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1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69EBA-EE9F-4D7A-BAA7-94E6EE6FACE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152CE-AF66-485F-A9E6-CCB5942B2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14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Additional</a:t>
            </a:r>
            <a:r>
              <a:rPr lang="it-IT"/>
              <a:t> File 4</a:t>
            </a:r>
            <a:r>
              <a:rPr lang="it-IT" dirty="0"/>
              <a:t>. </a:t>
            </a:r>
            <a:r>
              <a:rPr lang="it-IT" dirty="0" err="1"/>
              <a:t>Microbial</a:t>
            </a:r>
            <a:r>
              <a:rPr lang="it-IT" dirty="0"/>
              <a:t> community </a:t>
            </a:r>
            <a:r>
              <a:rPr lang="it-IT" dirty="0" err="1"/>
              <a:t>richness</a:t>
            </a:r>
            <a:r>
              <a:rPr lang="it-IT" dirty="0"/>
              <a:t> and </a:t>
            </a:r>
            <a:r>
              <a:rPr lang="it-IT" dirty="0" err="1"/>
              <a:t>evenness</a:t>
            </a:r>
            <a:r>
              <a:rPr lang="it-IT" dirty="0"/>
              <a:t> indexes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152CE-AF66-485F-A9E6-CCB5942B200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4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8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51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98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587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29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5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95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2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76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25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18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DF5C0-F07A-4FC0-A615-40558FEEBD8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E7573-1EFE-4AE9-96BD-C097A2B0E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899773-DBC0-8B1C-612B-7F62E3DB6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22" y="593990"/>
            <a:ext cx="6712278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17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11</Words>
  <Application>Microsoft Office PowerPoint</Application>
  <PresentationFormat>A4 Paper (210x297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Tilocca</dc:creator>
  <cp:lastModifiedBy>Bruno Tilocca</cp:lastModifiedBy>
  <cp:revision>2</cp:revision>
  <dcterms:created xsi:type="dcterms:W3CDTF">2022-07-19T14:54:56Z</dcterms:created>
  <dcterms:modified xsi:type="dcterms:W3CDTF">2022-09-21T08:58:39Z</dcterms:modified>
</cp:coreProperties>
</file>