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</p:sldIdLst>
  <p:sldSz cx="6858000" cy="9144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57" autoAdjust="0"/>
    <p:restoredTop sz="95141" autoAdjust="0"/>
  </p:normalViewPr>
  <p:slideViewPr>
    <p:cSldViewPr>
      <p:cViewPr varScale="1">
        <p:scale>
          <a:sx n="71" d="100"/>
          <a:sy n="71" d="100"/>
        </p:scale>
        <p:origin x="1158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C9E47-1245-46EF-8E1E-E24EFC54BF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0964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DEBA7-9C66-4113-A228-A0E1202493A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238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E6F67-10F1-4E3B-A535-6C3E777F70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024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68AC6-B61E-4A33-9330-0E405A310B9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616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CEE73-95B5-4AB5-81F9-B0D318BD71F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12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6DDF-9C69-4A8E-A8A4-06BD04AF3C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06053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593D9-ABDD-497B-8BAB-4AB7D2998E7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9562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B63FB-95B3-4C44-A787-864B9D4B5AA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706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CF023-1365-4B6F-89FC-72DFBDFA74A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598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2595-EEBF-448E-9391-3644F612BC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47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B96D0-5A1D-4E13-A846-3F3EF49B9FB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390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888BDD8-B452-4693-88A8-6DEF81C6CAB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0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29200"/>
            <a:ext cx="4495800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10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4495800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480652" y="971600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ja-JP" sz="1400" dirty="0"/>
              <a:t>a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477948" y="5016110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ja-JP" sz="1400" dirty="0"/>
              <a:t>b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57200" y="391010"/>
            <a:ext cx="23126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dirty="0" smtClean="0"/>
              <a:t>Supplementary </a:t>
            </a:r>
            <a:r>
              <a:rPr lang="en-US" altLang="ja-JP" sz="1600" dirty="0"/>
              <a:t>Fig. S1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4" y="1437158"/>
            <a:ext cx="5410200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457200" y="1092770"/>
            <a:ext cx="274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/>
              <a:t>c</a:t>
            </a:r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457200" y="391010"/>
            <a:ext cx="23126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dirty="0" smtClean="0"/>
              <a:t>Supplementary </a:t>
            </a:r>
            <a:r>
              <a:rPr lang="en-US" altLang="ja-JP" sz="1600" dirty="0"/>
              <a:t>Fig. S1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20688" y="4716016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Supplementary Fig. S1</a:t>
            </a:r>
            <a:r>
              <a:rPr lang="en-US" altLang="ja-JP" sz="1200" dirty="0"/>
              <a:t>  Stimulation of etoposide (</a:t>
            </a:r>
            <a:r>
              <a:rPr lang="en-US" altLang="ja-JP" sz="1200" dirty="0" err="1"/>
              <a:t>Etop</a:t>
            </a:r>
            <a:r>
              <a:rPr lang="en-US" altLang="ja-JP" sz="1200" dirty="0"/>
              <a:t>)-activated p53 reporters by GADD34. U2OS human osteosarcoma cells (</a:t>
            </a:r>
            <a:r>
              <a:rPr lang="en-US" altLang="ja-JP" sz="1200" b="1" dirty="0"/>
              <a:t>a</a:t>
            </a:r>
            <a:r>
              <a:rPr lang="en-US" altLang="ja-JP" sz="1200" dirty="0"/>
              <a:t>, </a:t>
            </a:r>
            <a:r>
              <a:rPr lang="en-US" altLang="ja-JP" sz="1200" b="1" dirty="0"/>
              <a:t>c</a:t>
            </a:r>
            <a:r>
              <a:rPr lang="en-US" altLang="ja-JP" sz="1200" dirty="0"/>
              <a:t>) and U87 human glioblastoma cells (</a:t>
            </a:r>
            <a:r>
              <a:rPr lang="en-US" altLang="ja-JP" sz="1200" b="1" dirty="0"/>
              <a:t>b</a:t>
            </a:r>
            <a:r>
              <a:rPr lang="en-US" altLang="ja-JP" sz="1200" dirty="0"/>
              <a:t>) (5 × 10</a:t>
            </a:r>
            <a:r>
              <a:rPr lang="en-US" altLang="ja-JP" sz="1200" baseline="30000" dirty="0"/>
              <a:t>4</a:t>
            </a:r>
            <a:r>
              <a:rPr lang="en-US" altLang="ja-JP" sz="1200" dirty="0"/>
              <a:t> cells) were co-transfected with p53-responsive reporter plasmids (pG13-Luc, </a:t>
            </a:r>
            <a:r>
              <a:rPr lang="en-US" altLang="ja-JP" sz="1200" dirty="0" err="1"/>
              <a:t>Noxa</a:t>
            </a:r>
            <a:r>
              <a:rPr lang="en-US" altLang="ja-JP" sz="1200" dirty="0"/>
              <a:t>-Luc, Puma-Luc, and p21-Luc; 100 ng), transfection standard SV40-Rluc (10 ng), and the expression plasmid (500 ng) of pME-GADD34 or control empty vector pME-18S. Control reporter plasmid, pGL3-Luc was also used. p53 shRNA and control scrambled shRNA were also co-transfected in</a:t>
            </a:r>
            <a:r>
              <a:rPr lang="ja-JP" altLang="en-US" sz="1200" dirty="0"/>
              <a:t> </a:t>
            </a:r>
            <a:r>
              <a:rPr lang="en-US" altLang="ja-JP" sz="1200" b="1" dirty="0"/>
              <a:t>c</a:t>
            </a:r>
            <a:r>
              <a:rPr lang="en-US" altLang="ja-JP" sz="1200" dirty="0"/>
              <a:t>. Cells were cultured for 48 h and then treated with etoposide (</a:t>
            </a:r>
            <a:r>
              <a:rPr lang="en-US" altLang="ja-JP" sz="1200" dirty="0" err="1"/>
              <a:t>Etop</a:t>
            </a:r>
            <a:r>
              <a:rPr lang="en-US" altLang="ja-JP" sz="1200" dirty="0"/>
              <a:t>, 5 µM) for 24 h. Luciferase activities in the cell extracts were measured. The error bars represent S.D. (n = 3).</a:t>
            </a:r>
            <a:endParaRPr lang="ja-JP" altLang="ja-JP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新しいプレゼンテーション">
  <a:themeElements>
    <a:clrScheme name="新しいプレゼンテーショ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新しいプレゼンテーショ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新しいプレゼンテーショ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8250</TotalTime>
  <Words>154</Words>
  <Application>Microsoft Office PowerPoint</Application>
  <PresentationFormat>画面に合わせる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ＭＳ Ｐゴシック</vt:lpstr>
      <vt:lpstr>Arial</vt:lpstr>
      <vt:lpstr>新しいプレゼンテーション</vt:lpstr>
      <vt:lpstr>PowerPoint プレゼンテーション</vt:lpstr>
      <vt:lpstr>PowerPoint プレゼンテーション</vt:lpstr>
    </vt:vector>
  </TitlesOfParts>
  <Company>千葉大学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Hiwasa T</dc:creator>
  <cp:lastModifiedBy>owner</cp:lastModifiedBy>
  <cp:revision>111</cp:revision>
  <dcterms:created xsi:type="dcterms:W3CDTF">2015-05-15T08:26:53Z</dcterms:created>
  <dcterms:modified xsi:type="dcterms:W3CDTF">2022-09-21T05:54:48Z</dcterms:modified>
</cp:coreProperties>
</file>