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302" r:id="rId2"/>
    <p:sldId id="301" r:id="rId3"/>
  </p:sldIdLst>
  <p:sldSz cx="6858000" cy="9144000" type="screen4x3"/>
  <p:notesSz cx="6802438" cy="99345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a:srgbClr val="FFFF00"/>
    <a:srgbClr val="9966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966" autoAdjust="0"/>
    <p:restoredTop sz="94660"/>
  </p:normalViewPr>
  <p:slideViewPr>
    <p:cSldViewPr snapToGrid="0">
      <p:cViewPr varScale="1">
        <p:scale>
          <a:sx n="75" d="100"/>
          <a:sy n="75" d="100"/>
        </p:scale>
        <p:origin x="2970" y="7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石島 旨章" userId="db0b05fa-9cbb-4bf1-a4ee-7ce27e642c48" providerId="ADAL" clId="{C4E9ABB4-358E-4935-A4C3-D9E2EA930B88}"/>
    <pc:docChg chg="delSld">
      <pc:chgData name="石島 旨章" userId="db0b05fa-9cbb-4bf1-a4ee-7ce27e642c48" providerId="ADAL" clId="{C4E9ABB4-358E-4935-A4C3-D9E2EA930B88}" dt="2022-09-21T14:07:24.296" v="0" actId="47"/>
      <pc:docMkLst>
        <pc:docMk/>
      </pc:docMkLst>
      <pc:sldChg chg="del">
        <pc:chgData name="石島 旨章" userId="db0b05fa-9cbb-4bf1-a4ee-7ce27e642c48" providerId="ADAL" clId="{C4E9ABB4-358E-4935-A4C3-D9E2EA930B88}" dt="2022-09-21T14:07:24.296" v="0" actId="47"/>
        <pc:sldMkLst>
          <pc:docMk/>
          <pc:sldMk cId="3317331814" sldId="275"/>
        </pc:sldMkLst>
      </pc:sldChg>
      <pc:sldChg chg="del">
        <pc:chgData name="石島 旨章" userId="db0b05fa-9cbb-4bf1-a4ee-7ce27e642c48" providerId="ADAL" clId="{C4E9ABB4-358E-4935-A4C3-D9E2EA930B88}" dt="2022-09-21T14:07:24.296" v="0" actId="47"/>
        <pc:sldMkLst>
          <pc:docMk/>
          <pc:sldMk cId="68356522"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7723" cy="49845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3141" y="0"/>
            <a:ext cx="2947723" cy="498454"/>
          </a:xfrm>
          <a:prstGeom prst="rect">
            <a:avLst/>
          </a:prstGeom>
        </p:spPr>
        <p:txBody>
          <a:bodyPr vert="horz" lIns="91440" tIns="45720" rIns="91440" bIns="45720" rtlCol="0"/>
          <a:lstStyle>
            <a:lvl1pPr algn="r">
              <a:defRPr sz="1200"/>
            </a:lvl1pPr>
          </a:lstStyle>
          <a:p>
            <a:fld id="{912CCC84-43E1-4A57-A217-A52BE1D39D1B}" type="datetimeFigureOut">
              <a:rPr kumimoji="1" lang="ja-JP" altLang="en-US" smtClean="0"/>
              <a:t>2022/9/21</a:t>
            </a:fld>
            <a:endParaRPr kumimoji="1" lang="ja-JP" altLang="en-US"/>
          </a:p>
        </p:txBody>
      </p:sp>
      <p:sp>
        <p:nvSpPr>
          <p:cNvPr id="4" name="スライド イメージ プレースホルダー 3"/>
          <p:cNvSpPr>
            <a:spLocks noGrp="1" noRot="1" noChangeAspect="1"/>
          </p:cNvSpPr>
          <p:nvPr>
            <p:ph type="sldImg" idx="2"/>
          </p:nvPr>
        </p:nvSpPr>
        <p:spPr>
          <a:xfrm>
            <a:off x="2144713" y="1241425"/>
            <a:ext cx="2513012" cy="33528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244" y="4781014"/>
            <a:ext cx="5441950" cy="3911739"/>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6123"/>
            <a:ext cx="2947723" cy="49845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3141" y="9436123"/>
            <a:ext cx="2947723" cy="498453"/>
          </a:xfrm>
          <a:prstGeom prst="rect">
            <a:avLst/>
          </a:prstGeom>
        </p:spPr>
        <p:txBody>
          <a:bodyPr vert="horz" lIns="91440" tIns="45720" rIns="91440" bIns="45720" rtlCol="0" anchor="b"/>
          <a:lstStyle>
            <a:lvl1pPr algn="r">
              <a:defRPr sz="1200"/>
            </a:lvl1pPr>
          </a:lstStyle>
          <a:p>
            <a:fld id="{6CCCE981-1218-4D09-9584-5A873C5B73EA}" type="slidenum">
              <a:rPr kumimoji="1" lang="ja-JP" altLang="en-US" smtClean="0"/>
              <a:t>‹#›</a:t>
            </a:fld>
            <a:endParaRPr kumimoji="1" lang="ja-JP" altLang="en-US"/>
          </a:p>
        </p:txBody>
      </p:sp>
    </p:spTree>
    <p:extLst>
      <p:ext uri="{BB962C8B-B14F-4D97-AF65-F5344CB8AC3E}">
        <p14:creationId xmlns:p14="http://schemas.microsoft.com/office/powerpoint/2010/main" val="1679017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232825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05901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621490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187160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3388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69699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076322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54425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898103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947412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848F8C6-39FB-4855-B644-FCB4F1BBDC36}" type="datetimeFigureOut">
              <a:rPr kumimoji="1" lang="ja-JP" altLang="en-US" smtClean="0"/>
              <a:t>2022/9/21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3399045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1848F8C6-39FB-4855-B644-FCB4F1BBDC36}" type="datetimeFigureOut">
              <a:rPr kumimoji="1" lang="ja-JP" altLang="en-US" smtClean="0"/>
              <a:t>2022/9/21</a:t>
            </a:fld>
            <a:endParaRPr kumimoji="1" lang="ja-JP" alt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2F558D94-E84C-4357-9BCA-79550800149A}" type="slidenum">
              <a:rPr kumimoji="1" lang="ja-JP" altLang="en-US" smtClean="0"/>
              <a:t>‹#›</a:t>
            </a:fld>
            <a:endParaRPr kumimoji="1" lang="ja-JP" altLang="en-US"/>
          </a:p>
        </p:txBody>
      </p:sp>
    </p:spTree>
    <p:extLst>
      <p:ext uri="{BB962C8B-B14F-4D97-AF65-F5344CB8AC3E}">
        <p14:creationId xmlns:p14="http://schemas.microsoft.com/office/powerpoint/2010/main" val="2320009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テキスト ボックス 27">
            <a:extLst>
              <a:ext uri="{FF2B5EF4-FFF2-40B4-BE49-F238E27FC236}">
                <a16:creationId xmlns:a16="http://schemas.microsoft.com/office/drawing/2014/main" id="{402B312D-6616-462C-BF04-07914D415C5D}"/>
              </a:ext>
            </a:extLst>
          </p:cNvPr>
          <p:cNvSpPr txBox="1"/>
          <p:nvPr/>
        </p:nvSpPr>
        <p:spPr>
          <a:xfrm>
            <a:off x="92654" y="-435"/>
            <a:ext cx="29320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Supplemental Figure 1</a:t>
            </a:r>
            <a:endParaRPr kumimoji="1" lang="ja-JP" alt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grpSp>
        <p:nvGrpSpPr>
          <p:cNvPr id="3" name="グループ化 2">
            <a:extLst>
              <a:ext uri="{FF2B5EF4-FFF2-40B4-BE49-F238E27FC236}">
                <a16:creationId xmlns:a16="http://schemas.microsoft.com/office/drawing/2014/main" id="{59A8CF09-ADBC-BB38-A3A9-0BC17799937E}"/>
              </a:ext>
            </a:extLst>
          </p:cNvPr>
          <p:cNvGrpSpPr/>
          <p:nvPr/>
        </p:nvGrpSpPr>
        <p:grpSpPr>
          <a:xfrm>
            <a:off x="5058346" y="3505793"/>
            <a:ext cx="760691" cy="1642891"/>
            <a:chOff x="5538287" y="4298013"/>
            <a:chExt cx="864777" cy="1867690"/>
          </a:xfrm>
        </p:grpSpPr>
        <p:pic>
          <p:nvPicPr>
            <p:cNvPr id="137" name="図 136">
              <a:extLst>
                <a:ext uri="{FF2B5EF4-FFF2-40B4-BE49-F238E27FC236}">
                  <a16:creationId xmlns:a16="http://schemas.microsoft.com/office/drawing/2014/main" id="{741084BF-D0A3-46A0-A46A-E263F7186759}"/>
                </a:ext>
              </a:extLst>
            </p:cNvPr>
            <p:cNvPicPr>
              <a:picLocks noChangeAspect="1"/>
            </p:cNvPicPr>
            <p:nvPr/>
          </p:nvPicPr>
          <p:blipFill>
            <a:blip r:embed="rId2"/>
            <a:stretch>
              <a:fillRect/>
            </a:stretch>
          </p:blipFill>
          <p:spPr>
            <a:xfrm>
              <a:off x="5764707" y="4500541"/>
              <a:ext cx="107551" cy="1478097"/>
            </a:xfrm>
            <a:prstGeom prst="rect">
              <a:avLst/>
            </a:prstGeom>
          </p:spPr>
        </p:pic>
        <p:sp>
          <p:nvSpPr>
            <p:cNvPr id="138" name="テキスト ボックス 137">
              <a:extLst>
                <a:ext uri="{FF2B5EF4-FFF2-40B4-BE49-F238E27FC236}">
                  <a16:creationId xmlns:a16="http://schemas.microsoft.com/office/drawing/2014/main" id="{EA0E2AEC-DD41-4328-9CBD-BB9986532FE5}"/>
                </a:ext>
              </a:extLst>
            </p:cNvPr>
            <p:cNvSpPr txBox="1">
              <a:spLocks noChangeAspect="1"/>
            </p:cNvSpPr>
            <p:nvPr/>
          </p:nvSpPr>
          <p:spPr>
            <a:xfrm>
              <a:off x="5538287" y="4298013"/>
              <a:ext cx="864777" cy="32038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T2 value</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39" name="テキスト ボックス 138">
              <a:extLst>
                <a:ext uri="{FF2B5EF4-FFF2-40B4-BE49-F238E27FC236}">
                  <a16:creationId xmlns:a16="http://schemas.microsoft.com/office/drawing/2014/main" id="{0224B152-5D5E-41F0-B8A4-CAE20F117F57}"/>
                </a:ext>
              </a:extLst>
            </p:cNvPr>
            <p:cNvSpPr txBox="1">
              <a:spLocks noChangeAspect="1"/>
            </p:cNvSpPr>
            <p:nvPr/>
          </p:nvSpPr>
          <p:spPr>
            <a:xfrm>
              <a:off x="5555208" y="4497778"/>
              <a:ext cx="846807" cy="32038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100 </a:t>
              </a:r>
              <a:r>
                <a:rPr kumimoji="1" lang="en-US" altLang="ja-JP" sz="9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ms</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40" name="テキスト ボックス 139">
              <a:extLst>
                <a:ext uri="{FF2B5EF4-FFF2-40B4-BE49-F238E27FC236}">
                  <a16:creationId xmlns:a16="http://schemas.microsoft.com/office/drawing/2014/main" id="{739F73AD-0759-47AB-B48A-565F7A60BB95}"/>
                </a:ext>
              </a:extLst>
            </p:cNvPr>
            <p:cNvSpPr txBox="1"/>
            <p:nvPr/>
          </p:nvSpPr>
          <p:spPr>
            <a:xfrm>
              <a:off x="5645458" y="5845314"/>
              <a:ext cx="650284" cy="32038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0 </a:t>
              </a:r>
              <a:r>
                <a:rPr kumimoji="1" lang="en-US" altLang="ja-JP" sz="9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ms</a:t>
              </a:r>
              <a:endParaRPr kumimoji="1" lang="ja-JP" altLang="en-US" sz="9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grpSp>
      <p:sp>
        <p:nvSpPr>
          <p:cNvPr id="85" name="テキスト ボックス 84">
            <a:extLst>
              <a:ext uri="{FF2B5EF4-FFF2-40B4-BE49-F238E27FC236}">
                <a16:creationId xmlns:a16="http://schemas.microsoft.com/office/drawing/2014/main" id="{499BB878-C369-4CE7-9FC9-AE3FAAE62F4C}"/>
              </a:ext>
            </a:extLst>
          </p:cNvPr>
          <p:cNvSpPr txBox="1"/>
          <p:nvPr/>
        </p:nvSpPr>
        <p:spPr>
          <a:xfrm>
            <a:off x="1048216" y="554544"/>
            <a:ext cx="1020942" cy="270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PDFS MRI</a:t>
            </a:r>
            <a:endParaRPr kumimoji="1" lang="ja-JP"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86" name="テキスト ボックス 85">
            <a:extLst>
              <a:ext uri="{FF2B5EF4-FFF2-40B4-BE49-F238E27FC236}">
                <a16:creationId xmlns:a16="http://schemas.microsoft.com/office/drawing/2014/main" id="{3E96A8B9-0031-4BD5-B95A-D2FC1F14C32D}"/>
              </a:ext>
            </a:extLst>
          </p:cNvPr>
          <p:cNvSpPr txBox="1"/>
          <p:nvPr/>
        </p:nvSpPr>
        <p:spPr>
          <a:xfrm>
            <a:off x="1048216" y="2042013"/>
            <a:ext cx="1097460" cy="270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PPDFS MRI</a:t>
            </a:r>
            <a:endParaRPr kumimoji="1" lang="ja-JP"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87" name="テキスト ボックス 86">
            <a:extLst>
              <a:ext uri="{FF2B5EF4-FFF2-40B4-BE49-F238E27FC236}">
                <a16:creationId xmlns:a16="http://schemas.microsoft.com/office/drawing/2014/main" id="{0A0BB0E8-8F68-4EC7-889F-597F32EB99A2}"/>
              </a:ext>
            </a:extLst>
          </p:cNvPr>
          <p:cNvSpPr txBox="1"/>
          <p:nvPr/>
        </p:nvSpPr>
        <p:spPr>
          <a:xfrm>
            <a:off x="1048216" y="3552129"/>
            <a:ext cx="1118125" cy="4602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T2 mapping  MRI</a:t>
            </a:r>
            <a:endParaRPr kumimoji="1" lang="ja-JP"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88" name="テキスト ボックス 87">
            <a:extLst>
              <a:ext uri="{FF2B5EF4-FFF2-40B4-BE49-F238E27FC236}">
                <a16:creationId xmlns:a16="http://schemas.microsoft.com/office/drawing/2014/main" id="{F027A179-8B79-4AD3-BCD2-93C3EBBDF800}"/>
              </a:ext>
            </a:extLst>
          </p:cNvPr>
          <p:cNvSpPr txBox="1"/>
          <p:nvPr/>
        </p:nvSpPr>
        <p:spPr>
          <a:xfrm>
            <a:off x="1038963" y="5039658"/>
            <a:ext cx="1125740" cy="3757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Histology</a:t>
            </a:r>
            <a:endParaRPr kumimoji="1" lang="ja-JP" altLang="en-US" sz="1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pic>
        <p:nvPicPr>
          <p:cNvPr id="82" name="図 81">
            <a:extLst>
              <a:ext uri="{FF2B5EF4-FFF2-40B4-BE49-F238E27FC236}">
                <a16:creationId xmlns:a16="http://schemas.microsoft.com/office/drawing/2014/main" id="{12F23CAB-1624-4791-8CD5-C5F6F0938406}"/>
              </a:ext>
            </a:extLst>
          </p:cNvPr>
          <p:cNvPicPr>
            <a:picLocks noChangeAspect="1"/>
          </p:cNvPicPr>
          <p:nvPr/>
        </p:nvPicPr>
        <p:blipFill rotWithShape="1">
          <a:blip r:embed="rId3"/>
          <a:srcRect t="1" b="-439"/>
          <a:stretch/>
        </p:blipFill>
        <p:spPr>
          <a:xfrm>
            <a:off x="2204819" y="499511"/>
            <a:ext cx="1451451" cy="1450347"/>
          </a:xfrm>
          <a:prstGeom prst="rect">
            <a:avLst/>
          </a:prstGeom>
          <a:ln>
            <a:noFill/>
          </a:ln>
        </p:spPr>
      </p:pic>
      <p:pic>
        <p:nvPicPr>
          <p:cNvPr id="83" name="図 82">
            <a:extLst>
              <a:ext uri="{FF2B5EF4-FFF2-40B4-BE49-F238E27FC236}">
                <a16:creationId xmlns:a16="http://schemas.microsoft.com/office/drawing/2014/main" id="{F9346F6F-E450-4219-B35D-C9F19C042992}"/>
              </a:ext>
            </a:extLst>
          </p:cNvPr>
          <p:cNvPicPr>
            <a:picLocks noChangeAspect="1"/>
          </p:cNvPicPr>
          <p:nvPr/>
        </p:nvPicPr>
        <p:blipFill rotWithShape="1">
          <a:blip r:embed="rId4"/>
          <a:srcRect l="951" t="7698" r="69770" b="41361"/>
          <a:stretch/>
        </p:blipFill>
        <p:spPr>
          <a:xfrm>
            <a:off x="2204655" y="1613335"/>
            <a:ext cx="338669" cy="331456"/>
          </a:xfrm>
          <a:prstGeom prst="rect">
            <a:avLst/>
          </a:prstGeom>
          <a:ln w="12700">
            <a:solidFill>
              <a:schemeClr val="bg1"/>
            </a:solidFill>
          </a:ln>
        </p:spPr>
      </p:pic>
      <p:sp>
        <p:nvSpPr>
          <p:cNvPr id="84" name="テキスト ボックス 83">
            <a:extLst>
              <a:ext uri="{FF2B5EF4-FFF2-40B4-BE49-F238E27FC236}">
                <a16:creationId xmlns:a16="http://schemas.microsoft.com/office/drawing/2014/main" id="{A1D5ECB9-23E7-4037-B0AD-593AB6CCC40E}"/>
              </a:ext>
            </a:extLst>
          </p:cNvPr>
          <p:cNvSpPr txBox="1">
            <a:spLocks noChangeAspect="1"/>
          </p:cNvSpPr>
          <p:nvPr/>
        </p:nvSpPr>
        <p:spPr>
          <a:xfrm>
            <a:off x="2175518" y="478593"/>
            <a:ext cx="269682" cy="31940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A</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pic>
        <p:nvPicPr>
          <p:cNvPr id="94" name="図 93">
            <a:extLst>
              <a:ext uri="{FF2B5EF4-FFF2-40B4-BE49-F238E27FC236}">
                <a16:creationId xmlns:a16="http://schemas.microsoft.com/office/drawing/2014/main" id="{DE51C3D6-1890-4BA5-BA5C-EBBE046A0BAD}"/>
              </a:ext>
            </a:extLst>
          </p:cNvPr>
          <p:cNvPicPr>
            <a:picLocks noChangeAspect="1"/>
          </p:cNvPicPr>
          <p:nvPr/>
        </p:nvPicPr>
        <p:blipFill>
          <a:blip r:embed="rId5"/>
          <a:stretch>
            <a:fillRect/>
          </a:stretch>
        </p:blipFill>
        <p:spPr>
          <a:xfrm>
            <a:off x="2203620" y="2003844"/>
            <a:ext cx="1451451" cy="1449798"/>
          </a:xfrm>
          <a:prstGeom prst="rect">
            <a:avLst/>
          </a:prstGeom>
          <a:ln>
            <a:noFill/>
          </a:ln>
        </p:spPr>
      </p:pic>
      <p:pic>
        <p:nvPicPr>
          <p:cNvPr id="95" name="図 94">
            <a:extLst>
              <a:ext uri="{FF2B5EF4-FFF2-40B4-BE49-F238E27FC236}">
                <a16:creationId xmlns:a16="http://schemas.microsoft.com/office/drawing/2014/main" id="{59334054-CF04-4D2F-88A5-608E4E1F0E3B}"/>
              </a:ext>
            </a:extLst>
          </p:cNvPr>
          <p:cNvPicPr>
            <a:picLocks noChangeAspect="1"/>
          </p:cNvPicPr>
          <p:nvPr/>
        </p:nvPicPr>
        <p:blipFill rotWithShape="1">
          <a:blip r:embed="rId6"/>
          <a:srcRect l="47691" t="8163" r="8471" b="14422"/>
          <a:stretch/>
        </p:blipFill>
        <p:spPr>
          <a:xfrm>
            <a:off x="2207705" y="3116414"/>
            <a:ext cx="338669" cy="336406"/>
          </a:xfrm>
          <a:prstGeom prst="rect">
            <a:avLst/>
          </a:prstGeom>
          <a:ln w="12700">
            <a:solidFill>
              <a:schemeClr val="bg1"/>
            </a:solidFill>
          </a:ln>
        </p:spPr>
      </p:pic>
      <p:sp>
        <p:nvSpPr>
          <p:cNvPr id="96" name="テキスト ボックス 95">
            <a:extLst>
              <a:ext uri="{FF2B5EF4-FFF2-40B4-BE49-F238E27FC236}">
                <a16:creationId xmlns:a16="http://schemas.microsoft.com/office/drawing/2014/main" id="{DF01CDC2-D3D5-43E4-9306-8FB1A7FEEEB5}"/>
              </a:ext>
            </a:extLst>
          </p:cNvPr>
          <p:cNvSpPr txBox="1">
            <a:spLocks noChangeAspect="1"/>
          </p:cNvSpPr>
          <p:nvPr/>
        </p:nvSpPr>
        <p:spPr>
          <a:xfrm>
            <a:off x="2178288" y="1978520"/>
            <a:ext cx="269682" cy="31940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C</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2" name="正方形/長方形 1">
            <a:extLst>
              <a:ext uri="{FF2B5EF4-FFF2-40B4-BE49-F238E27FC236}">
                <a16:creationId xmlns:a16="http://schemas.microsoft.com/office/drawing/2014/main" id="{46C8930D-AFBC-4547-9483-8C090CC2AE24}"/>
              </a:ext>
            </a:extLst>
          </p:cNvPr>
          <p:cNvSpPr/>
          <p:nvPr/>
        </p:nvSpPr>
        <p:spPr>
          <a:xfrm>
            <a:off x="2728956" y="997434"/>
            <a:ext cx="417629" cy="437485"/>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cxnSp>
        <p:nvCxnSpPr>
          <p:cNvPr id="6" name="直線コネクタ 5">
            <a:extLst>
              <a:ext uri="{FF2B5EF4-FFF2-40B4-BE49-F238E27FC236}">
                <a16:creationId xmlns:a16="http://schemas.microsoft.com/office/drawing/2014/main" id="{796C6958-CC9F-4A3F-9E9B-FBB211E00B8F}"/>
              </a:ext>
            </a:extLst>
          </p:cNvPr>
          <p:cNvCxnSpPr>
            <a:cxnSpLocks/>
          </p:cNvCxnSpPr>
          <p:nvPr/>
        </p:nvCxnSpPr>
        <p:spPr>
          <a:xfrm>
            <a:off x="3133725" y="1438275"/>
            <a:ext cx="565914" cy="494464"/>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1AD9900D-1F8C-478E-9307-28B36CD29AEC}"/>
              </a:ext>
            </a:extLst>
          </p:cNvPr>
          <p:cNvSpPr/>
          <p:nvPr/>
        </p:nvSpPr>
        <p:spPr>
          <a:xfrm>
            <a:off x="2752022" y="2485642"/>
            <a:ext cx="417629" cy="437485"/>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cxnSp>
        <p:nvCxnSpPr>
          <p:cNvPr id="53" name="直線コネクタ 52">
            <a:extLst>
              <a:ext uri="{FF2B5EF4-FFF2-40B4-BE49-F238E27FC236}">
                <a16:creationId xmlns:a16="http://schemas.microsoft.com/office/drawing/2014/main" id="{A21B2FB2-8250-4911-B7C1-CDABC3E3D172}"/>
              </a:ext>
            </a:extLst>
          </p:cNvPr>
          <p:cNvCxnSpPr>
            <a:cxnSpLocks/>
          </p:cNvCxnSpPr>
          <p:nvPr/>
        </p:nvCxnSpPr>
        <p:spPr>
          <a:xfrm>
            <a:off x="3190875" y="2924175"/>
            <a:ext cx="504825" cy="523875"/>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5" name="グループ化 14">
            <a:extLst>
              <a:ext uri="{FF2B5EF4-FFF2-40B4-BE49-F238E27FC236}">
                <a16:creationId xmlns:a16="http://schemas.microsoft.com/office/drawing/2014/main" id="{B50FC8EC-6ACB-CC82-D996-355DECFC58F8}"/>
              </a:ext>
            </a:extLst>
          </p:cNvPr>
          <p:cNvGrpSpPr/>
          <p:nvPr/>
        </p:nvGrpSpPr>
        <p:grpSpPr>
          <a:xfrm>
            <a:off x="2186397" y="3511706"/>
            <a:ext cx="1518828" cy="1482123"/>
            <a:chOff x="2130508" y="3951907"/>
            <a:chExt cx="1750074" cy="1707780"/>
          </a:xfrm>
        </p:grpSpPr>
        <p:pic>
          <p:nvPicPr>
            <p:cNvPr id="99" name="図 98">
              <a:extLst>
                <a:ext uri="{FF2B5EF4-FFF2-40B4-BE49-F238E27FC236}">
                  <a16:creationId xmlns:a16="http://schemas.microsoft.com/office/drawing/2014/main" id="{C7FA181C-65E3-4EDD-80F5-8073F3344CE1}"/>
                </a:ext>
              </a:extLst>
            </p:cNvPr>
            <p:cNvPicPr>
              <a:picLocks noChangeAspect="1"/>
            </p:cNvPicPr>
            <p:nvPr/>
          </p:nvPicPr>
          <p:blipFill rotWithShape="1">
            <a:blip r:embed="rId7"/>
            <a:srcRect l="2426" t="7320" r="60073" b="26063"/>
            <a:stretch/>
          </p:blipFill>
          <p:spPr>
            <a:xfrm>
              <a:off x="2133056" y="3975350"/>
              <a:ext cx="1685619" cy="1684337"/>
            </a:xfrm>
            <a:prstGeom prst="rect">
              <a:avLst/>
            </a:prstGeom>
            <a:ln>
              <a:noFill/>
            </a:ln>
          </p:spPr>
        </p:pic>
        <p:sp>
          <p:nvSpPr>
            <p:cNvPr id="100" name="テキスト ボックス 99">
              <a:extLst>
                <a:ext uri="{FF2B5EF4-FFF2-40B4-BE49-F238E27FC236}">
                  <a16:creationId xmlns:a16="http://schemas.microsoft.com/office/drawing/2014/main" id="{1FC15D09-F7AC-4852-8526-3CA70F3E6DAF}"/>
                </a:ext>
              </a:extLst>
            </p:cNvPr>
            <p:cNvSpPr txBox="1">
              <a:spLocks noChangeAspect="1"/>
            </p:cNvSpPr>
            <p:nvPr/>
          </p:nvSpPr>
          <p:spPr>
            <a:xfrm>
              <a:off x="2130508" y="3951907"/>
              <a:ext cx="317288" cy="2616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E</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pic>
          <p:nvPicPr>
            <p:cNvPr id="107" name="図 106">
              <a:extLst>
                <a:ext uri="{FF2B5EF4-FFF2-40B4-BE49-F238E27FC236}">
                  <a16:creationId xmlns:a16="http://schemas.microsoft.com/office/drawing/2014/main" id="{243AE342-EEEA-47B4-916F-27907FE4537A}"/>
                </a:ext>
              </a:extLst>
            </p:cNvPr>
            <p:cNvPicPr>
              <a:picLocks noChangeAspect="1"/>
            </p:cNvPicPr>
            <p:nvPr/>
          </p:nvPicPr>
          <p:blipFill rotWithShape="1">
            <a:blip r:embed="rId8"/>
            <a:srcRect l="46836" t="18911" r="15357" b="14830"/>
            <a:stretch/>
          </p:blipFill>
          <p:spPr>
            <a:xfrm>
              <a:off x="2137743" y="5265512"/>
              <a:ext cx="398453" cy="392808"/>
            </a:xfrm>
            <a:prstGeom prst="rect">
              <a:avLst/>
            </a:prstGeom>
            <a:ln w="12700">
              <a:solidFill>
                <a:schemeClr val="bg1"/>
              </a:solidFill>
            </a:ln>
          </p:spPr>
        </p:pic>
        <p:cxnSp>
          <p:nvCxnSpPr>
            <p:cNvPr id="56" name="直線コネクタ 55">
              <a:extLst>
                <a:ext uri="{FF2B5EF4-FFF2-40B4-BE49-F238E27FC236}">
                  <a16:creationId xmlns:a16="http://schemas.microsoft.com/office/drawing/2014/main" id="{1D3EC378-EDE4-4C3F-9D88-5A5A08DDD332}"/>
                </a:ext>
              </a:extLst>
            </p:cNvPr>
            <p:cNvCxnSpPr>
              <a:cxnSpLocks/>
            </p:cNvCxnSpPr>
            <p:nvPr/>
          </p:nvCxnSpPr>
          <p:spPr>
            <a:xfrm flipV="1">
              <a:off x="3167193" y="3977336"/>
              <a:ext cx="713389" cy="570711"/>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FBD859FD-544C-4E79-916E-92B555D1AEDA}"/>
                </a:ext>
              </a:extLst>
            </p:cNvPr>
            <p:cNvCxnSpPr>
              <a:cxnSpLocks/>
            </p:cNvCxnSpPr>
            <p:nvPr/>
          </p:nvCxnSpPr>
          <p:spPr>
            <a:xfrm>
              <a:off x="3193239" y="5053715"/>
              <a:ext cx="676368" cy="591852"/>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grpSp>
      <p:cxnSp>
        <p:nvCxnSpPr>
          <p:cNvPr id="69" name="直線コネクタ 68">
            <a:extLst>
              <a:ext uri="{FF2B5EF4-FFF2-40B4-BE49-F238E27FC236}">
                <a16:creationId xmlns:a16="http://schemas.microsoft.com/office/drawing/2014/main" id="{10DBEFC2-0015-4B31-B5AA-6BFA2171E526}"/>
              </a:ext>
            </a:extLst>
          </p:cNvPr>
          <p:cNvCxnSpPr>
            <a:cxnSpLocks/>
          </p:cNvCxnSpPr>
          <p:nvPr/>
        </p:nvCxnSpPr>
        <p:spPr>
          <a:xfrm flipV="1">
            <a:off x="3162300" y="485775"/>
            <a:ext cx="523875" cy="523875"/>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DD8CB99E-4242-4AD8-93E6-90E05AB7ED0F}"/>
              </a:ext>
            </a:extLst>
          </p:cNvPr>
          <p:cNvCxnSpPr>
            <a:cxnSpLocks/>
          </p:cNvCxnSpPr>
          <p:nvPr/>
        </p:nvCxnSpPr>
        <p:spPr>
          <a:xfrm flipV="1">
            <a:off x="3171825" y="2000250"/>
            <a:ext cx="542925" cy="485775"/>
          </a:xfrm>
          <a:prstGeom prst="line">
            <a:avLst/>
          </a:prstGeom>
          <a:ln w="9525">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BD4E6045-A6F2-4272-A411-3EEC341F1E28}"/>
              </a:ext>
            </a:extLst>
          </p:cNvPr>
          <p:cNvCxnSpPr>
            <a:cxnSpLocks noChangeAspect="1"/>
          </p:cNvCxnSpPr>
          <p:nvPr/>
        </p:nvCxnSpPr>
        <p:spPr>
          <a:xfrm>
            <a:off x="4003995" y="792055"/>
            <a:ext cx="0" cy="925806"/>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E2C043CA-E48D-41EE-A0A7-429F8ADE46AE}"/>
              </a:ext>
            </a:extLst>
          </p:cNvPr>
          <p:cNvCxnSpPr>
            <a:cxnSpLocks noChangeAspect="1"/>
          </p:cNvCxnSpPr>
          <p:nvPr/>
        </p:nvCxnSpPr>
        <p:spPr>
          <a:xfrm>
            <a:off x="4433070" y="984270"/>
            <a:ext cx="0" cy="759261"/>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3DF7B828-E892-42D5-B8B4-1174892A8685}"/>
              </a:ext>
            </a:extLst>
          </p:cNvPr>
          <p:cNvSpPr txBox="1"/>
          <p:nvPr/>
        </p:nvSpPr>
        <p:spPr>
          <a:xfrm>
            <a:off x="4510991" y="721231"/>
            <a:ext cx="517074" cy="2630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MME</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pic>
        <p:nvPicPr>
          <p:cNvPr id="126" name="図 125">
            <a:extLst>
              <a:ext uri="{FF2B5EF4-FFF2-40B4-BE49-F238E27FC236}">
                <a16:creationId xmlns:a16="http://schemas.microsoft.com/office/drawing/2014/main" id="{096D7611-7F5A-7F70-B3A3-8E96220887FF}"/>
              </a:ext>
            </a:extLst>
          </p:cNvPr>
          <p:cNvPicPr>
            <a:picLocks noChangeAspect="1"/>
          </p:cNvPicPr>
          <p:nvPr/>
        </p:nvPicPr>
        <p:blipFill rotWithShape="1">
          <a:blip r:embed="rId9"/>
          <a:srcRect r="1299" b="283"/>
          <a:stretch/>
        </p:blipFill>
        <p:spPr>
          <a:xfrm>
            <a:off x="3706083" y="2004531"/>
            <a:ext cx="1450347" cy="1450347"/>
          </a:xfrm>
          <a:prstGeom prst="rect">
            <a:avLst/>
          </a:prstGeom>
        </p:spPr>
      </p:pic>
      <p:sp>
        <p:nvSpPr>
          <p:cNvPr id="58" name="テキスト ボックス 57">
            <a:extLst>
              <a:ext uri="{FF2B5EF4-FFF2-40B4-BE49-F238E27FC236}">
                <a16:creationId xmlns:a16="http://schemas.microsoft.com/office/drawing/2014/main" id="{E0EADE74-B629-422F-BC49-23DFB53ED295}"/>
              </a:ext>
            </a:extLst>
          </p:cNvPr>
          <p:cNvSpPr txBox="1">
            <a:spLocks noChangeAspect="1"/>
          </p:cNvSpPr>
          <p:nvPr/>
        </p:nvSpPr>
        <p:spPr>
          <a:xfrm>
            <a:off x="3689174" y="1967463"/>
            <a:ext cx="269682" cy="31940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D</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59" name="テキスト ボックス 58">
            <a:extLst>
              <a:ext uri="{FF2B5EF4-FFF2-40B4-BE49-F238E27FC236}">
                <a16:creationId xmlns:a16="http://schemas.microsoft.com/office/drawing/2014/main" id="{BF44055F-0D6F-4650-B298-11128ACEE10C}"/>
              </a:ext>
            </a:extLst>
          </p:cNvPr>
          <p:cNvSpPr txBox="1">
            <a:spLocks noChangeAspect="1"/>
          </p:cNvSpPr>
          <p:nvPr/>
        </p:nvSpPr>
        <p:spPr>
          <a:xfrm>
            <a:off x="3671313" y="3470305"/>
            <a:ext cx="279099" cy="230122"/>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F</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35" name="直線コネクタ 134">
            <a:extLst>
              <a:ext uri="{FF2B5EF4-FFF2-40B4-BE49-F238E27FC236}">
                <a16:creationId xmlns:a16="http://schemas.microsoft.com/office/drawing/2014/main" id="{CDF9E1BF-360B-6848-ECE4-E9BF195AA065}"/>
              </a:ext>
            </a:extLst>
          </p:cNvPr>
          <p:cNvCxnSpPr>
            <a:cxnSpLocks noChangeAspect="1"/>
          </p:cNvCxnSpPr>
          <p:nvPr/>
        </p:nvCxnSpPr>
        <p:spPr>
          <a:xfrm>
            <a:off x="4420721" y="2535106"/>
            <a:ext cx="3868" cy="922807"/>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45" name="直線コネクタ 144">
            <a:extLst>
              <a:ext uri="{FF2B5EF4-FFF2-40B4-BE49-F238E27FC236}">
                <a16:creationId xmlns:a16="http://schemas.microsoft.com/office/drawing/2014/main" id="{38DFF220-7333-7B4D-2F5F-29A78E165CA9}"/>
              </a:ext>
            </a:extLst>
          </p:cNvPr>
          <p:cNvCxnSpPr>
            <a:cxnSpLocks noChangeAspect="1"/>
          </p:cNvCxnSpPr>
          <p:nvPr/>
        </p:nvCxnSpPr>
        <p:spPr>
          <a:xfrm>
            <a:off x="4015068" y="2559774"/>
            <a:ext cx="3868" cy="922807"/>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49" name="直線コネクタ 148">
            <a:extLst>
              <a:ext uri="{FF2B5EF4-FFF2-40B4-BE49-F238E27FC236}">
                <a16:creationId xmlns:a16="http://schemas.microsoft.com/office/drawing/2014/main" id="{DAE62BB3-0D97-BE08-7DA1-59764DC6E5F5}"/>
              </a:ext>
            </a:extLst>
          </p:cNvPr>
          <p:cNvCxnSpPr>
            <a:cxnSpLocks noChangeAspect="1"/>
          </p:cNvCxnSpPr>
          <p:nvPr/>
        </p:nvCxnSpPr>
        <p:spPr>
          <a:xfrm>
            <a:off x="4245454" y="2614809"/>
            <a:ext cx="3868" cy="922807"/>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7319780B-256B-4B1A-A66B-043F84781A82}"/>
              </a:ext>
            </a:extLst>
          </p:cNvPr>
          <p:cNvSpPr txBox="1"/>
          <p:nvPr/>
        </p:nvSpPr>
        <p:spPr>
          <a:xfrm>
            <a:off x="4835638" y="3718905"/>
            <a:ext cx="545319" cy="2630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Bp</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52" name="テキスト ボックス 151">
            <a:extLst>
              <a:ext uri="{FF2B5EF4-FFF2-40B4-BE49-F238E27FC236}">
                <a16:creationId xmlns:a16="http://schemas.microsoft.com/office/drawing/2014/main" id="{60A06F8A-72EB-7D82-4CE9-F2D374DB517C}"/>
              </a:ext>
            </a:extLst>
          </p:cNvPr>
          <p:cNvSpPr txBox="1"/>
          <p:nvPr/>
        </p:nvSpPr>
        <p:spPr>
          <a:xfrm>
            <a:off x="3751871" y="3009704"/>
            <a:ext cx="391818" cy="2630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Cp</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53" name="テキスト ボックス 152">
            <a:extLst>
              <a:ext uri="{FF2B5EF4-FFF2-40B4-BE49-F238E27FC236}">
                <a16:creationId xmlns:a16="http://schemas.microsoft.com/office/drawing/2014/main" id="{1B2350C8-19A8-B129-72FF-0E70E44FF181}"/>
              </a:ext>
            </a:extLst>
          </p:cNvPr>
          <p:cNvSpPr txBox="1"/>
          <p:nvPr/>
        </p:nvSpPr>
        <p:spPr>
          <a:xfrm>
            <a:off x="4417285" y="3015642"/>
            <a:ext cx="545319" cy="2630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Bp</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78" name="直線矢印コネクタ 77">
            <a:extLst>
              <a:ext uri="{FF2B5EF4-FFF2-40B4-BE49-F238E27FC236}">
                <a16:creationId xmlns:a16="http://schemas.microsoft.com/office/drawing/2014/main" id="{A0E953E0-C949-4A55-B108-28436A3AC9E8}"/>
              </a:ext>
            </a:extLst>
          </p:cNvPr>
          <p:cNvCxnSpPr>
            <a:cxnSpLocks noChangeAspect="1"/>
          </p:cNvCxnSpPr>
          <p:nvPr/>
        </p:nvCxnSpPr>
        <p:spPr>
          <a:xfrm>
            <a:off x="4003995" y="1136091"/>
            <a:ext cx="432544" cy="0"/>
          </a:xfrm>
          <a:prstGeom prst="straightConnector1">
            <a:avLst/>
          </a:prstGeom>
          <a:ln w="9525">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4C3BFC14-73DF-4798-A3F8-F63FA8B77B02}"/>
              </a:ext>
            </a:extLst>
          </p:cNvPr>
          <p:cNvPicPr>
            <a:picLocks noChangeAspect="1"/>
          </p:cNvPicPr>
          <p:nvPr/>
        </p:nvPicPr>
        <p:blipFill>
          <a:blip r:embed="rId10"/>
          <a:stretch>
            <a:fillRect/>
          </a:stretch>
        </p:blipFill>
        <p:spPr>
          <a:xfrm>
            <a:off x="2189993" y="5068138"/>
            <a:ext cx="2026733" cy="858950"/>
          </a:xfrm>
          <a:prstGeom prst="rect">
            <a:avLst/>
          </a:prstGeom>
        </p:spPr>
      </p:pic>
      <p:pic>
        <p:nvPicPr>
          <p:cNvPr id="10" name="図 9">
            <a:extLst>
              <a:ext uri="{FF2B5EF4-FFF2-40B4-BE49-F238E27FC236}">
                <a16:creationId xmlns:a16="http://schemas.microsoft.com/office/drawing/2014/main" id="{6E265D64-595F-480D-A993-E88675DBA5A4}"/>
              </a:ext>
            </a:extLst>
          </p:cNvPr>
          <p:cNvPicPr>
            <a:picLocks noChangeAspect="1"/>
          </p:cNvPicPr>
          <p:nvPr/>
        </p:nvPicPr>
        <p:blipFill>
          <a:blip r:embed="rId11"/>
          <a:stretch>
            <a:fillRect/>
          </a:stretch>
        </p:blipFill>
        <p:spPr>
          <a:xfrm>
            <a:off x="2196798" y="5965282"/>
            <a:ext cx="2019928" cy="856065"/>
          </a:xfrm>
          <a:prstGeom prst="rect">
            <a:avLst/>
          </a:prstGeom>
        </p:spPr>
      </p:pic>
      <p:sp>
        <p:nvSpPr>
          <p:cNvPr id="98" name="テキスト ボックス 97">
            <a:extLst>
              <a:ext uri="{FF2B5EF4-FFF2-40B4-BE49-F238E27FC236}">
                <a16:creationId xmlns:a16="http://schemas.microsoft.com/office/drawing/2014/main" id="{91A241B8-0224-4D10-9EF6-211AEEACEC0C}"/>
              </a:ext>
            </a:extLst>
          </p:cNvPr>
          <p:cNvSpPr txBox="1">
            <a:spLocks noChangeAspect="1"/>
          </p:cNvSpPr>
          <p:nvPr/>
        </p:nvSpPr>
        <p:spPr>
          <a:xfrm>
            <a:off x="2168096" y="5051999"/>
            <a:ext cx="233141" cy="2402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G</a:t>
            </a:r>
            <a:endParaRPr kumimoji="1" lang="ja-JP" altLang="en-US"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06" name="テキスト ボックス 105">
            <a:extLst>
              <a:ext uri="{FF2B5EF4-FFF2-40B4-BE49-F238E27FC236}">
                <a16:creationId xmlns:a16="http://schemas.microsoft.com/office/drawing/2014/main" id="{133D074E-ABB0-4733-B001-9FE7C8AF726F}"/>
              </a:ext>
            </a:extLst>
          </p:cNvPr>
          <p:cNvSpPr txBox="1">
            <a:spLocks noChangeAspect="1"/>
          </p:cNvSpPr>
          <p:nvPr/>
        </p:nvSpPr>
        <p:spPr>
          <a:xfrm>
            <a:off x="2168096" y="5938435"/>
            <a:ext cx="233141" cy="2402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H</a:t>
            </a:r>
            <a:endParaRPr kumimoji="1" lang="ja-JP" altLang="en-US"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92" name="直線コネクタ 91">
            <a:extLst>
              <a:ext uri="{FF2B5EF4-FFF2-40B4-BE49-F238E27FC236}">
                <a16:creationId xmlns:a16="http://schemas.microsoft.com/office/drawing/2014/main" id="{54395C3C-0B5A-4AC9-B40F-BF77CA83C8D2}"/>
              </a:ext>
            </a:extLst>
          </p:cNvPr>
          <p:cNvCxnSpPr>
            <a:cxnSpLocks noChangeAspect="1"/>
          </p:cNvCxnSpPr>
          <p:nvPr/>
        </p:nvCxnSpPr>
        <p:spPr>
          <a:xfrm>
            <a:off x="2260410" y="6160924"/>
            <a:ext cx="0" cy="64826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3" name="直線矢印コネクタ 92">
            <a:extLst>
              <a:ext uri="{FF2B5EF4-FFF2-40B4-BE49-F238E27FC236}">
                <a16:creationId xmlns:a16="http://schemas.microsoft.com/office/drawing/2014/main" id="{9C6B1279-8EA8-4C72-A5C1-7C700DC8B302}"/>
              </a:ext>
            </a:extLst>
          </p:cNvPr>
          <p:cNvCxnSpPr>
            <a:cxnSpLocks noChangeAspect="1"/>
          </p:cNvCxnSpPr>
          <p:nvPr/>
        </p:nvCxnSpPr>
        <p:spPr>
          <a:xfrm>
            <a:off x="2260410" y="6298926"/>
            <a:ext cx="632024"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1" name="直線矢印コネクタ 100">
            <a:extLst>
              <a:ext uri="{FF2B5EF4-FFF2-40B4-BE49-F238E27FC236}">
                <a16:creationId xmlns:a16="http://schemas.microsoft.com/office/drawing/2014/main" id="{6C4D199E-96D4-4952-93DE-D53F996116F5}"/>
              </a:ext>
            </a:extLst>
          </p:cNvPr>
          <p:cNvCxnSpPr>
            <a:cxnSpLocks noChangeAspect="1"/>
          </p:cNvCxnSpPr>
          <p:nvPr/>
        </p:nvCxnSpPr>
        <p:spPr>
          <a:xfrm>
            <a:off x="2260410" y="6480994"/>
            <a:ext cx="292003" cy="0"/>
          </a:xfrm>
          <a:prstGeom prst="straightConnector1">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直線矢印コネクタ 101">
            <a:extLst>
              <a:ext uri="{FF2B5EF4-FFF2-40B4-BE49-F238E27FC236}">
                <a16:creationId xmlns:a16="http://schemas.microsoft.com/office/drawing/2014/main" id="{B904C0EB-609E-45B1-A831-14C27CCF1CB7}"/>
              </a:ext>
            </a:extLst>
          </p:cNvPr>
          <p:cNvCxnSpPr>
            <a:cxnSpLocks noChangeAspect="1"/>
          </p:cNvCxnSpPr>
          <p:nvPr/>
        </p:nvCxnSpPr>
        <p:spPr>
          <a:xfrm>
            <a:off x="2562269" y="6480994"/>
            <a:ext cx="330166"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直線コネクタ 103">
            <a:extLst>
              <a:ext uri="{FF2B5EF4-FFF2-40B4-BE49-F238E27FC236}">
                <a16:creationId xmlns:a16="http://schemas.microsoft.com/office/drawing/2014/main" id="{19734788-CFAE-487A-85FC-7782044C9557}"/>
              </a:ext>
            </a:extLst>
          </p:cNvPr>
          <p:cNvCxnSpPr>
            <a:cxnSpLocks noChangeAspect="1"/>
          </p:cNvCxnSpPr>
          <p:nvPr/>
        </p:nvCxnSpPr>
        <p:spPr>
          <a:xfrm>
            <a:off x="2892435" y="6085582"/>
            <a:ext cx="0" cy="737386"/>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15FE1B27-76B7-4037-A275-54E1F411FE81}"/>
              </a:ext>
            </a:extLst>
          </p:cNvPr>
          <p:cNvCxnSpPr>
            <a:cxnSpLocks noChangeAspect="1"/>
          </p:cNvCxnSpPr>
          <p:nvPr/>
        </p:nvCxnSpPr>
        <p:spPr>
          <a:xfrm>
            <a:off x="2240417" y="5245240"/>
            <a:ext cx="0" cy="64826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9" name="直線矢印コネクタ 128">
            <a:extLst>
              <a:ext uri="{FF2B5EF4-FFF2-40B4-BE49-F238E27FC236}">
                <a16:creationId xmlns:a16="http://schemas.microsoft.com/office/drawing/2014/main" id="{286D3DED-F9F5-4ED4-B1E2-C7FF87021ED3}"/>
              </a:ext>
            </a:extLst>
          </p:cNvPr>
          <p:cNvCxnSpPr>
            <a:cxnSpLocks noChangeAspect="1"/>
          </p:cNvCxnSpPr>
          <p:nvPr/>
        </p:nvCxnSpPr>
        <p:spPr>
          <a:xfrm>
            <a:off x="2240417" y="5415427"/>
            <a:ext cx="632024" cy="0"/>
          </a:xfrm>
          <a:prstGeom prst="straightConnector1">
            <a:avLst/>
          </a:prstGeom>
          <a:ln w="95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0" name="直線矢印コネクタ 129">
            <a:extLst>
              <a:ext uri="{FF2B5EF4-FFF2-40B4-BE49-F238E27FC236}">
                <a16:creationId xmlns:a16="http://schemas.microsoft.com/office/drawing/2014/main" id="{68BB557D-676E-4AEB-AEE9-154BCF4A5F82}"/>
              </a:ext>
            </a:extLst>
          </p:cNvPr>
          <p:cNvCxnSpPr>
            <a:cxnSpLocks noChangeAspect="1"/>
          </p:cNvCxnSpPr>
          <p:nvPr/>
        </p:nvCxnSpPr>
        <p:spPr>
          <a:xfrm>
            <a:off x="2240417" y="5607018"/>
            <a:ext cx="292003" cy="0"/>
          </a:xfrm>
          <a:prstGeom prst="straightConnector1">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FD948903-C878-4D3F-A4E6-A28A3F72AC2A}"/>
              </a:ext>
            </a:extLst>
          </p:cNvPr>
          <p:cNvCxnSpPr>
            <a:cxnSpLocks noChangeAspect="1"/>
          </p:cNvCxnSpPr>
          <p:nvPr/>
        </p:nvCxnSpPr>
        <p:spPr>
          <a:xfrm>
            <a:off x="2542276" y="5607018"/>
            <a:ext cx="330166"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直線コネクタ 131">
            <a:extLst>
              <a:ext uri="{FF2B5EF4-FFF2-40B4-BE49-F238E27FC236}">
                <a16:creationId xmlns:a16="http://schemas.microsoft.com/office/drawing/2014/main" id="{B0E11825-BAFD-4CA9-A9FD-BA9BE2A062E4}"/>
              </a:ext>
            </a:extLst>
          </p:cNvPr>
          <p:cNvCxnSpPr>
            <a:cxnSpLocks noChangeAspect="1"/>
          </p:cNvCxnSpPr>
          <p:nvPr/>
        </p:nvCxnSpPr>
        <p:spPr>
          <a:xfrm>
            <a:off x="2529963" y="5371542"/>
            <a:ext cx="0" cy="52654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8D11EBCA-56EB-4A0E-BEEA-9D8A324A2FCB}"/>
              </a:ext>
            </a:extLst>
          </p:cNvPr>
          <p:cNvCxnSpPr>
            <a:cxnSpLocks noChangeAspect="1"/>
          </p:cNvCxnSpPr>
          <p:nvPr/>
        </p:nvCxnSpPr>
        <p:spPr>
          <a:xfrm>
            <a:off x="2872443" y="5169898"/>
            <a:ext cx="0" cy="737386"/>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251C4621-2EFF-41DC-ACDF-DA1545F005F0}"/>
              </a:ext>
            </a:extLst>
          </p:cNvPr>
          <p:cNvSpPr txBox="1"/>
          <p:nvPr/>
        </p:nvSpPr>
        <p:spPr>
          <a:xfrm>
            <a:off x="2203620" y="5695924"/>
            <a:ext cx="223996" cy="1527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Cp</a:t>
            </a:r>
            <a:endParaRPr kumimoji="1" lang="ja-JP" altLang="en-US"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81" name="テキスト ボックス 80">
            <a:extLst>
              <a:ext uri="{FF2B5EF4-FFF2-40B4-BE49-F238E27FC236}">
                <a16:creationId xmlns:a16="http://schemas.microsoft.com/office/drawing/2014/main" id="{6C711071-016A-47F0-8DAB-8911CD287CEA}"/>
              </a:ext>
            </a:extLst>
          </p:cNvPr>
          <p:cNvSpPr txBox="1"/>
          <p:nvPr/>
        </p:nvSpPr>
        <p:spPr>
          <a:xfrm>
            <a:off x="2562503" y="5684042"/>
            <a:ext cx="410165" cy="1527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Bp</a:t>
            </a:r>
            <a:endParaRPr kumimoji="1" lang="ja-JP" altLang="en-US"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11" name="テキスト ボックス 110">
            <a:extLst>
              <a:ext uri="{FF2B5EF4-FFF2-40B4-BE49-F238E27FC236}">
                <a16:creationId xmlns:a16="http://schemas.microsoft.com/office/drawing/2014/main" id="{493B1331-9083-40B4-ACB5-1248406E0C57}"/>
              </a:ext>
            </a:extLst>
          </p:cNvPr>
          <p:cNvSpPr txBox="1"/>
          <p:nvPr/>
        </p:nvSpPr>
        <p:spPr>
          <a:xfrm>
            <a:off x="2266227" y="6615112"/>
            <a:ext cx="223996" cy="1527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Cp</a:t>
            </a:r>
            <a:endParaRPr kumimoji="1" lang="ja-JP" altLang="en-US"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14" name="テキスト ボックス 113">
            <a:extLst>
              <a:ext uri="{FF2B5EF4-FFF2-40B4-BE49-F238E27FC236}">
                <a16:creationId xmlns:a16="http://schemas.microsoft.com/office/drawing/2014/main" id="{F7A30706-D2BD-4DF2-B328-6E70D107AAE6}"/>
              </a:ext>
            </a:extLst>
          </p:cNvPr>
          <p:cNvSpPr txBox="1"/>
          <p:nvPr/>
        </p:nvSpPr>
        <p:spPr>
          <a:xfrm>
            <a:off x="2590253" y="6624637"/>
            <a:ext cx="410165" cy="1527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Bp</a:t>
            </a:r>
            <a:endParaRPr kumimoji="1" lang="ja-JP" altLang="en-US" sz="9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25" name="テキスト ボックス 124">
            <a:extLst>
              <a:ext uri="{FF2B5EF4-FFF2-40B4-BE49-F238E27FC236}">
                <a16:creationId xmlns:a16="http://schemas.microsoft.com/office/drawing/2014/main" id="{509C83EB-28AE-47B0-8716-1BFD90C5AFAA}"/>
              </a:ext>
            </a:extLst>
          </p:cNvPr>
          <p:cNvSpPr txBox="1"/>
          <p:nvPr/>
        </p:nvSpPr>
        <p:spPr>
          <a:xfrm>
            <a:off x="2876591" y="5320174"/>
            <a:ext cx="901575" cy="1527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Full-length</a:t>
            </a:r>
            <a:endParaRPr kumimoji="1" lang="ja-JP"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34" name="直線コネクタ 133">
            <a:extLst>
              <a:ext uri="{FF2B5EF4-FFF2-40B4-BE49-F238E27FC236}">
                <a16:creationId xmlns:a16="http://schemas.microsoft.com/office/drawing/2014/main" id="{EA75807A-3605-B181-438F-9A990ABE7CB0}"/>
              </a:ext>
            </a:extLst>
          </p:cNvPr>
          <p:cNvCxnSpPr>
            <a:cxnSpLocks noChangeAspect="1"/>
          </p:cNvCxnSpPr>
          <p:nvPr/>
        </p:nvCxnSpPr>
        <p:spPr>
          <a:xfrm>
            <a:off x="2553562" y="6264011"/>
            <a:ext cx="0" cy="52654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971174E5-92DA-8382-483C-B1D0FB0DDEEF}"/>
              </a:ext>
            </a:extLst>
          </p:cNvPr>
          <p:cNvSpPr txBox="1"/>
          <p:nvPr/>
        </p:nvSpPr>
        <p:spPr>
          <a:xfrm>
            <a:off x="2907137" y="6196029"/>
            <a:ext cx="901575" cy="1527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Full-length</a:t>
            </a:r>
            <a:endParaRPr kumimoji="1" lang="ja-JP" altLang="en-US" sz="9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13" name="直線矢印コネクタ 112">
            <a:extLst>
              <a:ext uri="{FF2B5EF4-FFF2-40B4-BE49-F238E27FC236}">
                <a16:creationId xmlns:a16="http://schemas.microsoft.com/office/drawing/2014/main" id="{93E71C3A-4FA3-5FE6-45E8-09CC3EC2B85A}"/>
              </a:ext>
            </a:extLst>
          </p:cNvPr>
          <p:cNvCxnSpPr>
            <a:cxnSpLocks noChangeAspect="1"/>
          </p:cNvCxnSpPr>
          <p:nvPr/>
        </p:nvCxnSpPr>
        <p:spPr>
          <a:xfrm>
            <a:off x="4247162" y="3107199"/>
            <a:ext cx="171995"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5" name="直線矢印コネクタ 114">
            <a:extLst>
              <a:ext uri="{FF2B5EF4-FFF2-40B4-BE49-F238E27FC236}">
                <a16:creationId xmlns:a16="http://schemas.microsoft.com/office/drawing/2014/main" id="{D67BEDA3-6059-5E6F-01EF-5B08A041C15E}"/>
              </a:ext>
            </a:extLst>
          </p:cNvPr>
          <p:cNvCxnSpPr>
            <a:cxnSpLocks noChangeAspect="1"/>
          </p:cNvCxnSpPr>
          <p:nvPr/>
        </p:nvCxnSpPr>
        <p:spPr>
          <a:xfrm>
            <a:off x="4015068" y="3107200"/>
            <a:ext cx="232093" cy="0"/>
          </a:xfrm>
          <a:prstGeom prst="straightConnector1">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4D918BCE-2EA9-8DA9-E4B5-75946B3D403C}"/>
              </a:ext>
            </a:extLst>
          </p:cNvPr>
          <p:cNvCxnSpPr>
            <a:cxnSpLocks/>
          </p:cNvCxnSpPr>
          <p:nvPr/>
        </p:nvCxnSpPr>
        <p:spPr>
          <a:xfrm>
            <a:off x="4009295" y="1084391"/>
            <a:ext cx="522313" cy="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93" name="正方形/長方形 192">
            <a:extLst>
              <a:ext uri="{FF2B5EF4-FFF2-40B4-BE49-F238E27FC236}">
                <a16:creationId xmlns:a16="http://schemas.microsoft.com/office/drawing/2014/main" id="{58A18F66-19A0-FD7E-69D8-22485EBC3BF5}"/>
              </a:ext>
            </a:extLst>
          </p:cNvPr>
          <p:cNvSpPr/>
          <p:nvPr/>
        </p:nvSpPr>
        <p:spPr>
          <a:xfrm>
            <a:off x="3740420" y="3488136"/>
            <a:ext cx="1451219" cy="145121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cxnSp>
        <p:nvCxnSpPr>
          <p:cNvPr id="90" name="直線コネクタ 89">
            <a:extLst>
              <a:ext uri="{FF2B5EF4-FFF2-40B4-BE49-F238E27FC236}">
                <a16:creationId xmlns:a16="http://schemas.microsoft.com/office/drawing/2014/main" id="{7A9AA130-983F-58BF-0FFF-2CA5B03280D9}"/>
              </a:ext>
            </a:extLst>
          </p:cNvPr>
          <p:cNvCxnSpPr/>
          <p:nvPr/>
        </p:nvCxnSpPr>
        <p:spPr>
          <a:xfrm>
            <a:off x="4055290" y="1108825"/>
            <a:ext cx="55573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97" name="図 96">
            <a:extLst>
              <a:ext uri="{FF2B5EF4-FFF2-40B4-BE49-F238E27FC236}">
                <a16:creationId xmlns:a16="http://schemas.microsoft.com/office/drawing/2014/main" id="{A8C7AABE-34DE-1402-D93C-E3E3984E8EC0}"/>
              </a:ext>
            </a:extLst>
          </p:cNvPr>
          <p:cNvPicPr>
            <a:picLocks noChangeAspect="1"/>
          </p:cNvPicPr>
          <p:nvPr/>
        </p:nvPicPr>
        <p:blipFill rotWithShape="1">
          <a:blip r:embed="rId12"/>
          <a:srcRect l="2318" t="7695" r="63315" b="31209"/>
          <a:stretch/>
        </p:blipFill>
        <p:spPr>
          <a:xfrm>
            <a:off x="3706083" y="3526271"/>
            <a:ext cx="1463864" cy="1463864"/>
          </a:xfrm>
          <a:prstGeom prst="rect">
            <a:avLst/>
          </a:prstGeom>
        </p:spPr>
      </p:pic>
      <p:pic>
        <p:nvPicPr>
          <p:cNvPr id="103" name="図 102">
            <a:extLst>
              <a:ext uri="{FF2B5EF4-FFF2-40B4-BE49-F238E27FC236}">
                <a16:creationId xmlns:a16="http://schemas.microsoft.com/office/drawing/2014/main" id="{D13B0AFC-D3E0-578B-B1E7-ED003136AFF0}"/>
              </a:ext>
            </a:extLst>
          </p:cNvPr>
          <p:cNvPicPr>
            <a:picLocks noChangeAspect="1"/>
          </p:cNvPicPr>
          <p:nvPr/>
        </p:nvPicPr>
        <p:blipFill rotWithShape="1">
          <a:blip r:embed="rId13"/>
          <a:srcRect l="918" t="7076" r="55402" b="15221"/>
          <a:stretch/>
        </p:blipFill>
        <p:spPr>
          <a:xfrm>
            <a:off x="3697832" y="485398"/>
            <a:ext cx="1453514" cy="1454468"/>
          </a:xfrm>
          <a:prstGeom prst="rect">
            <a:avLst/>
          </a:prstGeom>
        </p:spPr>
      </p:pic>
      <p:sp>
        <p:nvSpPr>
          <p:cNvPr id="122" name="テキスト ボックス 121">
            <a:extLst>
              <a:ext uri="{FF2B5EF4-FFF2-40B4-BE49-F238E27FC236}">
                <a16:creationId xmlns:a16="http://schemas.microsoft.com/office/drawing/2014/main" id="{36AD2EEF-74F7-9F27-8C2D-4085A44FF589}"/>
              </a:ext>
            </a:extLst>
          </p:cNvPr>
          <p:cNvSpPr txBox="1">
            <a:spLocks noChangeAspect="1"/>
          </p:cNvSpPr>
          <p:nvPr/>
        </p:nvSpPr>
        <p:spPr>
          <a:xfrm>
            <a:off x="3671351" y="462573"/>
            <a:ext cx="269682" cy="230122"/>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89" name="直線コネクタ 88">
            <a:extLst>
              <a:ext uri="{FF2B5EF4-FFF2-40B4-BE49-F238E27FC236}">
                <a16:creationId xmlns:a16="http://schemas.microsoft.com/office/drawing/2014/main" id="{15CD8A89-90A2-6E10-F88E-35EACC484C19}"/>
              </a:ext>
            </a:extLst>
          </p:cNvPr>
          <p:cNvCxnSpPr>
            <a:cxnSpLocks noChangeAspect="1"/>
          </p:cNvCxnSpPr>
          <p:nvPr/>
        </p:nvCxnSpPr>
        <p:spPr>
          <a:xfrm>
            <a:off x="4001143" y="806317"/>
            <a:ext cx="0" cy="1002816"/>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26599C6F-989B-83D4-4406-0D1F056EB616}"/>
              </a:ext>
            </a:extLst>
          </p:cNvPr>
          <p:cNvCxnSpPr>
            <a:cxnSpLocks noChangeAspect="1"/>
          </p:cNvCxnSpPr>
          <p:nvPr/>
        </p:nvCxnSpPr>
        <p:spPr>
          <a:xfrm>
            <a:off x="4438775" y="1049872"/>
            <a:ext cx="0" cy="759261"/>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5" name="テキスト ボックス 104">
            <a:extLst>
              <a:ext uri="{FF2B5EF4-FFF2-40B4-BE49-F238E27FC236}">
                <a16:creationId xmlns:a16="http://schemas.microsoft.com/office/drawing/2014/main" id="{9E5473F7-BB71-C0FF-4BE0-B06B462F496E}"/>
              </a:ext>
            </a:extLst>
          </p:cNvPr>
          <p:cNvSpPr txBox="1"/>
          <p:nvPr/>
        </p:nvSpPr>
        <p:spPr>
          <a:xfrm>
            <a:off x="4046070" y="992197"/>
            <a:ext cx="42351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chemeClr val="bg1"/>
                </a:solidFill>
                <a:effectLst/>
                <a:uLnTx/>
                <a:uFillTx/>
                <a:latin typeface="Arial" panose="020B0604020202020204" pitchFamily="34" charset="0"/>
                <a:ea typeface="ＭＳ Ｐゴシック" panose="020B0600070205080204" pitchFamily="50" charset="-128"/>
                <a:cs typeface="Arial" panose="020B0604020202020204" pitchFamily="34" charset="0"/>
              </a:rPr>
              <a:t>MME</a:t>
            </a:r>
            <a:endParaRPr kumimoji="1" lang="ja-JP" altLang="en-US" sz="800" b="1" i="0" u="none" strike="noStrike" kern="1200" cap="none" spc="0" normalizeH="0" baseline="0" noProof="0" dirty="0">
              <a:ln>
                <a:noFill/>
              </a:ln>
              <a:solidFill>
                <a:schemeClr val="bg1"/>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08" name="直線矢印コネクタ 107">
            <a:extLst>
              <a:ext uri="{FF2B5EF4-FFF2-40B4-BE49-F238E27FC236}">
                <a16:creationId xmlns:a16="http://schemas.microsoft.com/office/drawing/2014/main" id="{6736023C-4A5E-9392-FE28-24DDC855F8E8}"/>
              </a:ext>
            </a:extLst>
          </p:cNvPr>
          <p:cNvCxnSpPr>
            <a:cxnSpLocks noChangeAspect="1"/>
          </p:cNvCxnSpPr>
          <p:nvPr/>
        </p:nvCxnSpPr>
        <p:spPr>
          <a:xfrm>
            <a:off x="4009700" y="1201693"/>
            <a:ext cx="432544" cy="0"/>
          </a:xfrm>
          <a:prstGeom prst="straightConnector1">
            <a:avLst/>
          </a:prstGeom>
          <a:ln w="9525">
            <a:solidFill>
              <a:srgbClr val="FF00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6" name="テキスト ボックス 135">
            <a:extLst>
              <a:ext uri="{FF2B5EF4-FFF2-40B4-BE49-F238E27FC236}">
                <a16:creationId xmlns:a16="http://schemas.microsoft.com/office/drawing/2014/main" id="{E11611F0-6023-9AA4-4567-89BACBDCE8A5}"/>
              </a:ext>
            </a:extLst>
          </p:cNvPr>
          <p:cNvSpPr txBox="1"/>
          <p:nvPr/>
        </p:nvSpPr>
        <p:spPr>
          <a:xfrm>
            <a:off x="4510479" y="4463349"/>
            <a:ext cx="545319" cy="2630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Bp</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cxnSp>
        <p:nvCxnSpPr>
          <p:cNvPr id="143" name="直線コネクタ 142">
            <a:extLst>
              <a:ext uri="{FF2B5EF4-FFF2-40B4-BE49-F238E27FC236}">
                <a16:creationId xmlns:a16="http://schemas.microsoft.com/office/drawing/2014/main" id="{18A243D2-19AF-CE28-62CC-46EAE13EC576}"/>
              </a:ext>
            </a:extLst>
          </p:cNvPr>
          <p:cNvCxnSpPr>
            <a:cxnSpLocks noChangeAspect="1"/>
          </p:cNvCxnSpPr>
          <p:nvPr/>
        </p:nvCxnSpPr>
        <p:spPr>
          <a:xfrm>
            <a:off x="4372942" y="4203311"/>
            <a:ext cx="1" cy="785774"/>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8D3C8FDE-D657-0EA5-C3DD-452438D61326}"/>
              </a:ext>
            </a:extLst>
          </p:cNvPr>
          <p:cNvCxnSpPr>
            <a:cxnSpLocks noChangeAspect="1"/>
          </p:cNvCxnSpPr>
          <p:nvPr/>
        </p:nvCxnSpPr>
        <p:spPr>
          <a:xfrm>
            <a:off x="4542294" y="4084177"/>
            <a:ext cx="3868" cy="922807"/>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0" name="直線コネクタ 149">
            <a:extLst>
              <a:ext uri="{FF2B5EF4-FFF2-40B4-BE49-F238E27FC236}">
                <a16:creationId xmlns:a16="http://schemas.microsoft.com/office/drawing/2014/main" id="{0931B270-6504-E599-3505-A6F47BC74A79}"/>
              </a:ext>
            </a:extLst>
          </p:cNvPr>
          <p:cNvCxnSpPr>
            <a:cxnSpLocks noChangeAspect="1"/>
          </p:cNvCxnSpPr>
          <p:nvPr/>
        </p:nvCxnSpPr>
        <p:spPr>
          <a:xfrm>
            <a:off x="4155567" y="4080050"/>
            <a:ext cx="3868" cy="922807"/>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5" name="直線矢印コネクタ 154">
            <a:extLst>
              <a:ext uri="{FF2B5EF4-FFF2-40B4-BE49-F238E27FC236}">
                <a16:creationId xmlns:a16="http://schemas.microsoft.com/office/drawing/2014/main" id="{3C7CDC63-C0E1-B505-1DA3-99422EB2F215}"/>
              </a:ext>
            </a:extLst>
          </p:cNvPr>
          <p:cNvCxnSpPr>
            <a:cxnSpLocks noChangeAspect="1"/>
          </p:cNvCxnSpPr>
          <p:nvPr/>
        </p:nvCxnSpPr>
        <p:spPr>
          <a:xfrm>
            <a:off x="4172682" y="4565485"/>
            <a:ext cx="206073" cy="0"/>
          </a:xfrm>
          <a:prstGeom prst="straightConnector1">
            <a:avLst/>
          </a:prstGeom>
          <a:ln w="19050">
            <a:solidFill>
              <a:srgbClr val="0000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6" name="直線矢印コネクタ 155">
            <a:extLst>
              <a:ext uri="{FF2B5EF4-FFF2-40B4-BE49-F238E27FC236}">
                <a16:creationId xmlns:a16="http://schemas.microsoft.com/office/drawing/2014/main" id="{8539B5CA-2063-FD13-6335-BEC841AA262D}"/>
              </a:ext>
            </a:extLst>
          </p:cNvPr>
          <p:cNvCxnSpPr>
            <a:cxnSpLocks noChangeAspect="1"/>
          </p:cNvCxnSpPr>
          <p:nvPr/>
        </p:nvCxnSpPr>
        <p:spPr>
          <a:xfrm>
            <a:off x="4378755" y="4565484"/>
            <a:ext cx="171995"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7" name="直線矢印コネクタ 156">
            <a:extLst>
              <a:ext uri="{FF2B5EF4-FFF2-40B4-BE49-F238E27FC236}">
                <a16:creationId xmlns:a16="http://schemas.microsoft.com/office/drawing/2014/main" id="{E7A12899-4081-1F68-3D0D-1B6879CD313F}"/>
              </a:ext>
            </a:extLst>
          </p:cNvPr>
          <p:cNvCxnSpPr>
            <a:cxnSpLocks noChangeAspect="1"/>
          </p:cNvCxnSpPr>
          <p:nvPr/>
        </p:nvCxnSpPr>
        <p:spPr>
          <a:xfrm>
            <a:off x="4189796" y="4565485"/>
            <a:ext cx="188959" cy="0"/>
          </a:xfrm>
          <a:prstGeom prst="straightConnector1">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3" name="テキスト ボックス 122">
            <a:extLst>
              <a:ext uri="{FF2B5EF4-FFF2-40B4-BE49-F238E27FC236}">
                <a16:creationId xmlns:a16="http://schemas.microsoft.com/office/drawing/2014/main" id="{BB332CAF-DAFD-4DC5-BDCA-F9060ED1C812}"/>
              </a:ext>
            </a:extLst>
          </p:cNvPr>
          <p:cNvSpPr txBox="1"/>
          <p:nvPr/>
        </p:nvSpPr>
        <p:spPr>
          <a:xfrm>
            <a:off x="3853652" y="4446696"/>
            <a:ext cx="405500" cy="18951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Cp</a:t>
            </a:r>
            <a:endParaRPr kumimoji="1" lang="ja-JP" altLang="en-US" sz="8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59" name="テキスト ボックス 158">
            <a:extLst>
              <a:ext uri="{FF2B5EF4-FFF2-40B4-BE49-F238E27FC236}">
                <a16:creationId xmlns:a16="http://schemas.microsoft.com/office/drawing/2014/main" id="{66523DCE-9012-E859-C447-8FFD84F5C9D2}"/>
              </a:ext>
            </a:extLst>
          </p:cNvPr>
          <p:cNvSpPr txBox="1">
            <a:spLocks noChangeAspect="1"/>
          </p:cNvSpPr>
          <p:nvPr/>
        </p:nvSpPr>
        <p:spPr>
          <a:xfrm>
            <a:off x="3689545" y="3515373"/>
            <a:ext cx="279099" cy="230122"/>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F</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09" name="テキスト ボックス 108">
            <a:extLst>
              <a:ext uri="{FF2B5EF4-FFF2-40B4-BE49-F238E27FC236}">
                <a16:creationId xmlns:a16="http://schemas.microsoft.com/office/drawing/2014/main" id="{3126DFBA-A2F7-9C5F-7D2B-9BA06F0A7F18}"/>
              </a:ext>
            </a:extLst>
          </p:cNvPr>
          <p:cNvSpPr txBox="1"/>
          <p:nvPr/>
        </p:nvSpPr>
        <p:spPr>
          <a:xfrm>
            <a:off x="1214" y="6882262"/>
            <a:ext cx="6814818" cy="2292935"/>
          </a:xfrm>
          <a:prstGeom prst="rect">
            <a:avLst/>
          </a:prstGeom>
          <a:noFill/>
        </p:spPr>
        <p:txBody>
          <a:bodyPr wrap="square">
            <a:spAutoFit/>
          </a:bodyPr>
          <a:lstStyle/>
          <a:p>
            <a:pPr algn="just"/>
            <a:r>
              <a:rPr lang="en-US" altLang="ja-JP" sz="1100" b="1" dirty="0">
                <a:latin typeface="Arial" panose="020B0604020202020204" pitchFamily="34" charset="0"/>
                <a:cs typeface="Arial" panose="020B0604020202020204" pitchFamily="34" charset="0"/>
              </a:rPr>
              <a:t>Supplemental Figure 1.</a:t>
            </a:r>
            <a:r>
              <a:rPr lang="en-US" altLang="ja-JP" sz="1100" dirty="0">
                <a:latin typeface="Arial" panose="020B0604020202020204" pitchFamily="34" charset="0"/>
                <a:cs typeface="Arial" panose="020B0604020202020204" pitchFamily="34" charset="0"/>
              </a:rPr>
              <a:t> Applicability of pseudo-colored proton density-weighted fat-suppressed (PPDFS) MRI method for evaluation of osteophytes. The medial tibial osteophytes in the 10 knee OA patients were examined in the coronal plane by proton density-weighted fat-suppressed (PDFS) MRI, PPDFS MRI, T2 mapping MRI and histology, and the representative findings of a patient are shown. </a:t>
            </a:r>
            <a:r>
              <a:rPr lang="en-US" altLang="ja-JP" sz="1100" b="1" dirty="0">
                <a:latin typeface="Arial" panose="020B0604020202020204" pitchFamily="34" charset="0"/>
                <a:cs typeface="Arial" panose="020B0604020202020204" pitchFamily="34" charset="0"/>
              </a:rPr>
              <a:t>A </a:t>
            </a:r>
            <a:r>
              <a:rPr lang="en-US" altLang="ja-JP" sz="1100" dirty="0">
                <a:latin typeface="Arial" panose="020B0604020202020204" pitchFamily="34" charset="0"/>
                <a:cs typeface="Arial" panose="020B0604020202020204" pitchFamily="34" charset="0"/>
              </a:rPr>
              <a:t>and </a:t>
            </a:r>
            <a:r>
              <a:rPr lang="en-US" altLang="ja-JP" sz="1100" b="1" dirty="0">
                <a:latin typeface="Arial" panose="020B0604020202020204" pitchFamily="34" charset="0"/>
                <a:cs typeface="Arial" panose="020B0604020202020204" pitchFamily="34" charset="0"/>
              </a:rPr>
              <a:t>B</a:t>
            </a:r>
            <a:r>
              <a:rPr lang="en-US" altLang="ja-JP" sz="1100" dirty="0">
                <a:latin typeface="Arial" panose="020B0604020202020204" pitchFamily="34" charset="0"/>
                <a:cs typeface="Arial" panose="020B0604020202020204" pitchFamily="34" charset="0"/>
              </a:rPr>
              <a:t>, PDFS MRI. Medial meniscus extrusion (MME) was measured as the distance between the vertical line drawn from the medial edge of the tibia excluding the osteophyte and the line drawn from the outer edge of the medial meniscus (</a:t>
            </a:r>
            <a:r>
              <a:rPr lang="en-US" altLang="ja-JP" sz="1100" b="1" dirty="0">
                <a:latin typeface="Arial" panose="020B0604020202020204" pitchFamily="34" charset="0"/>
                <a:cs typeface="Arial" panose="020B0604020202020204" pitchFamily="34" charset="0"/>
              </a:rPr>
              <a:t>B</a:t>
            </a:r>
            <a:r>
              <a:rPr lang="en-US" altLang="ja-JP" sz="1100" dirty="0">
                <a:latin typeface="Arial" panose="020B0604020202020204" pitchFamily="34" charset="0"/>
                <a:cs typeface="Arial" panose="020B0604020202020204" pitchFamily="34" charset="0"/>
              </a:rPr>
              <a:t>). </a:t>
            </a:r>
            <a:r>
              <a:rPr lang="en-US" altLang="ja-JP" sz="1100" b="1" dirty="0">
                <a:latin typeface="Arial" panose="020B0604020202020204" pitchFamily="34" charset="0"/>
                <a:cs typeface="Arial" panose="020B0604020202020204" pitchFamily="34" charset="0"/>
              </a:rPr>
              <a:t>C</a:t>
            </a:r>
            <a:r>
              <a:rPr lang="en-US" altLang="ja-JP" sz="1100" dirty="0">
                <a:latin typeface="Arial" panose="020B0604020202020204" pitchFamily="34" charset="0"/>
                <a:cs typeface="Arial" panose="020B0604020202020204" pitchFamily="34" charset="0"/>
              </a:rPr>
              <a:t> and </a:t>
            </a:r>
            <a:r>
              <a:rPr lang="en-US" altLang="ja-JP" sz="1100" b="1" dirty="0">
                <a:latin typeface="Arial" panose="020B0604020202020204" pitchFamily="34" charset="0"/>
                <a:cs typeface="Arial" panose="020B0604020202020204" pitchFamily="34" charset="0"/>
              </a:rPr>
              <a:t>D</a:t>
            </a:r>
            <a:r>
              <a:rPr lang="en-US" altLang="ja-JP" sz="1100" dirty="0">
                <a:latin typeface="Arial" panose="020B0604020202020204" pitchFamily="34" charset="0"/>
                <a:cs typeface="Arial" panose="020B0604020202020204" pitchFamily="34" charset="0"/>
              </a:rPr>
              <a:t>, PPDFS MRI. PPDFS MRI view was prepared by pseudo-coloring the PDFS MRI image as described in the Methods. Vertical lines indicate the medial edge of the tibia excluding the osteophyte, the boundary between the bone part (Bp) (horizontal black line) and cartilage part (Cp) (horizontal white line), and the outer edge of the cartilage part (</a:t>
            </a:r>
            <a:r>
              <a:rPr lang="en-US" altLang="ja-JP" sz="1100" b="1" dirty="0">
                <a:latin typeface="Arial" panose="020B0604020202020204" pitchFamily="34" charset="0"/>
                <a:cs typeface="Arial" panose="020B0604020202020204" pitchFamily="34" charset="0"/>
              </a:rPr>
              <a:t>D</a:t>
            </a:r>
            <a:r>
              <a:rPr lang="en-US" altLang="ja-JP" sz="1100" dirty="0">
                <a:latin typeface="Arial" panose="020B0604020202020204" pitchFamily="34" charset="0"/>
                <a:cs typeface="Arial" panose="020B0604020202020204" pitchFamily="34" charset="0"/>
              </a:rPr>
              <a:t>). </a:t>
            </a:r>
            <a:r>
              <a:rPr lang="en-US" altLang="ja-JP" sz="1100" b="1" dirty="0">
                <a:latin typeface="Arial" panose="020B0604020202020204" pitchFamily="34" charset="0"/>
                <a:cs typeface="Arial" panose="020B0604020202020204" pitchFamily="34" charset="0"/>
              </a:rPr>
              <a:t>E</a:t>
            </a:r>
            <a:r>
              <a:rPr lang="en-US" altLang="ja-JP" sz="1100" dirty="0">
                <a:latin typeface="Arial" panose="020B0604020202020204" pitchFamily="34" charset="0"/>
                <a:cs typeface="Arial" panose="020B0604020202020204" pitchFamily="34" charset="0"/>
              </a:rPr>
              <a:t> and </a:t>
            </a:r>
            <a:r>
              <a:rPr lang="en-US" altLang="ja-JP" sz="1100" b="1" dirty="0">
                <a:latin typeface="Arial" panose="020B0604020202020204" pitchFamily="34" charset="0"/>
                <a:cs typeface="Arial" panose="020B0604020202020204" pitchFamily="34" charset="0"/>
              </a:rPr>
              <a:t>F</a:t>
            </a:r>
            <a:r>
              <a:rPr lang="en-US" altLang="ja-JP" sz="1100" dirty="0">
                <a:latin typeface="Arial" panose="020B0604020202020204" pitchFamily="34" charset="0"/>
                <a:cs typeface="Arial" panose="020B0604020202020204" pitchFamily="34" charset="0"/>
              </a:rPr>
              <a:t>, T2 mapping MRI. Vertical lines in </a:t>
            </a:r>
            <a:r>
              <a:rPr lang="en-US" altLang="ja-JP" sz="1100" b="1" dirty="0">
                <a:latin typeface="Arial" panose="020B0604020202020204" pitchFamily="34" charset="0"/>
                <a:cs typeface="Arial" panose="020B0604020202020204" pitchFamily="34" charset="0"/>
              </a:rPr>
              <a:t>F</a:t>
            </a:r>
            <a:r>
              <a:rPr lang="en-US" altLang="ja-JP" sz="1100" dirty="0">
                <a:latin typeface="Arial" panose="020B0604020202020204" pitchFamily="34" charset="0"/>
                <a:cs typeface="Arial" panose="020B0604020202020204" pitchFamily="34" charset="0"/>
              </a:rPr>
              <a:t> are the same as those shown in </a:t>
            </a:r>
            <a:r>
              <a:rPr lang="en-US" altLang="ja-JP" sz="1100" b="1" dirty="0">
                <a:latin typeface="Arial" panose="020B0604020202020204" pitchFamily="34" charset="0"/>
                <a:cs typeface="Arial" panose="020B0604020202020204" pitchFamily="34" charset="0"/>
              </a:rPr>
              <a:t>D</a:t>
            </a:r>
            <a:r>
              <a:rPr lang="en-US" altLang="ja-JP" sz="1100" dirty="0">
                <a:latin typeface="Arial" panose="020B0604020202020204" pitchFamily="34" charset="0"/>
                <a:cs typeface="Arial" panose="020B0604020202020204" pitchFamily="34" charset="0"/>
              </a:rPr>
              <a:t>. </a:t>
            </a:r>
            <a:r>
              <a:rPr lang="en-US" altLang="ja-JP" sz="1100" b="1" dirty="0">
                <a:latin typeface="Arial" panose="020B0604020202020204" pitchFamily="34" charset="0"/>
                <a:cs typeface="Arial" panose="020B0604020202020204" pitchFamily="34" charset="0"/>
              </a:rPr>
              <a:t>G</a:t>
            </a:r>
            <a:r>
              <a:rPr lang="en-US" altLang="ja-JP" sz="1100" dirty="0">
                <a:latin typeface="Arial" panose="020B0604020202020204" pitchFamily="34" charset="0"/>
                <a:cs typeface="Arial" panose="020B0604020202020204" pitchFamily="34" charset="0"/>
              </a:rPr>
              <a:t> and </a:t>
            </a:r>
            <a:r>
              <a:rPr lang="en-US" altLang="ja-JP" sz="1100" b="1" dirty="0">
                <a:latin typeface="Arial" panose="020B0604020202020204" pitchFamily="34" charset="0"/>
                <a:cs typeface="Arial" panose="020B0604020202020204" pitchFamily="34" charset="0"/>
              </a:rPr>
              <a:t>H</a:t>
            </a:r>
            <a:r>
              <a:rPr lang="en-US" altLang="ja-JP" sz="1100" dirty="0">
                <a:latin typeface="Arial" panose="020B0604020202020204" pitchFamily="34" charset="0"/>
                <a:cs typeface="Arial" panose="020B0604020202020204" pitchFamily="34" charset="0"/>
              </a:rPr>
              <a:t>, Histology of osteophyte. Paraffin sections were stained with hematoxylin and eosin (</a:t>
            </a:r>
            <a:r>
              <a:rPr lang="en-US" altLang="ja-JP" sz="1100" b="1" dirty="0">
                <a:latin typeface="Arial" panose="020B0604020202020204" pitchFamily="34" charset="0"/>
                <a:cs typeface="Arial" panose="020B0604020202020204" pitchFamily="34" charset="0"/>
              </a:rPr>
              <a:t>G</a:t>
            </a:r>
            <a:r>
              <a:rPr lang="en-US" altLang="ja-JP" sz="1100" dirty="0">
                <a:latin typeface="Arial" panose="020B0604020202020204" pitchFamily="34" charset="0"/>
                <a:cs typeface="Arial" panose="020B0604020202020204" pitchFamily="34" charset="0"/>
              </a:rPr>
              <a:t>) and Safranin O (</a:t>
            </a:r>
            <a:r>
              <a:rPr lang="en-US" altLang="ja-JP" sz="1100" b="1" dirty="0">
                <a:latin typeface="Arial" panose="020B0604020202020204" pitchFamily="34" charset="0"/>
                <a:cs typeface="Arial" panose="020B0604020202020204" pitchFamily="34" charset="0"/>
              </a:rPr>
              <a:t>H</a:t>
            </a:r>
            <a:r>
              <a:rPr lang="en-US" altLang="ja-JP" sz="1100" dirty="0">
                <a:latin typeface="Arial" panose="020B0604020202020204" pitchFamily="34" charset="0"/>
                <a:cs typeface="Arial" panose="020B0604020202020204" pitchFamily="34" charset="0"/>
              </a:rPr>
              <a:t>). Full-length width of osteophyte (double-arrow line) corresponds to the width of bone part (Bp) (black line) and cartilage part (Cp) (white line).</a:t>
            </a:r>
            <a:endParaRPr lang="ja-JP" altLang="en-US" sz="1100" dirty="0">
              <a:latin typeface="Arial" panose="020B0604020202020204" pitchFamily="34" charset="0"/>
              <a:cs typeface="Arial" panose="020B0604020202020204" pitchFamily="34" charset="0"/>
            </a:endParaRPr>
          </a:p>
        </p:txBody>
      </p:sp>
      <p:sp>
        <p:nvSpPr>
          <p:cNvPr id="110" name="正方形/長方形 109">
            <a:extLst>
              <a:ext uri="{FF2B5EF4-FFF2-40B4-BE49-F238E27FC236}">
                <a16:creationId xmlns:a16="http://schemas.microsoft.com/office/drawing/2014/main" id="{7DCE9570-7EF1-399D-6C87-D2074FA7084D}"/>
              </a:ext>
            </a:extLst>
          </p:cNvPr>
          <p:cNvSpPr/>
          <p:nvPr/>
        </p:nvSpPr>
        <p:spPr>
          <a:xfrm>
            <a:off x="2675822" y="4028692"/>
            <a:ext cx="417629" cy="437485"/>
          </a:xfrm>
          <a:prstGeom prst="rect">
            <a:avLst/>
          </a:prstGeom>
          <a:noFill/>
          <a:ln w="9525">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939749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7DA1AF0-A0BB-4739-AA2F-A9D2FDB9E0DB}"/>
              </a:ext>
            </a:extLst>
          </p:cNvPr>
          <p:cNvSpPr txBox="1"/>
          <p:nvPr/>
        </p:nvSpPr>
        <p:spPr>
          <a:xfrm>
            <a:off x="281670" y="278296"/>
            <a:ext cx="31764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Supplemental Figure 2</a:t>
            </a:r>
            <a:endParaRPr kumimoji="1" lang="ja-JP" altLang="en-US" sz="1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83" name="フリーフォーム: 図形 82">
            <a:extLst>
              <a:ext uri="{FF2B5EF4-FFF2-40B4-BE49-F238E27FC236}">
                <a16:creationId xmlns:a16="http://schemas.microsoft.com/office/drawing/2014/main" id="{3D25C236-98AF-E1F0-771F-46E2EF3EB3C3}"/>
              </a:ext>
            </a:extLst>
          </p:cNvPr>
          <p:cNvSpPr/>
          <p:nvPr/>
        </p:nvSpPr>
        <p:spPr>
          <a:xfrm>
            <a:off x="4033899" y="2643685"/>
            <a:ext cx="615642" cy="540352"/>
          </a:xfrm>
          <a:custGeom>
            <a:avLst/>
            <a:gdLst>
              <a:gd name="connsiteX0" fmla="*/ 615642 w 615642"/>
              <a:gd name="connsiteY0" fmla="*/ 0 h 540352"/>
              <a:gd name="connsiteX1" fmla="*/ 564719 w 615642"/>
              <a:gd name="connsiteY1" fmla="*/ 4428 h 540352"/>
              <a:gd name="connsiteX2" fmla="*/ 491655 w 615642"/>
              <a:gd name="connsiteY2" fmla="*/ 13284 h 540352"/>
              <a:gd name="connsiteX3" fmla="*/ 425234 w 615642"/>
              <a:gd name="connsiteY3" fmla="*/ 19926 h 540352"/>
              <a:gd name="connsiteX4" fmla="*/ 358813 w 615642"/>
              <a:gd name="connsiteY4" fmla="*/ 24354 h 540352"/>
              <a:gd name="connsiteX5" fmla="*/ 287963 w 615642"/>
              <a:gd name="connsiteY5" fmla="*/ 30996 h 540352"/>
              <a:gd name="connsiteX6" fmla="*/ 232612 w 615642"/>
              <a:gd name="connsiteY6" fmla="*/ 30996 h 540352"/>
              <a:gd name="connsiteX7" fmla="*/ 155121 w 615642"/>
              <a:gd name="connsiteY7" fmla="*/ 26568 h 540352"/>
              <a:gd name="connsiteX8" fmla="*/ 104198 w 615642"/>
              <a:gd name="connsiteY8" fmla="*/ 26568 h 540352"/>
              <a:gd name="connsiteX9" fmla="*/ 66559 w 615642"/>
              <a:gd name="connsiteY9" fmla="*/ 26568 h 540352"/>
              <a:gd name="connsiteX10" fmla="*/ 31134 w 615642"/>
              <a:gd name="connsiteY10" fmla="*/ 42066 h 540352"/>
              <a:gd name="connsiteX11" fmla="*/ 6780 w 615642"/>
              <a:gd name="connsiteY11" fmla="*/ 66421 h 540352"/>
              <a:gd name="connsiteX12" fmla="*/ 138 w 615642"/>
              <a:gd name="connsiteY12" fmla="*/ 104060 h 540352"/>
              <a:gd name="connsiteX13" fmla="*/ 11208 w 615642"/>
              <a:gd name="connsiteY13" fmla="*/ 130628 h 540352"/>
              <a:gd name="connsiteX14" fmla="*/ 31134 w 615642"/>
              <a:gd name="connsiteY14" fmla="*/ 150554 h 540352"/>
              <a:gd name="connsiteX15" fmla="*/ 64345 w 615642"/>
              <a:gd name="connsiteY15" fmla="*/ 166053 h 540352"/>
              <a:gd name="connsiteX16" fmla="*/ 77629 w 615642"/>
              <a:gd name="connsiteY16" fmla="*/ 205906 h 540352"/>
              <a:gd name="connsiteX17" fmla="*/ 79843 w 615642"/>
              <a:gd name="connsiteY17" fmla="*/ 267899 h 540352"/>
              <a:gd name="connsiteX18" fmla="*/ 93128 w 615642"/>
              <a:gd name="connsiteY18" fmla="*/ 292253 h 540352"/>
              <a:gd name="connsiteX19" fmla="*/ 117482 w 615642"/>
              <a:gd name="connsiteY19" fmla="*/ 376387 h 540352"/>
              <a:gd name="connsiteX20" fmla="*/ 161763 w 615642"/>
              <a:gd name="connsiteY20" fmla="*/ 456092 h 540352"/>
              <a:gd name="connsiteX21" fmla="*/ 186117 w 615642"/>
              <a:gd name="connsiteY21" fmla="*/ 533584 h 540352"/>
              <a:gd name="connsiteX22" fmla="*/ 188331 w 615642"/>
              <a:gd name="connsiteY22" fmla="*/ 531370 h 540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5642" h="540352">
                <a:moveTo>
                  <a:pt x="615642" y="0"/>
                </a:moveTo>
                <a:cubicBezTo>
                  <a:pt x="600512" y="1107"/>
                  <a:pt x="585383" y="2214"/>
                  <a:pt x="564719" y="4428"/>
                </a:cubicBezTo>
                <a:cubicBezTo>
                  <a:pt x="544055" y="6642"/>
                  <a:pt x="514902" y="10701"/>
                  <a:pt x="491655" y="13284"/>
                </a:cubicBezTo>
                <a:cubicBezTo>
                  <a:pt x="468408" y="15867"/>
                  <a:pt x="447374" y="18081"/>
                  <a:pt x="425234" y="19926"/>
                </a:cubicBezTo>
                <a:cubicBezTo>
                  <a:pt x="403094" y="21771"/>
                  <a:pt x="381691" y="22509"/>
                  <a:pt x="358813" y="24354"/>
                </a:cubicBezTo>
                <a:cubicBezTo>
                  <a:pt x="335935" y="26199"/>
                  <a:pt x="308996" y="29889"/>
                  <a:pt x="287963" y="30996"/>
                </a:cubicBezTo>
                <a:cubicBezTo>
                  <a:pt x="266930" y="32103"/>
                  <a:pt x="254752" y="31734"/>
                  <a:pt x="232612" y="30996"/>
                </a:cubicBezTo>
                <a:cubicBezTo>
                  <a:pt x="210472" y="30258"/>
                  <a:pt x="176523" y="27306"/>
                  <a:pt x="155121" y="26568"/>
                </a:cubicBezTo>
                <a:cubicBezTo>
                  <a:pt x="133719" y="25830"/>
                  <a:pt x="104198" y="26568"/>
                  <a:pt x="104198" y="26568"/>
                </a:cubicBezTo>
                <a:cubicBezTo>
                  <a:pt x="89438" y="26568"/>
                  <a:pt x="78736" y="23985"/>
                  <a:pt x="66559" y="26568"/>
                </a:cubicBezTo>
                <a:cubicBezTo>
                  <a:pt x="54382" y="29151"/>
                  <a:pt x="41097" y="35424"/>
                  <a:pt x="31134" y="42066"/>
                </a:cubicBezTo>
                <a:cubicBezTo>
                  <a:pt x="21171" y="48708"/>
                  <a:pt x="11946" y="56089"/>
                  <a:pt x="6780" y="66421"/>
                </a:cubicBezTo>
                <a:cubicBezTo>
                  <a:pt x="1614" y="76753"/>
                  <a:pt x="-600" y="93359"/>
                  <a:pt x="138" y="104060"/>
                </a:cubicBezTo>
                <a:cubicBezTo>
                  <a:pt x="876" y="114761"/>
                  <a:pt x="6042" y="122879"/>
                  <a:pt x="11208" y="130628"/>
                </a:cubicBezTo>
                <a:cubicBezTo>
                  <a:pt x="16374" y="138377"/>
                  <a:pt x="22278" y="144650"/>
                  <a:pt x="31134" y="150554"/>
                </a:cubicBezTo>
                <a:cubicBezTo>
                  <a:pt x="39990" y="156458"/>
                  <a:pt x="56596" y="156828"/>
                  <a:pt x="64345" y="166053"/>
                </a:cubicBezTo>
                <a:cubicBezTo>
                  <a:pt x="72094" y="175278"/>
                  <a:pt x="75046" y="188932"/>
                  <a:pt x="77629" y="205906"/>
                </a:cubicBezTo>
                <a:cubicBezTo>
                  <a:pt x="80212" y="222880"/>
                  <a:pt x="77260" y="253508"/>
                  <a:pt x="79843" y="267899"/>
                </a:cubicBezTo>
                <a:cubicBezTo>
                  <a:pt x="82426" y="282290"/>
                  <a:pt x="86855" y="274172"/>
                  <a:pt x="93128" y="292253"/>
                </a:cubicBezTo>
                <a:cubicBezTo>
                  <a:pt x="99401" y="310334"/>
                  <a:pt x="106043" y="349081"/>
                  <a:pt x="117482" y="376387"/>
                </a:cubicBezTo>
                <a:cubicBezTo>
                  <a:pt x="128921" y="403694"/>
                  <a:pt x="150324" y="429893"/>
                  <a:pt x="161763" y="456092"/>
                </a:cubicBezTo>
                <a:cubicBezTo>
                  <a:pt x="173202" y="482292"/>
                  <a:pt x="186117" y="533584"/>
                  <a:pt x="186117" y="533584"/>
                </a:cubicBezTo>
                <a:cubicBezTo>
                  <a:pt x="190545" y="546130"/>
                  <a:pt x="189438" y="538750"/>
                  <a:pt x="188331" y="53137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4" name="フリーフォーム: 図形 83">
            <a:extLst>
              <a:ext uri="{FF2B5EF4-FFF2-40B4-BE49-F238E27FC236}">
                <a16:creationId xmlns:a16="http://schemas.microsoft.com/office/drawing/2014/main" id="{01420AFC-EE1C-B04A-680E-39CC6B62EC8A}"/>
              </a:ext>
            </a:extLst>
          </p:cNvPr>
          <p:cNvSpPr/>
          <p:nvPr/>
        </p:nvSpPr>
        <p:spPr>
          <a:xfrm>
            <a:off x="3956545" y="2418994"/>
            <a:ext cx="354249" cy="274558"/>
          </a:xfrm>
          <a:custGeom>
            <a:avLst/>
            <a:gdLst>
              <a:gd name="connsiteX0" fmla="*/ 354247 w 354249"/>
              <a:gd name="connsiteY0" fmla="*/ 173768 h 274558"/>
              <a:gd name="connsiteX1" fmla="*/ 301110 w 354249"/>
              <a:gd name="connsiteY1" fmla="*/ 167125 h 274558"/>
              <a:gd name="connsiteX2" fmla="*/ 285612 w 354249"/>
              <a:gd name="connsiteY2" fmla="*/ 158269 h 274558"/>
              <a:gd name="connsiteX3" fmla="*/ 278970 w 354249"/>
              <a:gd name="connsiteY3" fmla="*/ 151627 h 274558"/>
              <a:gd name="connsiteX4" fmla="*/ 274542 w 354249"/>
              <a:gd name="connsiteY4" fmla="*/ 144985 h 274558"/>
              <a:gd name="connsiteX5" fmla="*/ 263471 w 354249"/>
              <a:gd name="connsiteY5" fmla="*/ 142771 h 274558"/>
              <a:gd name="connsiteX6" fmla="*/ 256829 w 354249"/>
              <a:gd name="connsiteY6" fmla="*/ 140557 h 274558"/>
              <a:gd name="connsiteX7" fmla="*/ 241331 w 354249"/>
              <a:gd name="connsiteY7" fmla="*/ 131701 h 274558"/>
              <a:gd name="connsiteX8" fmla="*/ 232475 w 354249"/>
              <a:gd name="connsiteY8" fmla="*/ 129487 h 274558"/>
              <a:gd name="connsiteX9" fmla="*/ 210334 w 354249"/>
              <a:gd name="connsiteY9" fmla="*/ 118416 h 274558"/>
              <a:gd name="connsiteX10" fmla="*/ 185980 w 354249"/>
              <a:gd name="connsiteY10" fmla="*/ 105132 h 274558"/>
              <a:gd name="connsiteX11" fmla="*/ 170482 w 354249"/>
              <a:gd name="connsiteY11" fmla="*/ 91848 h 274558"/>
              <a:gd name="connsiteX12" fmla="*/ 154983 w 354249"/>
              <a:gd name="connsiteY12" fmla="*/ 82992 h 274558"/>
              <a:gd name="connsiteX13" fmla="*/ 141699 w 354249"/>
              <a:gd name="connsiteY13" fmla="*/ 78564 h 274558"/>
              <a:gd name="connsiteX14" fmla="*/ 135057 w 354249"/>
              <a:gd name="connsiteY14" fmla="*/ 76350 h 274558"/>
              <a:gd name="connsiteX15" fmla="*/ 121773 w 354249"/>
              <a:gd name="connsiteY15" fmla="*/ 65279 h 274558"/>
              <a:gd name="connsiteX16" fmla="*/ 108488 w 354249"/>
              <a:gd name="connsiteY16" fmla="*/ 51995 h 274558"/>
              <a:gd name="connsiteX17" fmla="*/ 104060 w 354249"/>
              <a:gd name="connsiteY17" fmla="*/ 45353 h 274558"/>
              <a:gd name="connsiteX18" fmla="*/ 95204 w 354249"/>
              <a:gd name="connsiteY18" fmla="*/ 40925 h 274558"/>
              <a:gd name="connsiteX19" fmla="*/ 90776 w 354249"/>
              <a:gd name="connsiteY19" fmla="*/ 34283 h 274558"/>
              <a:gd name="connsiteX20" fmla="*/ 75278 w 354249"/>
              <a:gd name="connsiteY20" fmla="*/ 25427 h 274558"/>
              <a:gd name="connsiteX21" fmla="*/ 53137 w 354249"/>
              <a:gd name="connsiteY21" fmla="*/ 14356 h 274558"/>
              <a:gd name="connsiteX22" fmla="*/ 39853 w 354249"/>
              <a:gd name="connsiteY22" fmla="*/ 3286 h 274558"/>
              <a:gd name="connsiteX23" fmla="*/ 30997 w 354249"/>
              <a:gd name="connsiteY23" fmla="*/ 1072 h 274558"/>
              <a:gd name="connsiteX24" fmla="*/ 11070 w 354249"/>
              <a:gd name="connsiteY24" fmla="*/ 3286 h 274558"/>
              <a:gd name="connsiteX25" fmla="*/ 8856 w 354249"/>
              <a:gd name="connsiteY25" fmla="*/ 63065 h 274558"/>
              <a:gd name="connsiteX26" fmla="*/ 6642 w 354249"/>
              <a:gd name="connsiteY26" fmla="*/ 71921 h 274558"/>
              <a:gd name="connsiteX27" fmla="*/ 4428 w 354249"/>
              <a:gd name="connsiteY27" fmla="*/ 105132 h 274558"/>
              <a:gd name="connsiteX28" fmla="*/ 0 w 354249"/>
              <a:gd name="connsiteY28" fmla="*/ 206978 h 274558"/>
              <a:gd name="connsiteX29" fmla="*/ 4428 w 354249"/>
              <a:gd name="connsiteY29" fmla="*/ 273399 h 274558"/>
              <a:gd name="connsiteX30" fmla="*/ 13284 w 354249"/>
              <a:gd name="connsiteY30" fmla="*/ 271185 h 274558"/>
              <a:gd name="connsiteX31" fmla="*/ 17713 w 354249"/>
              <a:gd name="connsiteY31" fmla="*/ 264543 h 274558"/>
              <a:gd name="connsiteX32" fmla="*/ 24355 w 354249"/>
              <a:gd name="connsiteY32" fmla="*/ 262329 h 274558"/>
              <a:gd name="connsiteX33" fmla="*/ 30997 w 354249"/>
              <a:gd name="connsiteY33" fmla="*/ 257901 h 274558"/>
              <a:gd name="connsiteX34" fmla="*/ 37639 w 354249"/>
              <a:gd name="connsiteY34" fmla="*/ 251259 h 274558"/>
              <a:gd name="connsiteX35" fmla="*/ 46495 w 354249"/>
              <a:gd name="connsiteY35" fmla="*/ 244617 h 274558"/>
              <a:gd name="connsiteX36" fmla="*/ 50923 w 354249"/>
              <a:gd name="connsiteY36" fmla="*/ 237975 h 274558"/>
              <a:gd name="connsiteX37" fmla="*/ 59779 w 354249"/>
              <a:gd name="connsiteY37" fmla="*/ 235761 h 274558"/>
              <a:gd name="connsiteX38" fmla="*/ 70850 w 354249"/>
              <a:gd name="connsiteY38" fmla="*/ 229119 h 274558"/>
              <a:gd name="connsiteX39" fmla="*/ 81920 w 354249"/>
              <a:gd name="connsiteY39" fmla="*/ 226905 h 274558"/>
              <a:gd name="connsiteX40" fmla="*/ 92990 w 354249"/>
              <a:gd name="connsiteY40" fmla="*/ 222476 h 274558"/>
              <a:gd name="connsiteX41" fmla="*/ 108488 w 354249"/>
              <a:gd name="connsiteY41" fmla="*/ 218048 h 274558"/>
              <a:gd name="connsiteX42" fmla="*/ 130629 w 354249"/>
              <a:gd name="connsiteY42" fmla="*/ 209192 h 274558"/>
              <a:gd name="connsiteX43" fmla="*/ 166053 w 354249"/>
              <a:gd name="connsiteY43" fmla="*/ 204764 h 274558"/>
              <a:gd name="connsiteX44" fmla="*/ 183766 w 354249"/>
              <a:gd name="connsiteY44" fmla="*/ 198122 h 274558"/>
              <a:gd name="connsiteX45" fmla="*/ 190408 w 354249"/>
              <a:gd name="connsiteY45" fmla="*/ 193694 h 274558"/>
              <a:gd name="connsiteX46" fmla="*/ 208120 w 354249"/>
              <a:gd name="connsiteY46" fmla="*/ 191480 h 274558"/>
              <a:gd name="connsiteX47" fmla="*/ 241331 w 354249"/>
              <a:gd name="connsiteY47" fmla="*/ 187052 h 274558"/>
              <a:gd name="connsiteX48" fmla="*/ 267900 w 354249"/>
              <a:gd name="connsiteY48" fmla="*/ 184838 h 274558"/>
              <a:gd name="connsiteX49" fmla="*/ 281184 w 354249"/>
              <a:gd name="connsiteY49" fmla="*/ 182624 h 274558"/>
              <a:gd name="connsiteX50" fmla="*/ 303324 w 354249"/>
              <a:gd name="connsiteY50" fmla="*/ 178196 h 274558"/>
              <a:gd name="connsiteX51" fmla="*/ 354247 w 354249"/>
              <a:gd name="connsiteY51" fmla="*/ 173768 h 27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54249" h="274558">
                <a:moveTo>
                  <a:pt x="354247" y="173768"/>
                </a:moveTo>
                <a:cubicBezTo>
                  <a:pt x="353878" y="171923"/>
                  <a:pt x="317301" y="175220"/>
                  <a:pt x="301110" y="167125"/>
                </a:cubicBezTo>
                <a:cubicBezTo>
                  <a:pt x="295696" y="164418"/>
                  <a:pt x="290306" y="162181"/>
                  <a:pt x="285612" y="158269"/>
                </a:cubicBezTo>
                <a:cubicBezTo>
                  <a:pt x="283207" y="156265"/>
                  <a:pt x="280974" y="154032"/>
                  <a:pt x="278970" y="151627"/>
                </a:cubicBezTo>
                <a:cubicBezTo>
                  <a:pt x="277267" y="149583"/>
                  <a:pt x="276852" y="146305"/>
                  <a:pt x="274542" y="144985"/>
                </a:cubicBezTo>
                <a:cubicBezTo>
                  <a:pt x="271274" y="143118"/>
                  <a:pt x="267122" y="143684"/>
                  <a:pt x="263471" y="142771"/>
                </a:cubicBezTo>
                <a:cubicBezTo>
                  <a:pt x="261207" y="142205"/>
                  <a:pt x="258916" y="141601"/>
                  <a:pt x="256829" y="140557"/>
                </a:cubicBezTo>
                <a:cubicBezTo>
                  <a:pt x="243982" y="134134"/>
                  <a:pt x="256857" y="137523"/>
                  <a:pt x="241331" y="131701"/>
                </a:cubicBezTo>
                <a:cubicBezTo>
                  <a:pt x="238482" y="130633"/>
                  <a:pt x="235427" y="130225"/>
                  <a:pt x="232475" y="129487"/>
                </a:cubicBezTo>
                <a:cubicBezTo>
                  <a:pt x="216659" y="118942"/>
                  <a:pt x="224354" y="121921"/>
                  <a:pt x="210334" y="118416"/>
                </a:cubicBezTo>
                <a:cubicBezTo>
                  <a:pt x="190242" y="108370"/>
                  <a:pt x="198114" y="113222"/>
                  <a:pt x="185980" y="105132"/>
                </a:cubicBezTo>
                <a:cubicBezTo>
                  <a:pt x="177965" y="93109"/>
                  <a:pt x="185775" y="102771"/>
                  <a:pt x="170482" y="91848"/>
                </a:cubicBezTo>
                <a:cubicBezTo>
                  <a:pt x="158055" y="82972"/>
                  <a:pt x="177866" y="91313"/>
                  <a:pt x="154983" y="82992"/>
                </a:cubicBezTo>
                <a:cubicBezTo>
                  <a:pt x="150596" y="81397"/>
                  <a:pt x="146127" y="80040"/>
                  <a:pt x="141699" y="78564"/>
                </a:cubicBezTo>
                <a:lnTo>
                  <a:pt x="135057" y="76350"/>
                </a:lnTo>
                <a:cubicBezTo>
                  <a:pt x="119114" y="60403"/>
                  <a:pt x="148042" y="88920"/>
                  <a:pt x="121773" y="65279"/>
                </a:cubicBezTo>
                <a:cubicBezTo>
                  <a:pt x="117118" y="61090"/>
                  <a:pt x="111962" y="57206"/>
                  <a:pt x="108488" y="51995"/>
                </a:cubicBezTo>
                <a:cubicBezTo>
                  <a:pt x="107012" y="49781"/>
                  <a:pt x="106104" y="47056"/>
                  <a:pt x="104060" y="45353"/>
                </a:cubicBezTo>
                <a:cubicBezTo>
                  <a:pt x="101525" y="43240"/>
                  <a:pt x="98156" y="42401"/>
                  <a:pt x="95204" y="40925"/>
                </a:cubicBezTo>
                <a:cubicBezTo>
                  <a:pt x="93728" y="38711"/>
                  <a:pt x="92658" y="36165"/>
                  <a:pt x="90776" y="34283"/>
                </a:cubicBezTo>
                <a:cubicBezTo>
                  <a:pt x="86946" y="30453"/>
                  <a:pt x="79619" y="28032"/>
                  <a:pt x="75278" y="25427"/>
                </a:cubicBezTo>
                <a:cubicBezTo>
                  <a:pt x="56448" y="14129"/>
                  <a:pt x="68879" y="18291"/>
                  <a:pt x="53137" y="14356"/>
                </a:cubicBezTo>
                <a:cubicBezTo>
                  <a:pt x="49147" y="10366"/>
                  <a:pt x="45247" y="5598"/>
                  <a:pt x="39853" y="3286"/>
                </a:cubicBezTo>
                <a:cubicBezTo>
                  <a:pt x="37056" y="2087"/>
                  <a:pt x="33949" y="1810"/>
                  <a:pt x="30997" y="1072"/>
                </a:cubicBezTo>
                <a:cubicBezTo>
                  <a:pt x="24355" y="1810"/>
                  <a:pt x="13318" y="-3008"/>
                  <a:pt x="11070" y="3286"/>
                </a:cubicBezTo>
                <a:cubicBezTo>
                  <a:pt x="4363" y="22064"/>
                  <a:pt x="10140" y="43166"/>
                  <a:pt x="8856" y="63065"/>
                </a:cubicBezTo>
                <a:cubicBezTo>
                  <a:pt x="8660" y="66102"/>
                  <a:pt x="7380" y="68969"/>
                  <a:pt x="6642" y="71921"/>
                </a:cubicBezTo>
                <a:cubicBezTo>
                  <a:pt x="5904" y="82991"/>
                  <a:pt x="4863" y="94046"/>
                  <a:pt x="4428" y="105132"/>
                </a:cubicBezTo>
                <a:cubicBezTo>
                  <a:pt x="369" y="208645"/>
                  <a:pt x="5316" y="153817"/>
                  <a:pt x="0" y="206978"/>
                </a:cubicBezTo>
                <a:cubicBezTo>
                  <a:pt x="1476" y="229118"/>
                  <a:pt x="-68" y="251670"/>
                  <a:pt x="4428" y="273399"/>
                </a:cubicBezTo>
                <a:cubicBezTo>
                  <a:pt x="5044" y="276379"/>
                  <a:pt x="10752" y="272873"/>
                  <a:pt x="13284" y="271185"/>
                </a:cubicBezTo>
                <a:cubicBezTo>
                  <a:pt x="15498" y="269709"/>
                  <a:pt x="15635" y="266205"/>
                  <a:pt x="17713" y="264543"/>
                </a:cubicBezTo>
                <a:cubicBezTo>
                  <a:pt x="19535" y="263085"/>
                  <a:pt x="22268" y="263373"/>
                  <a:pt x="24355" y="262329"/>
                </a:cubicBezTo>
                <a:cubicBezTo>
                  <a:pt x="26735" y="261139"/>
                  <a:pt x="28953" y="259604"/>
                  <a:pt x="30997" y="257901"/>
                </a:cubicBezTo>
                <a:cubicBezTo>
                  <a:pt x="33402" y="255897"/>
                  <a:pt x="35262" y="253297"/>
                  <a:pt x="37639" y="251259"/>
                </a:cubicBezTo>
                <a:cubicBezTo>
                  <a:pt x="40441" y="248858"/>
                  <a:pt x="43886" y="247226"/>
                  <a:pt x="46495" y="244617"/>
                </a:cubicBezTo>
                <a:cubicBezTo>
                  <a:pt x="48377" y="242735"/>
                  <a:pt x="48709" y="239451"/>
                  <a:pt x="50923" y="237975"/>
                </a:cubicBezTo>
                <a:cubicBezTo>
                  <a:pt x="53455" y="236287"/>
                  <a:pt x="56827" y="236499"/>
                  <a:pt x="59779" y="235761"/>
                </a:cubicBezTo>
                <a:cubicBezTo>
                  <a:pt x="63469" y="233547"/>
                  <a:pt x="66854" y="230717"/>
                  <a:pt x="70850" y="229119"/>
                </a:cubicBezTo>
                <a:cubicBezTo>
                  <a:pt x="74344" y="227721"/>
                  <a:pt x="78316" y="227986"/>
                  <a:pt x="81920" y="226905"/>
                </a:cubicBezTo>
                <a:cubicBezTo>
                  <a:pt x="85727" y="225763"/>
                  <a:pt x="89220" y="223733"/>
                  <a:pt x="92990" y="222476"/>
                </a:cubicBezTo>
                <a:cubicBezTo>
                  <a:pt x="109777" y="216879"/>
                  <a:pt x="94613" y="223384"/>
                  <a:pt x="108488" y="218048"/>
                </a:cubicBezTo>
                <a:cubicBezTo>
                  <a:pt x="115907" y="215195"/>
                  <a:pt x="122742" y="210178"/>
                  <a:pt x="130629" y="209192"/>
                </a:cubicBezTo>
                <a:lnTo>
                  <a:pt x="166053" y="204764"/>
                </a:lnTo>
                <a:cubicBezTo>
                  <a:pt x="171957" y="202550"/>
                  <a:pt x="178025" y="200731"/>
                  <a:pt x="183766" y="198122"/>
                </a:cubicBezTo>
                <a:cubicBezTo>
                  <a:pt x="186188" y="197021"/>
                  <a:pt x="187841" y="194394"/>
                  <a:pt x="190408" y="193694"/>
                </a:cubicBezTo>
                <a:cubicBezTo>
                  <a:pt x="196148" y="192128"/>
                  <a:pt x="202230" y="192321"/>
                  <a:pt x="208120" y="191480"/>
                </a:cubicBezTo>
                <a:cubicBezTo>
                  <a:pt x="242902" y="186511"/>
                  <a:pt x="194756" y="192227"/>
                  <a:pt x="241331" y="187052"/>
                </a:cubicBezTo>
                <a:cubicBezTo>
                  <a:pt x="261995" y="181886"/>
                  <a:pt x="253139" y="181148"/>
                  <a:pt x="267900" y="184838"/>
                </a:cubicBezTo>
                <a:cubicBezTo>
                  <a:pt x="272328" y="184100"/>
                  <a:pt x="276782" y="183504"/>
                  <a:pt x="281184" y="182624"/>
                </a:cubicBezTo>
                <a:cubicBezTo>
                  <a:pt x="293641" y="180133"/>
                  <a:pt x="288150" y="179713"/>
                  <a:pt x="303324" y="178196"/>
                </a:cubicBezTo>
                <a:cubicBezTo>
                  <a:pt x="306261" y="177902"/>
                  <a:pt x="354616" y="175613"/>
                  <a:pt x="354247" y="173768"/>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5" name="フリーフォーム: 図形 84">
            <a:extLst>
              <a:ext uri="{FF2B5EF4-FFF2-40B4-BE49-F238E27FC236}">
                <a16:creationId xmlns:a16="http://schemas.microsoft.com/office/drawing/2014/main" id="{884EDD40-5E0A-80F1-2419-8F9EEB76082C}"/>
              </a:ext>
            </a:extLst>
          </p:cNvPr>
          <p:cNvSpPr/>
          <p:nvPr/>
        </p:nvSpPr>
        <p:spPr>
          <a:xfrm>
            <a:off x="4001435" y="1954297"/>
            <a:ext cx="666573" cy="571543"/>
          </a:xfrm>
          <a:custGeom>
            <a:avLst/>
            <a:gdLst>
              <a:gd name="connsiteX0" fmla="*/ 666573 w 666573"/>
              <a:gd name="connsiteY0" fmla="*/ 480447 h 571543"/>
              <a:gd name="connsiteX1" fmla="*/ 600152 w 666573"/>
              <a:gd name="connsiteY1" fmla="*/ 511444 h 571543"/>
              <a:gd name="connsiteX2" fmla="*/ 533730 w 666573"/>
              <a:gd name="connsiteY2" fmla="*/ 542441 h 571543"/>
              <a:gd name="connsiteX3" fmla="*/ 480593 w 666573"/>
              <a:gd name="connsiteY3" fmla="*/ 560153 h 571543"/>
              <a:gd name="connsiteX4" fmla="*/ 383175 w 666573"/>
              <a:gd name="connsiteY4" fmla="*/ 564581 h 571543"/>
              <a:gd name="connsiteX5" fmla="*/ 321182 w 666573"/>
              <a:gd name="connsiteY5" fmla="*/ 571223 h 571543"/>
              <a:gd name="connsiteX6" fmla="*/ 225978 w 666573"/>
              <a:gd name="connsiteY6" fmla="*/ 553511 h 571543"/>
              <a:gd name="connsiteX7" fmla="*/ 159557 w 666573"/>
              <a:gd name="connsiteY7" fmla="*/ 522514 h 571543"/>
              <a:gd name="connsiteX8" fmla="*/ 95350 w 666573"/>
              <a:gd name="connsiteY8" fmla="*/ 480447 h 571543"/>
              <a:gd name="connsiteX9" fmla="*/ 59925 w 666573"/>
              <a:gd name="connsiteY9" fmla="*/ 427310 h 571543"/>
              <a:gd name="connsiteX10" fmla="*/ 55497 w 666573"/>
              <a:gd name="connsiteY10" fmla="*/ 356461 h 571543"/>
              <a:gd name="connsiteX11" fmla="*/ 75423 w 666573"/>
              <a:gd name="connsiteY11" fmla="*/ 298896 h 571543"/>
              <a:gd name="connsiteX12" fmla="*/ 82065 w 666573"/>
              <a:gd name="connsiteY12" fmla="*/ 259043 h 571543"/>
              <a:gd name="connsiteX13" fmla="*/ 59925 w 666573"/>
              <a:gd name="connsiteY13" fmla="*/ 212548 h 571543"/>
              <a:gd name="connsiteX14" fmla="*/ 31142 w 666573"/>
              <a:gd name="connsiteY14" fmla="*/ 190408 h 571543"/>
              <a:gd name="connsiteX15" fmla="*/ 11216 w 666573"/>
              <a:gd name="connsiteY15" fmla="*/ 106274 h 571543"/>
              <a:gd name="connsiteX16" fmla="*/ 146 w 666573"/>
              <a:gd name="connsiteY16" fmla="*/ 46495 h 571543"/>
              <a:gd name="connsiteX17" fmla="*/ 4574 w 666573"/>
              <a:gd name="connsiteY17" fmla="*/ 0 h 571543"/>
              <a:gd name="connsiteX18" fmla="*/ 4574 w 666573"/>
              <a:gd name="connsiteY18" fmla="*/ 0 h 57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573" h="571543">
                <a:moveTo>
                  <a:pt x="666573" y="480447"/>
                </a:moveTo>
                <a:lnTo>
                  <a:pt x="600152" y="511444"/>
                </a:lnTo>
                <a:cubicBezTo>
                  <a:pt x="578012" y="521776"/>
                  <a:pt x="553657" y="534323"/>
                  <a:pt x="533730" y="542441"/>
                </a:cubicBezTo>
                <a:cubicBezTo>
                  <a:pt x="513803" y="550559"/>
                  <a:pt x="505685" y="556463"/>
                  <a:pt x="480593" y="560153"/>
                </a:cubicBezTo>
                <a:cubicBezTo>
                  <a:pt x="455501" y="563843"/>
                  <a:pt x="409743" y="562736"/>
                  <a:pt x="383175" y="564581"/>
                </a:cubicBezTo>
                <a:cubicBezTo>
                  <a:pt x="356607" y="566426"/>
                  <a:pt x="347382" y="573068"/>
                  <a:pt x="321182" y="571223"/>
                </a:cubicBezTo>
                <a:cubicBezTo>
                  <a:pt x="294982" y="569378"/>
                  <a:pt x="252915" y="561629"/>
                  <a:pt x="225978" y="553511"/>
                </a:cubicBezTo>
                <a:cubicBezTo>
                  <a:pt x="199040" y="545393"/>
                  <a:pt x="181328" y="534691"/>
                  <a:pt x="159557" y="522514"/>
                </a:cubicBezTo>
                <a:cubicBezTo>
                  <a:pt x="137786" y="510337"/>
                  <a:pt x="111955" y="496314"/>
                  <a:pt x="95350" y="480447"/>
                </a:cubicBezTo>
                <a:cubicBezTo>
                  <a:pt x="78745" y="464580"/>
                  <a:pt x="66567" y="447974"/>
                  <a:pt x="59925" y="427310"/>
                </a:cubicBezTo>
                <a:cubicBezTo>
                  <a:pt x="53283" y="406646"/>
                  <a:pt x="52914" y="377863"/>
                  <a:pt x="55497" y="356461"/>
                </a:cubicBezTo>
                <a:cubicBezTo>
                  <a:pt x="58080" y="335059"/>
                  <a:pt x="70995" y="315132"/>
                  <a:pt x="75423" y="298896"/>
                </a:cubicBezTo>
                <a:cubicBezTo>
                  <a:pt x="79851" y="282660"/>
                  <a:pt x="84648" y="273434"/>
                  <a:pt x="82065" y="259043"/>
                </a:cubicBezTo>
                <a:cubicBezTo>
                  <a:pt x="79482" y="244652"/>
                  <a:pt x="68412" y="223987"/>
                  <a:pt x="59925" y="212548"/>
                </a:cubicBezTo>
                <a:cubicBezTo>
                  <a:pt x="51438" y="201109"/>
                  <a:pt x="39260" y="208120"/>
                  <a:pt x="31142" y="190408"/>
                </a:cubicBezTo>
                <a:cubicBezTo>
                  <a:pt x="23024" y="172696"/>
                  <a:pt x="16382" y="130260"/>
                  <a:pt x="11216" y="106274"/>
                </a:cubicBezTo>
                <a:cubicBezTo>
                  <a:pt x="6050" y="82288"/>
                  <a:pt x="1253" y="64207"/>
                  <a:pt x="146" y="46495"/>
                </a:cubicBezTo>
                <a:cubicBezTo>
                  <a:pt x="-961" y="28783"/>
                  <a:pt x="4574" y="0"/>
                  <a:pt x="4574" y="0"/>
                </a:cubicBezTo>
                <a:lnTo>
                  <a:pt x="4574"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6" name="フリーフォーム: 図形 85">
            <a:extLst>
              <a:ext uri="{FF2B5EF4-FFF2-40B4-BE49-F238E27FC236}">
                <a16:creationId xmlns:a16="http://schemas.microsoft.com/office/drawing/2014/main" id="{C7B43592-058E-7624-F65C-23F93ED123E9}"/>
              </a:ext>
            </a:extLst>
          </p:cNvPr>
          <p:cNvSpPr/>
          <p:nvPr/>
        </p:nvSpPr>
        <p:spPr>
          <a:xfrm>
            <a:off x="3815621" y="1968143"/>
            <a:ext cx="290040" cy="1219938"/>
          </a:xfrm>
          <a:custGeom>
            <a:avLst/>
            <a:gdLst>
              <a:gd name="connsiteX0" fmla="*/ 0 w 290040"/>
              <a:gd name="connsiteY0" fmla="*/ 0 h 1219938"/>
              <a:gd name="connsiteX1" fmla="*/ 8857 w 290040"/>
              <a:gd name="connsiteY1" fmla="*/ 157197 h 1219938"/>
              <a:gd name="connsiteX2" fmla="*/ 15499 w 290040"/>
              <a:gd name="connsiteY2" fmla="*/ 436166 h 1219938"/>
              <a:gd name="connsiteX3" fmla="*/ 26569 w 290040"/>
              <a:gd name="connsiteY3" fmla="*/ 580079 h 1219938"/>
              <a:gd name="connsiteX4" fmla="*/ 70850 w 290040"/>
              <a:gd name="connsiteY4" fmla="*/ 695210 h 1219938"/>
              <a:gd name="connsiteX5" fmla="*/ 84134 w 290040"/>
              <a:gd name="connsiteY5" fmla="*/ 750561 h 1219938"/>
              <a:gd name="connsiteX6" fmla="*/ 108488 w 290040"/>
              <a:gd name="connsiteY6" fmla="*/ 801484 h 1219938"/>
              <a:gd name="connsiteX7" fmla="*/ 166054 w 290040"/>
              <a:gd name="connsiteY7" fmla="*/ 878975 h 1219938"/>
              <a:gd name="connsiteX8" fmla="*/ 185980 w 290040"/>
              <a:gd name="connsiteY8" fmla="*/ 952039 h 1219938"/>
              <a:gd name="connsiteX9" fmla="*/ 197050 w 290040"/>
              <a:gd name="connsiteY9" fmla="*/ 991891 h 1219938"/>
              <a:gd name="connsiteX10" fmla="*/ 290040 w 290040"/>
              <a:gd name="connsiteY10" fmla="*/ 1219938 h 121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040" h="1219938">
                <a:moveTo>
                  <a:pt x="0" y="0"/>
                </a:moveTo>
                <a:cubicBezTo>
                  <a:pt x="3137" y="42251"/>
                  <a:pt x="6274" y="84503"/>
                  <a:pt x="8857" y="157197"/>
                </a:cubicBezTo>
                <a:cubicBezTo>
                  <a:pt x="11440" y="229891"/>
                  <a:pt x="12547" y="365686"/>
                  <a:pt x="15499" y="436166"/>
                </a:cubicBezTo>
                <a:cubicBezTo>
                  <a:pt x="18451" y="506646"/>
                  <a:pt x="17344" y="536905"/>
                  <a:pt x="26569" y="580079"/>
                </a:cubicBezTo>
                <a:cubicBezTo>
                  <a:pt x="35794" y="623253"/>
                  <a:pt x="61256" y="666796"/>
                  <a:pt x="70850" y="695210"/>
                </a:cubicBezTo>
                <a:cubicBezTo>
                  <a:pt x="80444" y="723624"/>
                  <a:pt x="77861" y="732849"/>
                  <a:pt x="84134" y="750561"/>
                </a:cubicBezTo>
                <a:cubicBezTo>
                  <a:pt x="90407" y="768273"/>
                  <a:pt x="94835" y="780082"/>
                  <a:pt x="108488" y="801484"/>
                </a:cubicBezTo>
                <a:cubicBezTo>
                  <a:pt x="122141" y="822886"/>
                  <a:pt x="153139" y="853883"/>
                  <a:pt x="166054" y="878975"/>
                </a:cubicBezTo>
                <a:cubicBezTo>
                  <a:pt x="178969" y="904067"/>
                  <a:pt x="180814" y="933220"/>
                  <a:pt x="185980" y="952039"/>
                </a:cubicBezTo>
                <a:cubicBezTo>
                  <a:pt x="191146" y="970858"/>
                  <a:pt x="179707" y="947241"/>
                  <a:pt x="197050" y="991891"/>
                </a:cubicBezTo>
                <a:cubicBezTo>
                  <a:pt x="214393" y="1036541"/>
                  <a:pt x="252216" y="1128239"/>
                  <a:pt x="290040" y="1219938"/>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7" name="フリーフォーム: 図形 86">
            <a:extLst>
              <a:ext uri="{FF2B5EF4-FFF2-40B4-BE49-F238E27FC236}">
                <a16:creationId xmlns:a16="http://schemas.microsoft.com/office/drawing/2014/main" id="{55246495-E94C-5B9C-FF05-3E6BA95B7A1A}"/>
              </a:ext>
            </a:extLst>
          </p:cNvPr>
          <p:cNvSpPr/>
          <p:nvPr/>
        </p:nvSpPr>
        <p:spPr>
          <a:xfrm>
            <a:off x="3787817" y="1971593"/>
            <a:ext cx="283397" cy="1208868"/>
          </a:xfrm>
          <a:custGeom>
            <a:avLst/>
            <a:gdLst>
              <a:gd name="connsiteX0" fmla="*/ 0 w 283397"/>
              <a:gd name="connsiteY0" fmla="*/ 0 h 1208868"/>
              <a:gd name="connsiteX1" fmla="*/ 17712 w 283397"/>
              <a:gd name="connsiteY1" fmla="*/ 309966 h 1208868"/>
              <a:gd name="connsiteX2" fmla="*/ 26568 w 283397"/>
              <a:gd name="connsiteY2" fmla="*/ 513658 h 1208868"/>
              <a:gd name="connsiteX3" fmla="*/ 66421 w 283397"/>
              <a:gd name="connsiteY3" fmla="*/ 701852 h 1208868"/>
              <a:gd name="connsiteX4" fmla="*/ 146127 w 283397"/>
              <a:gd name="connsiteY4" fmla="*/ 936541 h 1208868"/>
              <a:gd name="connsiteX5" fmla="*/ 216976 w 283397"/>
              <a:gd name="connsiteY5" fmla="*/ 1073811 h 1208868"/>
              <a:gd name="connsiteX6" fmla="*/ 281183 w 283397"/>
              <a:gd name="connsiteY6" fmla="*/ 1208868 h 1208868"/>
              <a:gd name="connsiteX7" fmla="*/ 281183 w 283397"/>
              <a:gd name="connsiteY7" fmla="*/ 1208868 h 1208868"/>
              <a:gd name="connsiteX8" fmla="*/ 283397 w 283397"/>
              <a:gd name="connsiteY8" fmla="*/ 1206654 h 120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397" h="1208868">
                <a:moveTo>
                  <a:pt x="0" y="0"/>
                </a:moveTo>
                <a:cubicBezTo>
                  <a:pt x="6642" y="112178"/>
                  <a:pt x="13284" y="224356"/>
                  <a:pt x="17712" y="309966"/>
                </a:cubicBezTo>
                <a:cubicBezTo>
                  <a:pt x="22140" y="395576"/>
                  <a:pt x="18450" y="448344"/>
                  <a:pt x="26568" y="513658"/>
                </a:cubicBezTo>
                <a:cubicBezTo>
                  <a:pt x="34686" y="578972"/>
                  <a:pt x="46495" y="631372"/>
                  <a:pt x="66421" y="701852"/>
                </a:cubicBezTo>
                <a:cubicBezTo>
                  <a:pt x="86347" y="772332"/>
                  <a:pt x="121035" y="874548"/>
                  <a:pt x="146127" y="936541"/>
                </a:cubicBezTo>
                <a:cubicBezTo>
                  <a:pt x="171219" y="998534"/>
                  <a:pt x="194467" y="1028423"/>
                  <a:pt x="216976" y="1073811"/>
                </a:cubicBezTo>
                <a:cubicBezTo>
                  <a:pt x="239485" y="1119199"/>
                  <a:pt x="281183" y="1208868"/>
                  <a:pt x="281183" y="1208868"/>
                </a:cubicBezTo>
                <a:lnTo>
                  <a:pt x="281183" y="1208868"/>
                </a:lnTo>
                <a:lnTo>
                  <a:pt x="283397" y="1206654"/>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8" name="フリーフォーム: 図形 87">
            <a:extLst>
              <a:ext uri="{FF2B5EF4-FFF2-40B4-BE49-F238E27FC236}">
                <a16:creationId xmlns:a16="http://schemas.microsoft.com/office/drawing/2014/main" id="{BA22CA2A-1936-30F4-358B-EC3AFD6F4EB5}"/>
              </a:ext>
            </a:extLst>
          </p:cNvPr>
          <p:cNvSpPr/>
          <p:nvPr/>
        </p:nvSpPr>
        <p:spPr>
          <a:xfrm>
            <a:off x="3453957" y="1963973"/>
            <a:ext cx="236903" cy="1235436"/>
          </a:xfrm>
          <a:custGeom>
            <a:avLst/>
            <a:gdLst>
              <a:gd name="connsiteX0" fmla="*/ 0 w 236903"/>
              <a:gd name="connsiteY0" fmla="*/ 0 h 1235436"/>
              <a:gd name="connsiteX1" fmla="*/ 33211 w 236903"/>
              <a:gd name="connsiteY1" fmla="*/ 354247 h 1235436"/>
              <a:gd name="connsiteX2" fmla="*/ 104060 w 236903"/>
              <a:gd name="connsiteY2" fmla="*/ 706280 h 1235436"/>
              <a:gd name="connsiteX3" fmla="*/ 146127 w 236903"/>
              <a:gd name="connsiteY3" fmla="*/ 936541 h 1235436"/>
              <a:gd name="connsiteX4" fmla="*/ 190408 w 236903"/>
              <a:gd name="connsiteY4" fmla="*/ 1135804 h 1235436"/>
              <a:gd name="connsiteX5" fmla="*/ 223619 w 236903"/>
              <a:gd name="connsiteY5" fmla="*/ 1213296 h 1235436"/>
              <a:gd name="connsiteX6" fmla="*/ 236903 w 236903"/>
              <a:gd name="connsiteY6" fmla="*/ 1235436 h 123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903" h="1235436">
                <a:moveTo>
                  <a:pt x="0" y="0"/>
                </a:moveTo>
                <a:cubicBezTo>
                  <a:pt x="7934" y="118267"/>
                  <a:pt x="15868" y="236534"/>
                  <a:pt x="33211" y="354247"/>
                </a:cubicBezTo>
                <a:cubicBezTo>
                  <a:pt x="50554" y="471960"/>
                  <a:pt x="85241" y="609231"/>
                  <a:pt x="104060" y="706280"/>
                </a:cubicBezTo>
                <a:cubicBezTo>
                  <a:pt x="122879" y="803329"/>
                  <a:pt x="131736" y="864954"/>
                  <a:pt x="146127" y="936541"/>
                </a:cubicBezTo>
                <a:cubicBezTo>
                  <a:pt x="160518" y="1008128"/>
                  <a:pt x="177493" y="1089678"/>
                  <a:pt x="190408" y="1135804"/>
                </a:cubicBezTo>
                <a:cubicBezTo>
                  <a:pt x="203323" y="1181930"/>
                  <a:pt x="215870" y="1196691"/>
                  <a:pt x="223619" y="1213296"/>
                </a:cubicBezTo>
                <a:cubicBezTo>
                  <a:pt x="231368" y="1229901"/>
                  <a:pt x="234135" y="1232668"/>
                  <a:pt x="236903" y="1235436"/>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9" name="フリーフォーム: 図形 88">
            <a:extLst>
              <a:ext uri="{FF2B5EF4-FFF2-40B4-BE49-F238E27FC236}">
                <a16:creationId xmlns:a16="http://schemas.microsoft.com/office/drawing/2014/main" id="{3850BC48-499A-9D3A-740A-D31950ED06AF}"/>
              </a:ext>
            </a:extLst>
          </p:cNvPr>
          <p:cNvSpPr/>
          <p:nvPr/>
        </p:nvSpPr>
        <p:spPr>
          <a:xfrm>
            <a:off x="4128827" y="2550696"/>
            <a:ext cx="525141" cy="110702"/>
          </a:xfrm>
          <a:custGeom>
            <a:avLst/>
            <a:gdLst>
              <a:gd name="connsiteX0" fmla="*/ 0 w 469377"/>
              <a:gd name="connsiteY0" fmla="*/ 81919 h 81919"/>
              <a:gd name="connsiteX1" fmla="*/ 121772 w 469377"/>
              <a:gd name="connsiteY1" fmla="*/ 73063 h 81919"/>
              <a:gd name="connsiteX2" fmla="*/ 190407 w 469377"/>
              <a:gd name="connsiteY2" fmla="*/ 64207 h 81919"/>
              <a:gd name="connsiteX3" fmla="*/ 285611 w 469377"/>
              <a:gd name="connsiteY3" fmla="*/ 46495 h 81919"/>
              <a:gd name="connsiteX4" fmla="*/ 369745 w 469377"/>
              <a:gd name="connsiteY4" fmla="*/ 33210 h 81919"/>
              <a:gd name="connsiteX5" fmla="*/ 433952 w 469377"/>
              <a:gd name="connsiteY5" fmla="*/ 17712 h 81919"/>
              <a:gd name="connsiteX6" fmla="*/ 469377 w 469377"/>
              <a:gd name="connsiteY6" fmla="*/ 0 h 81919"/>
              <a:gd name="connsiteX0" fmla="*/ 0 w 502588"/>
              <a:gd name="connsiteY0" fmla="*/ 110702 h 110702"/>
              <a:gd name="connsiteX1" fmla="*/ 154983 w 502588"/>
              <a:gd name="connsiteY1" fmla="*/ 73063 h 110702"/>
              <a:gd name="connsiteX2" fmla="*/ 223618 w 502588"/>
              <a:gd name="connsiteY2" fmla="*/ 64207 h 110702"/>
              <a:gd name="connsiteX3" fmla="*/ 318822 w 502588"/>
              <a:gd name="connsiteY3" fmla="*/ 46495 h 110702"/>
              <a:gd name="connsiteX4" fmla="*/ 402956 w 502588"/>
              <a:gd name="connsiteY4" fmla="*/ 33210 h 110702"/>
              <a:gd name="connsiteX5" fmla="*/ 467163 w 502588"/>
              <a:gd name="connsiteY5" fmla="*/ 17712 h 110702"/>
              <a:gd name="connsiteX6" fmla="*/ 502588 w 502588"/>
              <a:gd name="connsiteY6" fmla="*/ 0 h 110702"/>
              <a:gd name="connsiteX0" fmla="*/ 0 w 525141"/>
              <a:gd name="connsiteY0" fmla="*/ 110702 h 110702"/>
              <a:gd name="connsiteX1" fmla="*/ 177536 w 525141"/>
              <a:gd name="connsiteY1" fmla="*/ 73063 h 110702"/>
              <a:gd name="connsiteX2" fmla="*/ 246171 w 525141"/>
              <a:gd name="connsiteY2" fmla="*/ 64207 h 110702"/>
              <a:gd name="connsiteX3" fmla="*/ 341375 w 525141"/>
              <a:gd name="connsiteY3" fmla="*/ 46495 h 110702"/>
              <a:gd name="connsiteX4" fmla="*/ 425509 w 525141"/>
              <a:gd name="connsiteY4" fmla="*/ 33210 h 110702"/>
              <a:gd name="connsiteX5" fmla="*/ 489716 w 525141"/>
              <a:gd name="connsiteY5" fmla="*/ 17712 h 110702"/>
              <a:gd name="connsiteX6" fmla="*/ 525141 w 525141"/>
              <a:gd name="connsiteY6" fmla="*/ 0 h 11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141" h="110702">
                <a:moveTo>
                  <a:pt x="0" y="110702"/>
                </a:moveTo>
                <a:cubicBezTo>
                  <a:pt x="40591" y="107750"/>
                  <a:pt x="136945" y="76015"/>
                  <a:pt x="177536" y="73063"/>
                </a:cubicBezTo>
                <a:cubicBezTo>
                  <a:pt x="209271" y="70111"/>
                  <a:pt x="218865" y="68635"/>
                  <a:pt x="246171" y="64207"/>
                </a:cubicBezTo>
                <a:cubicBezTo>
                  <a:pt x="273478" y="59779"/>
                  <a:pt x="311485" y="51661"/>
                  <a:pt x="341375" y="46495"/>
                </a:cubicBezTo>
                <a:cubicBezTo>
                  <a:pt x="371265" y="41329"/>
                  <a:pt x="400785" y="38007"/>
                  <a:pt x="425509" y="33210"/>
                </a:cubicBezTo>
                <a:cubicBezTo>
                  <a:pt x="450233" y="28413"/>
                  <a:pt x="473111" y="23247"/>
                  <a:pt x="489716" y="17712"/>
                </a:cubicBezTo>
                <a:cubicBezTo>
                  <a:pt x="506321" y="12177"/>
                  <a:pt x="515731" y="6088"/>
                  <a:pt x="525141" y="0"/>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90" name="フリーフォーム: 図形 89">
            <a:extLst>
              <a:ext uri="{FF2B5EF4-FFF2-40B4-BE49-F238E27FC236}">
                <a16:creationId xmlns:a16="http://schemas.microsoft.com/office/drawing/2014/main" id="{9775CCAE-6DC0-FC9B-A1E8-EEDB17FFCB2F}"/>
              </a:ext>
            </a:extLst>
          </p:cNvPr>
          <p:cNvSpPr/>
          <p:nvPr/>
        </p:nvSpPr>
        <p:spPr>
          <a:xfrm>
            <a:off x="4117749" y="2462186"/>
            <a:ext cx="540227" cy="95242"/>
          </a:xfrm>
          <a:custGeom>
            <a:avLst/>
            <a:gdLst>
              <a:gd name="connsiteX0" fmla="*/ 0 w 542441"/>
              <a:gd name="connsiteY0" fmla="*/ 0 h 86386"/>
              <a:gd name="connsiteX1" fmla="*/ 75278 w 542441"/>
              <a:gd name="connsiteY1" fmla="*/ 50923 h 86386"/>
              <a:gd name="connsiteX2" fmla="*/ 150555 w 542441"/>
              <a:gd name="connsiteY2" fmla="*/ 70850 h 86386"/>
              <a:gd name="connsiteX3" fmla="*/ 219191 w 542441"/>
              <a:gd name="connsiteY3" fmla="*/ 86348 h 86386"/>
              <a:gd name="connsiteX4" fmla="*/ 327679 w 542441"/>
              <a:gd name="connsiteY4" fmla="*/ 75278 h 86386"/>
              <a:gd name="connsiteX5" fmla="*/ 396314 w 542441"/>
              <a:gd name="connsiteY5" fmla="*/ 75278 h 86386"/>
              <a:gd name="connsiteX6" fmla="*/ 456093 w 542441"/>
              <a:gd name="connsiteY6" fmla="*/ 66422 h 86386"/>
              <a:gd name="connsiteX7" fmla="*/ 522515 w 542441"/>
              <a:gd name="connsiteY7" fmla="*/ 46495 h 86386"/>
              <a:gd name="connsiteX8" fmla="*/ 542441 w 542441"/>
              <a:gd name="connsiteY8" fmla="*/ 28783 h 86386"/>
              <a:gd name="connsiteX0" fmla="*/ 0 w 540227"/>
              <a:gd name="connsiteY0" fmla="*/ 0 h 95242"/>
              <a:gd name="connsiteX1" fmla="*/ 73064 w 540227"/>
              <a:gd name="connsiteY1" fmla="*/ 59779 h 95242"/>
              <a:gd name="connsiteX2" fmla="*/ 148341 w 540227"/>
              <a:gd name="connsiteY2" fmla="*/ 79706 h 95242"/>
              <a:gd name="connsiteX3" fmla="*/ 216977 w 540227"/>
              <a:gd name="connsiteY3" fmla="*/ 95204 h 95242"/>
              <a:gd name="connsiteX4" fmla="*/ 325465 w 540227"/>
              <a:gd name="connsiteY4" fmla="*/ 84134 h 95242"/>
              <a:gd name="connsiteX5" fmla="*/ 394100 w 540227"/>
              <a:gd name="connsiteY5" fmla="*/ 84134 h 95242"/>
              <a:gd name="connsiteX6" fmla="*/ 453879 w 540227"/>
              <a:gd name="connsiteY6" fmla="*/ 75278 h 95242"/>
              <a:gd name="connsiteX7" fmla="*/ 520301 w 540227"/>
              <a:gd name="connsiteY7" fmla="*/ 55351 h 95242"/>
              <a:gd name="connsiteX8" fmla="*/ 540227 w 540227"/>
              <a:gd name="connsiteY8" fmla="*/ 37639 h 9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0227" h="95242">
                <a:moveTo>
                  <a:pt x="0" y="0"/>
                </a:moveTo>
                <a:cubicBezTo>
                  <a:pt x="25092" y="19557"/>
                  <a:pt x="48341" y="46495"/>
                  <a:pt x="73064" y="59779"/>
                </a:cubicBezTo>
                <a:cubicBezTo>
                  <a:pt x="97787" y="73063"/>
                  <a:pt x="124355" y="73802"/>
                  <a:pt x="148341" y="79706"/>
                </a:cubicBezTo>
                <a:cubicBezTo>
                  <a:pt x="172327" y="85610"/>
                  <a:pt x="187456" y="94466"/>
                  <a:pt x="216977" y="95204"/>
                </a:cubicBezTo>
                <a:cubicBezTo>
                  <a:pt x="246498" y="95942"/>
                  <a:pt x="295945" y="85979"/>
                  <a:pt x="325465" y="84134"/>
                </a:cubicBezTo>
                <a:cubicBezTo>
                  <a:pt x="354986" y="82289"/>
                  <a:pt x="372698" y="85610"/>
                  <a:pt x="394100" y="84134"/>
                </a:cubicBezTo>
                <a:cubicBezTo>
                  <a:pt x="415502" y="82658"/>
                  <a:pt x="432846" y="80075"/>
                  <a:pt x="453879" y="75278"/>
                </a:cubicBezTo>
                <a:cubicBezTo>
                  <a:pt x="474912" y="70481"/>
                  <a:pt x="505910" y="61624"/>
                  <a:pt x="520301" y="55351"/>
                </a:cubicBezTo>
                <a:cubicBezTo>
                  <a:pt x="534692" y="49078"/>
                  <a:pt x="537459" y="43358"/>
                  <a:pt x="540227" y="37639"/>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80" name="正方形/長方形 79">
            <a:extLst>
              <a:ext uri="{FF2B5EF4-FFF2-40B4-BE49-F238E27FC236}">
                <a16:creationId xmlns:a16="http://schemas.microsoft.com/office/drawing/2014/main" id="{B06BFE10-F98B-90D9-4B46-0A6A49EF6904}"/>
              </a:ext>
            </a:extLst>
          </p:cNvPr>
          <p:cNvSpPr/>
          <p:nvPr/>
        </p:nvSpPr>
        <p:spPr>
          <a:xfrm>
            <a:off x="3453957" y="1955345"/>
            <a:ext cx="1217227" cy="12420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8" name="正方形/長方形 77">
            <a:extLst>
              <a:ext uri="{FF2B5EF4-FFF2-40B4-BE49-F238E27FC236}">
                <a16:creationId xmlns:a16="http://schemas.microsoft.com/office/drawing/2014/main" id="{AFF9805A-9B87-5E73-7AEA-A68A9754D718}"/>
              </a:ext>
            </a:extLst>
          </p:cNvPr>
          <p:cNvSpPr/>
          <p:nvPr/>
        </p:nvSpPr>
        <p:spPr>
          <a:xfrm>
            <a:off x="3872354" y="2389691"/>
            <a:ext cx="464220" cy="46422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1" name="フリーフォーム: 図形 70">
            <a:extLst>
              <a:ext uri="{FF2B5EF4-FFF2-40B4-BE49-F238E27FC236}">
                <a16:creationId xmlns:a16="http://schemas.microsoft.com/office/drawing/2014/main" id="{88489BBE-745D-AEB7-94BC-FF309E36C2E7}"/>
              </a:ext>
            </a:extLst>
          </p:cNvPr>
          <p:cNvSpPr/>
          <p:nvPr/>
        </p:nvSpPr>
        <p:spPr>
          <a:xfrm>
            <a:off x="5222098" y="1966509"/>
            <a:ext cx="753036" cy="358691"/>
          </a:xfrm>
          <a:custGeom>
            <a:avLst/>
            <a:gdLst>
              <a:gd name="connsiteX0" fmla="*/ 0 w 753036"/>
              <a:gd name="connsiteY0" fmla="*/ 0 h 358691"/>
              <a:gd name="connsiteX1" fmla="*/ 86062 w 753036"/>
              <a:gd name="connsiteY1" fmla="*/ 118334 h 358691"/>
              <a:gd name="connsiteX2" fmla="*/ 154193 w 753036"/>
              <a:gd name="connsiteY2" fmla="*/ 157778 h 358691"/>
              <a:gd name="connsiteX3" fmla="*/ 258184 w 753036"/>
              <a:gd name="connsiteY3" fmla="*/ 218738 h 358691"/>
              <a:gd name="connsiteX4" fmla="*/ 351417 w 753036"/>
              <a:gd name="connsiteY4" fmla="*/ 261769 h 358691"/>
              <a:gd name="connsiteX5" fmla="*/ 451822 w 753036"/>
              <a:gd name="connsiteY5" fmla="*/ 308386 h 358691"/>
              <a:gd name="connsiteX6" fmla="*/ 545055 w 753036"/>
              <a:gd name="connsiteY6" fmla="*/ 333487 h 358691"/>
              <a:gd name="connsiteX7" fmla="*/ 638288 w 753036"/>
              <a:gd name="connsiteY7" fmla="*/ 344244 h 358691"/>
              <a:gd name="connsiteX8" fmla="*/ 688490 w 753036"/>
              <a:gd name="connsiteY8" fmla="*/ 351416 h 358691"/>
              <a:gd name="connsiteX9" fmla="*/ 742278 w 753036"/>
              <a:gd name="connsiteY9" fmla="*/ 358588 h 358691"/>
              <a:gd name="connsiteX10" fmla="*/ 753036 w 753036"/>
              <a:gd name="connsiteY10" fmla="*/ 355002 h 35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036" h="358691">
                <a:moveTo>
                  <a:pt x="0" y="0"/>
                </a:moveTo>
                <a:cubicBezTo>
                  <a:pt x="30181" y="46019"/>
                  <a:pt x="60363" y="92038"/>
                  <a:pt x="86062" y="118334"/>
                </a:cubicBezTo>
                <a:cubicBezTo>
                  <a:pt x="111761" y="144630"/>
                  <a:pt x="125506" y="141044"/>
                  <a:pt x="154193" y="157778"/>
                </a:cubicBezTo>
                <a:cubicBezTo>
                  <a:pt x="182880" y="174512"/>
                  <a:pt x="225313" y="201406"/>
                  <a:pt x="258184" y="218738"/>
                </a:cubicBezTo>
                <a:cubicBezTo>
                  <a:pt x="291055" y="236070"/>
                  <a:pt x="351417" y="261769"/>
                  <a:pt x="351417" y="261769"/>
                </a:cubicBezTo>
                <a:cubicBezTo>
                  <a:pt x="383690" y="276710"/>
                  <a:pt x="419549" y="296433"/>
                  <a:pt x="451822" y="308386"/>
                </a:cubicBezTo>
                <a:cubicBezTo>
                  <a:pt x="484095" y="320339"/>
                  <a:pt x="513977" y="327511"/>
                  <a:pt x="545055" y="333487"/>
                </a:cubicBezTo>
                <a:cubicBezTo>
                  <a:pt x="576133" y="339463"/>
                  <a:pt x="614382" y="341256"/>
                  <a:pt x="638288" y="344244"/>
                </a:cubicBezTo>
                <a:cubicBezTo>
                  <a:pt x="662194" y="347232"/>
                  <a:pt x="688490" y="351416"/>
                  <a:pt x="688490" y="351416"/>
                </a:cubicBezTo>
                <a:cubicBezTo>
                  <a:pt x="705822" y="353807"/>
                  <a:pt x="731520" y="357990"/>
                  <a:pt x="742278" y="358588"/>
                </a:cubicBezTo>
                <a:cubicBezTo>
                  <a:pt x="753036" y="359186"/>
                  <a:pt x="753036" y="357094"/>
                  <a:pt x="753036" y="355002"/>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2" name="フリーフォーム: 図形 71">
            <a:extLst>
              <a:ext uri="{FF2B5EF4-FFF2-40B4-BE49-F238E27FC236}">
                <a16:creationId xmlns:a16="http://schemas.microsoft.com/office/drawing/2014/main" id="{672A48FF-3531-B475-A945-5E6E6A47956B}"/>
              </a:ext>
            </a:extLst>
          </p:cNvPr>
          <p:cNvSpPr/>
          <p:nvPr/>
        </p:nvSpPr>
        <p:spPr>
          <a:xfrm>
            <a:off x="5378646" y="2124287"/>
            <a:ext cx="588084" cy="286871"/>
          </a:xfrm>
          <a:custGeom>
            <a:avLst/>
            <a:gdLst>
              <a:gd name="connsiteX0" fmla="*/ 0 w 588084"/>
              <a:gd name="connsiteY0" fmla="*/ 0 h 286871"/>
              <a:gd name="connsiteX1" fmla="*/ 35858 w 588084"/>
              <a:gd name="connsiteY1" fmla="*/ 71718 h 286871"/>
              <a:gd name="connsiteX2" fmla="*/ 111162 w 588084"/>
              <a:gd name="connsiteY2" fmla="*/ 121920 h 286871"/>
              <a:gd name="connsiteX3" fmla="*/ 147021 w 588084"/>
              <a:gd name="connsiteY3" fmla="*/ 161365 h 286871"/>
              <a:gd name="connsiteX4" fmla="*/ 240254 w 588084"/>
              <a:gd name="connsiteY4" fmla="*/ 200810 h 286871"/>
              <a:gd name="connsiteX5" fmla="*/ 315557 w 588084"/>
              <a:gd name="connsiteY5" fmla="*/ 225911 h 286871"/>
              <a:gd name="connsiteX6" fmla="*/ 390861 w 588084"/>
              <a:gd name="connsiteY6" fmla="*/ 251012 h 286871"/>
              <a:gd name="connsiteX7" fmla="*/ 469750 w 588084"/>
              <a:gd name="connsiteY7" fmla="*/ 265356 h 286871"/>
              <a:gd name="connsiteX8" fmla="*/ 541468 w 588084"/>
              <a:gd name="connsiteY8" fmla="*/ 283285 h 286871"/>
              <a:gd name="connsiteX9" fmla="*/ 588084 w 588084"/>
              <a:gd name="connsiteY9" fmla="*/ 286871 h 286871"/>
              <a:gd name="connsiteX0" fmla="*/ 0 w 588084"/>
              <a:gd name="connsiteY0" fmla="*/ 0 h 286871"/>
              <a:gd name="connsiteX1" fmla="*/ 35858 w 588084"/>
              <a:gd name="connsiteY1" fmla="*/ 71718 h 286871"/>
              <a:gd name="connsiteX2" fmla="*/ 107576 w 588084"/>
              <a:gd name="connsiteY2" fmla="*/ 136263 h 286871"/>
              <a:gd name="connsiteX3" fmla="*/ 147021 w 588084"/>
              <a:gd name="connsiteY3" fmla="*/ 161365 h 286871"/>
              <a:gd name="connsiteX4" fmla="*/ 240254 w 588084"/>
              <a:gd name="connsiteY4" fmla="*/ 200810 h 286871"/>
              <a:gd name="connsiteX5" fmla="*/ 315557 w 588084"/>
              <a:gd name="connsiteY5" fmla="*/ 225911 h 286871"/>
              <a:gd name="connsiteX6" fmla="*/ 390861 w 588084"/>
              <a:gd name="connsiteY6" fmla="*/ 251012 h 286871"/>
              <a:gd name="connsiteX7" fmla="*/ 469750 w 588084"/>
              <a:gd name="connsiteY7" fmla="*/ 265356 h 286871"/>
              <a:gd name="connsiteX8" fmla="*/ 541468 w 588084"/>
              <a:gd name="connsiteY8" fmla="*/ 283285 h 286871"/>
              <a:gd name="connsiteX9" fmla="*/ 588084 w 588084"/>
              <a:gd name="connsiteY9" fmla="*/ 286871 h 28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8084" h="286871">
                <a:moveTo>
                  <a:pt x="0" y="0"/>
                </a:moveTo>
                <a:cubicBezTo>
                  <a:pt x="8665" y="25699"/>
                  <a:pt x="17929" y="49008"/>
                  <a:pt x="35858" y="71718"/>
                </a:cubicBezTo>
                <a:cubicBezTo>
                  <a:pt x="53787" y="94428"/>
                  <a:pt x="89049" y="121322"/>
                  <a:pt x="107576" y="136263"/>
                </a:cubicBezTo>
                <a:cubicBezTo>
                  <a:pt x="126103" y="151204"/>
                  <a:pt x="124908" y="150607"/>
                  <a:pt x="147021" y="161365"/>
                </a:cubicBezTo>
                <a:cubicBezTo>
                  <a:pt x="169134" y="172123"/>
                  <a:pt x="212165" y="190052"/>
                  <a:pt x="240254" y="200810"/>
                </a:cubicBezTo>
                <a:cubicBezTo>
                  <a:pt x="268343" y="211568"/>
                  <a:pt x="315557" y="225911"/>
                  <a:pt x="315557" y="225911"/>
                </a:cubicBezTo>
                <a:cubicBezTo>
                  <a:pt x="340658" y="234278"/>
                  <a:pt x="365162" y="244438"/>
                  <a:pt x="390861" y="251012"/>
                </a:cubicBezTo>
                <a:cubicBezTo>
                  <a:pt x="416560" y="257586"/>
                  <a:pt x="444649" y="259977"/>
                  <a:pt x="469750" y="265356"/>
                </a:cubicBezTo>
                <a:cubicBezTo>
                  <a:pt x="494851" y="270735"/>
                  <a:pt x="521746" y="279699"/>
                  <a:pt x="541468" y="283285"/>
                </a:cubicBezTo>
                <a:cubicBezTo>
                  <a:pt x="561190" y="286871"/>
                  <a:pt x="574637" y="286871"/>
                  <a:pt x="588084" y="286871"/>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3" name="フリーフォーム: 図形 72">
            <a:extLst>
              <a:ext uri="{FF2B5EF4-FFF2-40B4-BE49-F238E27FC236}">
                <a16:creationId xmlns:a16="http://schemas.microsoft.com/office/drawing/2014/main" id="{74C5B7CD-47AA-F8A7-341E-A9E756BD80CF}"/>
              </a:ext>
            </a:extLst>
          </p:cNvPr>
          <p:cNvSpPr/>
          <p:nvPr/>
        </p:nvSpPr>
        <p:spPr>
          <a:xfrm>
            <a:off x="4975241" y="2029049"/>
            <a:ext cx="940571" cy="747317"/>
          </a:xfrm>
          <a:custGeom>
            <a:avLst/>
            <a:gdLst>
              <a:gd name="connsiteX0" fmla="*/ 51583 w 973855"/>
              <a:gd name="connsiteY0" fmla="*/ 1636 h 773379"/>
              <a:gd name="connsiteX1" fmla="*/ 130472 w 973855"/>
              <a:gd name="connsiteY1" fmla="*/ 33909 h 773379"/>
              <a:gd name="connsiteX2" fmla="*/ 205776 w 973855"/>
              <a:gd name="connsiteY2" fmla="*/ 91283 h 773379"/>
              <a:gd name="connsiteX3" fmla="*/ 291837 w 973855"/>
              <a:gd name="connsiteY3" fmla="*/ 152243 h 773379"/>
              <a:gd name="connsiteX4" fmla="*/ 342039 w 973855"/>
              <a:gd name="connsiteY4" fmla="*/ 216789 h 773379"/>
              <a:gd name="connsiteX5" fmla="*/ 410171 w 973855"/>
              <a:gd name="connsiteY5" fmla="*/ 241890 h 773379"/>
              <a:gd name="connsiteX6" fmla="*/ 460373 w 973855"/>
              <a:gd name="connsiteY6" fmla="*/ 256234 h 773379"/>
              <a:gd name="connsiteX7" fmla="*/ 542849 w 973855"/>
              <a:gd name="connsiteY7" fmla="*/ 310022 h 773379"/>
              <a:gd name="connsiteX8" fmla="*/ 621738 w 973855"/>
              <a:gd name="connsiteY8" fmla="*/ 360224 h 773379"/>
              <a:gd name="connsiteX9" fmla="*/ 711385 w 973855"/>
              <a:gd name="connsiteY9" fmla="*/ 396083 h 773379"/>
              <a:gd name="connsiteX10" fmla="*/ 779517 w 973855"/>
              <a:gd name="connsiteY10" fmla="*/ 435528 h 773379"/>
              <a:gd name="connsiteX11" fmla="*/ 836891 w 973855"/>
              <a:gd name="connsiteY11" fmla="*/ 482144 h 773379"/>
              <a:gd name="connsiteX12" fmla="*/ 919366 w 973855"/>
              <a:gd name="connsiteY12" fmla="*/ 503660 h 773379"/>
              <a:gd name="connsiteX13" fmla="*/ 948053 w 973855"/>
              <a:gd name="connsiteY13" fmla="*/ 496488 h 773379"/>
              <a:gd name="connsiteX14" fmla="*/ 973155 w 973855"/>
              <a:gd name="connsiteY14" fmla="*/ 500074 h 773379"/>
              <a:gd name="connsiteX15" fmla="*/ 919366 w 973855"/>
              <a:gd name="connsiteY15" fmla="*/ 500074 h 773379"/>
              <a:gd name="connsiteX16" fmla="*/ 858406 w 973855"/>
              <a:gd name="connsiteY16" fmla="*/ 507246 h 773379"/>
              <a:gd name="connsiteX17" fmla="*/ 786689 w 973855"/>
              <a:gd name="connsiteY17" fmla="*/ 507246 h 773379"/>
              <a:gd name="connsiteX18" fmla="*/ 707799 w 973855"/>
              <a:gd name="connsiteY18" fmla="*/ 514417 h 773379"/>
              <a:gd name="connsiteX19" fmla="*/ 636082 w 973855"/>
              <a:gd name="connsiteY19" fmla="*/ 528761 h 773379"/>
              <a:gd name="connsiteX20" fmla="*/ 567950 w 973855"/>
              <a:gd name="connsiteY20" fmla="*/ 539519 h 773379"/>
              <a:gd name="connsiteX21" fmla="*/ 503404 w 973855"/>
              <a:gd name="connsiteY21" fmla="*/ 550276 h 773379"/>
              <a:gd name="connsiteX22" fmla="*/ 428100 w 973855"/>
              <a:gd name="connsiteY22" fmla="*/ 568206 h 773379"/>
              <a:gd name="connsiteX23" fmla="*/ 359969 w 973855"/>
              <a:gd name="connsiteY23" fmla="*/ 586135 h 773379"/>
              <a:gd name="connsiteX24" fmla="*/ 288251 w 973855"/>
              <a:gd name="connsiteY24" fmla="*/ 600479 h 773379"/>
              <a:gd name="connsiteX25" fmla="*/ 227291 w 973855"/>
              <a:gd name="connsiteY25" fmla="*/ 629166 h 773379"/>
              <a:gd name="connsiteX26" fmla="*/ 173503 w 973855"/>
              <a:gd name="connsiteY26" fmla="*/ 657853 h 773379"/>
              <a:gd name="connsiteX27" fmla="*/ 101785 w 973855"/>
              <a:gd name="connsiteY27" fmla="*/ 686540 h 773379"/>
              <a:gd name="connsiteX28" fmla="*/ 73098 w 973855"/>
              <a:gd name="connsiteY28" fmla="*/ 711641 h 773379"/>
              <a:gd name="connsiteX29" fmla="*/ 12138 w 973855"/>
              <a:gd name="connsiteY29" fmla="*/ 761843 h 773379"/>
              <a:gd name="connsiteX30" fmla="*/ 8552 w 973855"/>
              <a:gd name="connsiteY30" fmla="*/ 772601 h 773379"/>
              <a:gd name="connsiteX31" fmla="*/ 8552 w 973855"/>
              <a:gd name="connsiteY31" fmla="*/ 747500 h 773379"/>
              <a:gd name="connsiteX32" fmla="*/ 8552 w 973855"/>
              <a:gd name="connsiteY32" fmla="*/ 708055 h 773379"/>
              <a:gd name="connsiteX33" fmla="*/ 8552 w 973855"/>
              <a:gd name="connsiteY33" fmla="*/ 661439 h 773379"/>
              <a:gd name="connsiteX34" fmla="*/ 15724 w 973855"/>
              <a:gd name="connsiteY34" fmla="*/ 636337 h 773379"/>
              <a:gd name="connsiteX35" fmla="*/ 1380 w 973855"/>
              <a:gd name="connsiteY35" fmla="*/ 596893 h 773379"/>
              <a:gd name="connsiteX36" fmla="*/ 1380 w 973855"/>
              <a:gd name="connsiteY36" fmla="*/ 543104 h 773379"/>
              <a:gd name="connsiteX37" fmla="*/ 8552 w 973855"/>
              <a:gd name="connsiteY37" fmla="*/ 492902 h 773379"/>
              <a:gd name="connsiteX38" fmla="*/ 8552 w 973855"/>
              <a:gd name="connsiteY38" fmla="*/ 421184 h 773379"/>
              <a:gd name="connsiteX39" fmla="*/ 15724 w 973855"/>
              <a:gd name="connsiteY39" fmla="*/ 335123 h 773379"/>
              <a:gd name="connsiteX40" fmla="*/ 15724 w 973855"/>
              <a:gd name="connsiteY40" fmla="*/ 292093 h 773379"/>
              <a:gd name="connsiteX41" fmla="*/ 19310 w 973855"/>
              <a:gd name="connsiteY41" fmla="*/ 213203 h 773379"/>
              <a:gd name="connsiteX42" fmla="*/ 19310 w 973855"/>
              <a:gd name="connsiteY42" fmla="*/ 148657 h 773379"/>
              <a:gd name="connsiteX43" fmla="*/ 26482 w 973855"/>
              <a:gd name="connsiteY43" fmla="*/ 84112 h 773379"/>
              <a:gd name="connsiteX44" fmla="*/ 51583 w 973855"/>
              <a:gd name="connsiteY44" fmla="*/ 1636 h 773379"/>
              <a:gd name="connsiteX0" fmla="*/ 51100 w 973372"/>
              <a:gd name="connsiteY0" fmla="*/ 1636 h 773379"/>
              <a:gd name="connsiteX1" fmla="*/ 129989 w 973372"/>
              <a:gd name="connsiteY1" fmla="*/ 33909 h 773379"/>
              <a:gd name="connsiteX2" fmla="*/ 205293 w 973372"/>
              <a:gd name="connsiteY2" fmla="*/ 91283 h 773379"/>
              <a:gd name="connsiteX3" fmla="*/ 291354 w 973372"/>
              <a:gd name="connsiteY3" fmla="*/ 152243 h 773379"/>
              <a:gd name="connsiteX4" fmla="*/ 341556 w 973372"/>
              <a:gd name="connsiteY4" fmla="*/ 216789 h 773379"/>
              <a:gd name="connsiteX5" fmla="*/ 409688 w 973372"/>
              <a:gd name="connsiteY5" fmla="*/ 241890 h 773379"/>
              <a:gd name="connsiteX6" fmla="*/ 459890 w 973372"/>
              <a:gd name="connsiteY6" fmla="*/ 256234 h 773379"/>
              <a:gd name="connsiteX7" fmla="*/ 542366 w 973372"/>
              <a:gd name="connsiteY7" fmla="*/ 310022 h 773379"/>
              <a:gd name="connsiteX8" fmla="*/ 621255 w 973372"/>
              <a:gd name="connsiteY8" fmla="*/ 360224 h 773379"/>
              <a:gd name="connsiteX9" fmla="*/ 710902 w 973372"/>
              <a:gd name="connsiteY9" fmla="*/ 396083 h 773379"/>
              <a:gd name="connsiteX10" fmla="*/ 779034 w 973372"/>
              <a:gd name="connsiteY10" fmla="*/ 435528 h 773379"/>
              <a:gd name="connsiteX11" fmla="*/ 836408 w 973372"/>
              <a:gd name="connsiteY11" fmla="*/ 482144 h 773379"/>
              <a:gd name="connsiteX12" fmla="*/ 918883 w 973372"/>
              <a:gd name="connsiteY12" fmla="*/ 503660 h 773379"/>
              <a:gd name="connsiteX13" fmla="*/ 947570 w 973372"/>
              <a:gd name="connsiteY13" fmla="*/ 496488 h 773379"/>
              <a:gd name="connsiteX14" fmla="*/ 972672 w 973372"/>
              <a:gd name="connsiteY14" fmla="*/ 500074 h 773379"/>
              <a:gd name="connsiteX15" fmla="*/ 918883 w 973372"/>
              <a:gd name="connsiteY15" fmla="*/ 500074 h 773379"/>
              <a:gd name="connsiteX16" fmla="*/ 857923 w 973372"/>
              <a:gd name="connsiteY16" fmla="*/ 507246 h 773379"/>
              <a:gd name="connsiteX17" fmla="*/ 786206 w 973372"/>
              <a:gd name="connsiteY17" fmla="*/ 507246 h 773379"/>
              <a:gd name="connsiteX18" fmla="*/ 707316 w 973372"/>
              <a:gd name="connsiteY18" fmla="*/ 514417 h 773379"/>
              <a:gd name="connsiteX19" fmla="*/ 635599 w 973372"/>
              <a:gd name="connsiteY19" fmla="*/ 528761 h 773379"/>
              <a:gd name="connsiteX20" fmla="*/ 567467 w 973372"/>
              <a:gd name="connsiteY20" fmla="*/ 539519 h 773379"/>
              <a:gd name="connsiteX21" fmla="*/ 502921 w 973372"/>
              <a:gd name="connsiteY21" fmla="*/ 550276 h 773379"/>
              <a:gd name="connsiteX22" fmla="*/ 427617 w 973372"/>
              <a:gd name="connsiteY22" fmla="*/ 568206 h 773379"/>
              <a:gd name="connsiteX23" fmla="*/ 359486 w 973372"/>
              <a:gd name="connsiteY23" fmla="*/ 586135 h 773379"/>
              <a:gd name="connsiteX24" fmla="*/ 287768 w 973372"/>
              <a:gd name="connsiteY24" fmla="*/ 600479 h 773379"/>
              <a:gd name="connsiteX25" fmla="*/ 226808 w 973372"/>
              <a:gd name="connsiteY25" fmla="*/ 629166 h 773379"/>
              <a:gd name="connsiteX26" fmla="*/ 173020 w 973372"/>
              <a:gd name="connsiteY26" fmla="*/ 657853 h 773379"/>
              <a:gd name="connsiteX27" fmla="*/ 101302 w 973372"/>
              <a:gd name="connsiteY27" fmla="*/ 686540 h 773379"/>
              <a:gd name="connsiteX28" fmla="*/ 72615 w 973372"/>
              <a:gd name="connsiteY28" fmla="*/ 711641 h 773379"/>
              <a:gd name="connsiteX29" fmla="*/ 11655 w 973372"/>
              <a:gd name="connsiteY29" fmla="*/ 761843 h 773379"/>
              <a:gd name="connsiteX30" fmla="*/ 8069 w 973372"/>
              <a:gd name="connsiteY30" fmla="*/ 772601 h 773379"/>
              <a:gd name="connsiteX31" fmla="*/ 8069 w 973372"/>
              <a:gd name="connsiteY31" fmla="*/ 747500 h 773379"/>
              <a:gd name="connsiteX32" fmla="*/ 8069 w 973372"/>
              <a:gd name="connsiteY32" fmla="*/ 708055 h 773379"/>
              <a:gd name="connsiteX33" fmla="*/ 8069 w 973372"/>
              <a:gd name="connsiteY33" fmla="*/ 661439 h 773379"/>
              <a:gd name="connsiteX34" fmla="*/ 8069 w 973372"/>
              <a:gd name="connsiteY34" fmla="*/ 636337 h 773379"/>
              <a:gd name="connsiteX35" fmla="*/ 897 w 973372"/>
              <a:gd name="connsiteY35" fmla="*/ 596893 h 773379"/>
              <a:gd name="connsiteX36" fmla="*/ 897 w 973372"/>
              <a:gd name="connsiteY36" fmla="*/ 543104 h 773379"/>
              <a:gd name="connsiteX37" fmla="*/ 8069 w 973372"/>
              <a:gd name="connsiteY37" fmla="*/ 492902 h 773379"/>
              <a:gd name="connsiteX38" fmla="*/ 8069 w 973372"/>
              <a:gd name="connsiteY38" fmla="*/ 421184 h 773379"/>
              <a:gd name="connsiteX39" fmla="*/ 15241 w 973372"/>
              <a:gd name="connsiteY39" fmla="*/ 335123 h 773379"/>
              <a:gd name="connsiteX40" fmla="*/ 15241 w 973372"/>
              <a:gd name="connsiteY40" fmla="*/ 292093 h 773379"/>
              <a:gd name="connsiteX41" fmla="*/ 18827 w 973372"/>
              <a:gd name="connsiteY41" fmla="*/ 213203 h 773379"/>
              <a:gd name="connsiteX42" fmla="*/ 18827 w 973372"/>
              <a:gd name="connsiteY42" fmla="*/ 148657 h 773379"/>
              <a:gd name="connsiteX43" fmla="*/ 25999 w 973372"/>
              <a:gd name="connsiteY43" fmla="*/ 84112 h 773379"/>
              <a:gd name="connsiteX44" fmla="*/ 51100 w 973372"/>
              <a:gd name="connsiteY44" fmla="*/ 1636 h 773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73372" h="773379">
                <a:moveTo>
                  <a:pt x="51100" y="1636"/>
                </a:moveTo>
                <a:cubicBezTo>
                  <a:pt x="68432" y="-6731"/>
                  <a:pt x="104290" y="18968"/>
                  <a:pt x="129989" y="33909"/>
                </a:cubicBezTo>
                <a:cubicBezTo>
                  <a:pt x="155688" y="48850"/>
                  <a:pt x="178399" y="71561"/>
                  <a:pt x="205293" y="91283"/>
                </a:cubicBezTo>
                <a:cubicBezTo>
                  <a:pt x="232187" y="111005"/>
                  <a:pt x="268644" y="131325"/>
                  <a:pt x="291354" y="152243"/>
                </a:cubicBezTo>
                <a:cubicBezTo>
                  <a:pt x="314064" y="173161"/>
                  <a:pt x="321834" y="201848"/>
                  <a:pt x="341556" y="216789"/>
                </a:cubicBezTo>
                <a:cubicBezTo>
                  <a:pt x="361278" y="231730"/>
                  <a:pt x="389966" y="235316"/>
                  <a:pt x="409688" y="241890"/>
                </a:cubicBezTo>
                <a:cubicBezTo>
                  <a:pt x="429410" y="248464"/>
                  <a:pt x="437777" y="244879"/>
                  <a:pt x="459890" y="256234"/>
                </a:cubicBezTo>
                <a:cubicBezTo>
                  <a:pt x="482003" y="267589"/>
                  <a:pt x="542366" y="310022"/>
                  <a:pt x="542366" y="310022"/>
                </a:cubicBezTo>
                <a:cubicBezTo>
                  <a:pt x="569260" y="327354"/>
                  <a:pt x="593166" y="345881"/>
                  <a:pt x="621255" y="360224"/>
                </a:cubicBezTo>
                <a:cubicBezTo>
                  <a:pt x="649344" y="374567"/>
                  <a:pt x="684606" y="383532"/>
                  <a:pt x="710902" y="396083"/>
                </a:cubicBezTo>
                <a:cubicBezTo>
                  <a:pt x="737198" y="408634"/>
                  <a:pt x="758116" y="421185"/>
                  <a:pt x="779034" y="435528"/>
                </a:cubicBezTo>
                <a:cubicBezTo>
                  <a:pt x="799952" y="449872"/>
                  <a:pt x="813100" y="470789"/>
                  <a:pt x="836408" y="482144"/>
                </a:cubicBezTo>
                <a:cubicBezTo>
                  <a:pt x="859716" y="493499"/>
                  <a:pt x="900356" y="501269"/>
                  <a:pt x="918883" y="503660"/>
                </a:cubicBezTo>
                <a:cubicBezTo>
                  <a:pt x="937410" y="506051"/>
                  <a:pt x="938605" y="497086"/>
                  <a:pt x="947570" y="496488"/>
                </a:cubicBezTo>
                <a:cubicBezTo>
                  <a:pt x="956535" y="495890"/>
                  <a:pt x="977453" y="499476"/>
                  <a:pt x="972672" y="500074"/>
                </a:cubicBezTo>
                <a:cubicBezTo>
                  <a:pt x="967891" y="500672"/>
                  <a:pt x="938008" y="498879"/>
                  <a:pt x="918883" y="500074"/>
                </a:cubicBezTo>
                <a:cubicBezTo>
                  <a:pt x="899758" y="501269"/>
                  <a:pt x="880036" y="506051"/>
                  <a:pt x="857923" y="507246"/>
                </a:cubicBezTo>
                <a:cubicBezTo>
                  <a:pt x="835810" y="508441"/>
                  <a:pt x="811307" y="506051"/>
                  <a:pt x="786206" y="507246"/>
                </a:cubicBezTo>
                <a:cubicBezTo>
                  <a:pt x="761105" y="508441"/>
                  <a:pt x="732417" y="510831"/>
                  <a:pt x="707316" y="514417"/>
                </a:cubicBezTo>
                <a:cubicBezTo>
                  <a:pt x="682215" y="518003"/>
                  <a:pt x="658907" y="524577"/>
                  <a:pt x="635599" y="528761"/>
                </a:cubicBezTo>
                <a:cubicBezTo>
                  <a:pt x="612291" y="532945"/>
                  <a:pt x="567467" y="539519"/>
                  <a:pt x="567467" y="539519"/>
                </a:cubicBezTo>
                <a:cubicBezTo>
                  <a:pt x="545354" y="543105"/>
                  <a:pt x="526229" y="545495"/>
                  <a:pt x="502921" y="550276"/>
                </a:cubicBezTo>
                <a:cubicBezTo>
                  <a:pt x="479613" y="555057"/>
                  <a:pt x="451523" y="562230"/>
                  <a:pt x="427617" y="568206"/>
                </a:cubicBezTo>
                <a:cubicBezTo>
                  <a:pt x="403711" y="574183"/>
                  <a:pt x="382794" y="580756"/>
                  <a:pt x="359486" y="586135"/>
                </a:cubicBezTo>
                <a:cubicBezTo>
                  <a:pt x="336178" y="591514"/>
                  <a:pt x="309881" y="593307"/>
                  <a:pt x="287768" y="600479"/>
                </a:cubicBezTo>
                <a:cubicBezTo>
                  <a:pt x="265655" y="607651"/>
                  <a:pt x="245933" y="619604"/>
                  <a:pt x="226808" y="629166"/>
                </a:cubicBezTo>
                <a:cubicBezTo>
                  <a:pt x="207683" y="638728"/>
                  <a:pt x="193938" y="648291"/>
                  <a:pt x="173020" y="657853"/>
                </a:cubicBezTo>
                <a:cubicBezTo>
                  <a:pt x="152102" y="667415"/>
                  <a:pt x="118036" y="677575"/>
                  <a:pt x="101302" y="686540"/>
                </a:cubicBezTo>
                <a:cubicBezTo>
                  <a:pt x="84568" y="695505"/>
                  <a:pt x="87556" y="699091"/>
                  <a:pt x="72615" y="711641"/>
                </a:cubicBezTo>
                <a:cubicBezTo>
                  <a:pt x="57674" y="724191"/>
                  <a:pt x="11655" y="761843"/>
                  <a:pt x="11655" y="761843"/>
                </a:cubicBezTo>
                <a:cubicBezTo>
                  <a:pt x="897" y="772003"/>
                  <a:pt x="8667" y="774992"/>
                  <a:pt x="8069" y="772601"/>
                </a:cubicBezTo>
                <a:cubicBezTo>
                  <a:pt x="7471" y="770211"/>
                  <a:pt x="8069" y="747500"/>
                  <a:pt x="8069" y="747500"/>
                </a:cubicBezTo>
                <a:lnTo>
                  <a:pt x="8069" y="708055"/>
                </a:lnTo>
                <a:lnTo>
                  <a:pt x="8069" y="661439"/>
                </a:lnTo>
                <a:cubicBezTo>
                  <a:pt x="8069" y="649486"/>
                  <a:pt x="9264" y="647095"/>
                  <a:pt x="8069" y="636337"/>
                </a:cubicBezTo>
                <a:cubicBezTo>
                  <a:pt x="6874" y="625579"/>
                  <a:pt x="2092" y="612432"/>
                  <a:pt x="897" y="596893"/>
                </a:cubicBezTo>
                <a:cubicBezTo>
                  <a:pt x="-298" y="581354"/>
                  <a:pt x="-298" y="560436"/>
                  <a:pt x="897" y="543104"/>
                </a:cubicBezTo>
                <a:cubicBezTo>
                  <a:pt x="2092" y="525772"/>
                  <a:pt x="6874" y="513222"/>
                  <a:pt x="8069" y="492902"/>
                </a:cubicBezTo>
                <a:cubicBezTo>
                  <a:pt x="9264" y="472582"/>
                  <a:pt x="6874" y="447480"/>
                  <a:pt x="8069" y="421184"/>
                </a:cubicBezTo>
                <a:cubicBezTo>
                  <a:pt x="9264" y="394888"/>
                  <a:pt x="14046" y="356638"/>
                  <a:pt x="15241" y="335123"/>
                </a:cubicBezTo>
                <a:cubicBezTo>
                  <a:pt x="16436" y="313608"/>
                  <a:pt x="14643" y="312413"/>
                  <a:pt x="15241" y="292093"/>
                </a:cubicBezTo>
                <a:cubicBezTo>
                  <a:pt x="15839" y="271773"/>
                  <a:pt x="18229" y="237109"/>
                  <a:pt x="18827" y="213203"/>
                </a:cubicBezTo>
                <a:cubicBezTo>
                  <a:pt x="19425" y="189297"/>
                  <a:pt x="17632" y="170172"/>
                  <a:pt x="18827" y="148657"/>
                </a:cubicBezTo>
                <a:cubicBezTo>
                  <a:pt x="20022" y="127142"/>
                  <a:pt x="24804" y="103834"/>
                  <a:pt x="25999" y="84112"/>
                </a:cubicBezTo>
                <a:cubicBezTo>
                  <a:pt x="27194" y="64390"/>
                  <a:pt x="33768" y="10003"/>
                  <a:pt x="51100" y="1636"/>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70" name="正方形/長方形 69">
            <a:extLst>
              <a:ext uri="{FF2B5EF4-FFF2-40B4-BE49-F238E27FC236}">
                <a16:creationId xmlns:a16="http://schemas.microsoft.com/office/drawing/2014/main" id="{DEBE0EF8-D96E-327B-67BF-1AACD9F9EC6B}"/>
              </a:ext>
            </a:extLst>
          </p:cNvPr>
          <p:cNvSpPr/>
          <p:nvPr/>
        </p:nvSpPr>
        <p:spPr>
          <a:xfrm>
            <a:off x="4749833" y="1965738"/>
            <a:ext cx="1238574" cy="12385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39" name="テキスト ボックス 49">
            <a:extLst>
              <a:ext uri="{FF2B5EF4-FFF2-40B4-BE49-F238E27FC236}">
                <a16:creationId xmlns:a16="http://schemas.microsoft.com/office/drawing/2014/main" id="{476C0EDD-6C4A-79E8-C241-3BEB80982C39}"/>
              </a:ext>
            </a:extLst>
          </p:cNvPr>
          <p:cNvSpPr txBox="1">
            <a:spLocks noChangeAspect="1"/>
          </p:cNvSpPr>
          <p:nvPr/>
        </p:nvSpPr>
        <p:spPr>
          <a:xfrm>
            <a:off x="4749833" y="1933845"/>
            <a:ext cx="220885" cy="261610"/>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D</a:t>
            </a:r>
            <a:endParaRPr kumimoji="1" lang="ja-JP" altLang="en-US"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40" name="テキスト ボックス 49">
            <a:extLst>
              <a:ext uri="{FF2B5EF4-FFF2-40B4-BE49-F238E27FC236}">
                <a16:creationId xmlns:a16="http://schemas.microsoft.com/office/drawing/2014/main" id="{855C04A8-98B9-5564-BA52-7A43859E244C}"/>
              </a:ext>
            </a:extLst>
          </p:cNvPr>
          <p:cNvSpPr txBox="1">
            <a:spLocks noChangeAspect="1"/>
          </p:cNvSpPr>
          <p:nvPr/>
        </p:nvSpPr>
        <p:spPr>
          <a:xfrm>
            <a:off x="3453032" y="1940606"/>
            <a:ext cx="265289" cy="261610"/>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rPr>
              <a:t>C</a:t>
            </a:r>
            <a:endParaRPr kumimoji="1" lang="ja-JP" altLang="en-US" sz="11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pic>
        <p:nvPicPr>
          <p:cNvPr id="5" name="図 4">
            <a:extLst>
              <a:ext uri="{FF2B5EF4-FFF2-40B4-BE49-F238E27FC236}">
                <a16:creationId xmlns:a16="http://schemas.microsoft.com/office/drawing/2014/main" id="{6DB827C0-BDA5-4820-ADF2-DFCC7E465529}"/>
              </a:ext>
            </a:extLst>
          </p:cNvPr>
          <p:cNvPicPr>
            <a:picLocks noChangeAspect="1"/>
          </p:cNvPicPr>
          <p:nvPr/>
        </p:nvPicPr>
        <p:blipFill>
          <a:blip r:embed="rId2"/>
          <a:stretch>
            <a:fillRect/>
          </a:stretch>
        </p:blipFill>
        <p:spPr>
          <a:xfrm>
            <a:off x="792493" y="1926707"/>
            <a:ext cx="1250105" cy="1275616"/>
          </a:xfrm>
          <a:prstGeom prst="rect">
            <a:avLst/>
          </a:prstGeom>
          <a:ln>
            <a:noFill/>
          </a:ln>
        </p:spPr>
      </p:pic>
      <p:pic>
        <p:nvPicPr>
          <p:cNvPr id="6" name="図 5">
            <a:extLst>
              <a:ext uri="{FF2B5EF4-FFF2-40B4-BE49-F238E27FC236}">
                <a16:creationId xmlns:a16="http://schemas.microsoft.com/office/drawing/2014/main" id="{53BDD20F-003D-439F-A598-680C6F5FD718}"/>
              </a:ext>
            </a:extLst>
          </p:cNvPr>
          <p:cNvPicPr>
            <a:picLocks noChangeAspect="1"/>
          </p:cNvPicPr>
          <p:nvPr/>
        </p:nvPicPr>
        <p:blipFill>
          <a:blip r:embed="rId3"/>
          <a:stretch>
            <a:fillRect/>
          </a:stretch>
        </p:blipFill>
        <p:spPr>
          <a:xfrm>
            <a:off x="2130959" y="1933199"/>
            <a:ext cx="1250104" cy="1275615"/>
          </a:xfrm>
          <a:prstGeom prst="rect">
            <a:avLst/>
          </a:prstGeom>
          <a:ln>
            <a:noFill/>
          </a:ln>
        </p:spPr>
      </p:pic>
      <p:sp>
        <p:nvSpPr>
          <p:cNvPr id="11" name="テキスト ボックス 36">
            <a:extLst>
              <a:ext uri="{FF2B5EF4-FFF2-40B4-BE49-F238E27FC236}">
                <a16:creationId xmlns:a16="http://schemas.microsoft.com/office/drawing/2014/main" id="{417F04C6-A100-4ED0-843A-F1DCA9667E7F}"/>
              </a:ext>
            </a:extLst>
          </p:cNvPr>
          <p:cNvSpPr txBox="1">
            <a:spLocks noChangeAspect="1"/>
          </p:cNvSpPr>
          <p:nvPr/>
        </p:nvSpPr>
        <p:spPr>
          <a:xfrm>
            <a:off x="797970" y="1928065"/>
            <a:ext cx="226851" cy="26867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A</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sp>
        <p:nvSpPr>
          <p:cNvPr id="12" name="テキスト ボックス 38">
            <a:extLst>
              <a:ext uri="{FF2B5EF4-FFF2-40B4-BE49-F238E27FC236}">
                <a16:creationId xmlns:a16="http://schemas.microsoft.com/office/drawing/2014/main" id="{87CC3D7F-4CD1-488E-8469-5269FA378707}"/>
              </a:ext>
            </a:extLst>
          </p:cNvPr>
          <p:cNvSpPr txBox="1">
            <a:spLocks noChangeAspect="1"/>
          </p:cNvSpPr>
          <p:nvPr/>
        </p:nvSpPr>
        <p:spPr>
          <a:xfrm>
            <a:off x="2157547" y="1928065"/>
            <a:ext cx="226851" cy="26867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rPr>
              <a:t>B</a:t>
            </a:r>
            <a:endParaRPr kumimoji="1" lang="ja-JP" altLang="en-US" sz="11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Arial" panose="020B0604020202020204" pitchFamily="34" charset="0"/>
            </a:endParaRPr>
          </a:p>
        </p:txBody>
      </p:sp>
      <p:pic>
        <p:nvPicPr>
          <p:cNvPr id="21" name="図 20">
            <a:extLst>
              <a:ext uri="{FF2B5EF4-FFF2-40B4-BE49-F238E27FC236}">
                <a16:creationId xmlns:a16="http://schemas.microsoft.com/office/drawing/2014/main" id="{C8BFC43F-3039-4B0D-97F2-3BF3F6CA430E}"/>
              </a:ext>
            </a:extLst>
          </p:cNvPr>
          <p:cNvPicPr>
            <a:picLocks noChangeAspect="1"/>
          </p:cNvPicPr>
          <p:nvPr/>
        </p:nvPicPr>
        <p:blipFill rotWithShape="1">
          <a:blip r:embed="rId4"/>
          <a:srcRect l="57511" t="35649" r="28871" b="24536"/>
          <a:stretch/>
        </p:blipFill>
        <p:spPr>
          <a:xfrm>
            <a:off x="798405" y="2943335"/>
            <a:ext cx="305755" cy="251427"/>
          </a:xfrm>
          <a:prstGeom prst="rect">
            <a:avLst/>
          </a:prstGeom>
          <a:ln w="9525">
            <a:solidFill>
              <a:schemeClr val="bg1"/>
            </a:solidFill>
          </a:ln>
        </p:spPr>
      </p:pic>
      <p:sp>
        <p:nvSpPr>
          <p:cNvPr id="22" name="正方形/長方形 21">
            <a:extLst>
              <a:ext uri="{FF2B5EF4-FFF2-40B4-BE49-F238E27FC236}">
                <a16:creationId xmlns:a16="http://schemas.microsoft.com/office/drawing/2014/main" id="{51747E6A-52B5-405A-BF77-56EEA9B1E82F}"/>
              </a:ext>
            </a:extLst>
          </p:cNvPr>
          <p:cNvSpPr/>
          <p:nvPr/>
        </p:nvSpPr>
        <p:spPr>
          <a:xfrm>
            <a:off x="811762" y="3063909"/>
            <a:ext cx="74901" cy="70567"/>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pic>
        <p:nvPicPr>
          <p:cNvPr id="19" name="図 18">
            <a:extLst>
              <a:ext uri="{FF2B5EF4-FFF2-40B4-BE49-F238E27FC236}">
                <a16:creationId xmlns:a16="http://schemas.microsoft.com/office/drawing/2014/main" id="{5D3B391D-FC90-43A7-8F5F-5C473652CB72}"/>
              </a:ext>
            </a:extLst>
          </p:cNvPr>
          <p:cNvPicPr>
            <a:picLocks noChangeAspect="1"/>
          </p:cNvPicPr>
          <p:nvPr/>
        </p:nvPicPr>
        <p:blipFill rotWithShape="1">
          <a:blip r:embed="rId5"/>
          <a:srcRect l="57765" t="36337" r="28596" b="23848"/>
          <a:stretch/>
        </p:blipFill>
        <p:spPr>
          <a:xfrm>
            <a:off x="2138747" y="2965026"/>
            <a:ext cx="306240" cy="251427"/>
          </a:xfrm>
          <a:prstGeom prst="rect">
            <a:avLst/>
          </a:prstGeom>
          <a:ln>
            <a:solidFill>
              <a:schemeClr val="bg1"/>
            </a:solidFill>
          </a:ln>
        </p:spPr>
      </p:pic>
      <p:sp>
        <p:nvSpPr>
          <p:cNvPr id="20" name="正方形/長方形 19">
            <a:extLst>
              <a:ext uri="{FF2B5EF4-FFF2-40B4-BE49-F238E27FC236}">
                <a16:creationId xmlns:a16="http://schemas.microsoft.com/office/drawing/2014/main" id="{B771FC4D-3823-4A18-A970-5060D19B76D7}"/>
              </a:ext>
            </a:extLst>
          </p:cNvPr>
          <p:cNvSpPr/>
          <p:nvPr/>
        </p:nvSpPr>
        <p:spPr>
          <a:xfrm>
            <a:off x="2146722" y="3090739"/>
            <a:ext cx="74901" cy="70567"/>
          </a:xfrm>
          <a:prstGeom prst="rect">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cxnSp>
        <p:nvCxnSpPr>
          <p:cNvPr id="23" name="直線コネクタ 22">
            <a:extLst>
              <a:ext uri="{FF2B5EF4-FFF2-40B4-BE49-F238E27FC236}">
                <a16:creationId xmlns:a16="http://schemas.microsoft.com/office/drawing/2014/main" id="{FCC8C9A1-D263-4D9C-8B54-9E77DBC01EC1}"/>
              </a:ext>
            </a:extLst>
          </p:cNvPr>
          <p:cNvCxnSpPr>
            <a:cxnSpLocks/>
          </p:cNvCxnSpPr>
          <p:nvPr/>
        </p:nvCxnSpPr>
        <p:spPr>
          <a:xfrm>
            <a:off x="2807885" y="2539005"/>
            <a:ext cx="0" cy="524904"/>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8124E3F-8533-1D4B-B21A-F898B47521C0}"/>
              </a:ext>
            </a:extLst>
          </p:cNvPr>
          <p:cNvCxnSpPr>
            <a:cxnSpLocks/>
          </p:cNvCxnSpPr>
          <p:nvPr/>
        </p:nvCxnSpPr>
        <p:spPr>
          <a:xfrm>
            <a:off x="1435870" y="2497786"/>
            <a:ext cx="0" cy="443433"/>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EBC4443D-E20D-83F2-38A4-96714F57CDE4}"/>
              </a:ext>
            </a:extLst>
          </p:cNvPr>
          <p:cNvCxnSpPr>
            <a:cxnSpLocks/>
          </p:cNvCxnSpPr>
          <p:nvPr/>
        </p:nvCxnSpPr>
        <p:spPr>
          <a:xfrm>
            <a:off x="1301370" y="2376998"/>
            <a:ext cx="0" cy="588028"/>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22A77A62-6F00-28BB-702E-BC3D94EE51D4}"/>
              </a:ext>
            </a:extLst>
          </p:cNvPr>
          <p:cNvCxnSpPr>
            <a:cxnSpLocks/>
          </p:cNvCxnSpPr>
          <p:nvPr/>
        </p:nvCxnSpPr>
        <p:spPr>
          <a:xfrm>
            <a:off x="2666724" y="2443604"/>
            <a:ext cx="0" cy="588028"/>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29D65202-2FAF-1F56-5EAB-ABBC2B6C9481}"/>
              </a:ext>
            </a:extLst>
          </p:cNvPr>
          <p:cNvCxnSpPr>
            <a:cxnSpLocks/>
          </p:cNvCxnSpPr>
          <p:nvPr/>
        </p:nvCxnSpPr>
        <p:spPr>
          <a:xfrm>
            <a:off x="2746647" y="2443600"/>
            <a:ext cx="0" cy="588028"/>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13" name="グループ化 12">
            <a:extLst>
              <a:ext uri="{FF2B5EF4-FFF2-40B4-BE49-F238E27FC236}">
                <a16:creationId xmlns:a16="http://schemas.microsoft.com/office/drawing/2014/main" id="{565237A4-B2D6-1AE1-96E4-F6FD0A28AD5B}"/>
              </a:ext>
            </a:extLst>
          </p:cNvPr>
          <p:cNvGrpSpPr/>
          <p:nvPr/>
        </p:nvGrpSpPr>
        <p:grpSpPr>
          <a:xfrm>
            <a:off x="5152735" y="2690157"/>
            <a:ext cx="828339" cy="502240"/>
            <a:chOff x="5105109" y="2326685"/>
            <a:chExt cx="828339" cy="502240"/>
          </a:xfrm>
        </p:grpSpPr>
        <p:sp>
          <p:nvSpPr>
            <p:cNvPr id="75" name="フリーフォーム: 図形 74">
              <a:extLst>
                <a:ext uri="{FF2B5EF4-FFF2-40B4-BE49-F238E27FC236}">
                  <a16:creationId xmlns:a16="http://schemas.microsoft.com/office/drawing/2014/main" id="{E96728C0-82A5-6259-2630-0366ADEED901}"/>
                </a:ext>
              </a:extLst>
            </p:cNvPr>
            <p:cNvSpPr/>
            <p:nvPr/>
          </p:nvSpPr>
          <p:spPr>
            <a:xfrm>
              <a:off x="5105109" y="2326685"/>
              <a:ext cx="828339" cy="458330"/>
            </a:xfrm>
            <a:custGeom>
              <a:avLst/>
              <a:gdLst>
                <a:gd name="connsiteX0" fmla="*/ 828339 w 828339"/>
                <a:gd name="connsiteY0" fmla="*/ 14770 h 473763"/>
                <a:gd name="connsiteX1" fmla="*/ 738692 w 828339"/>
                <a:gd name="connsiteY1" fmla="*/ 14770 h 473763"/>
                <a:gd name="connsiteX2" fmla="*/ 670560 w 828339"/>
                <a:gd name="connsiteY2" fmla="*/ 18356 h 473763"/>
                <a:gd name="connsiteX3" fmla="*/ 577327 w 828339"/>
                <a:gd name="connsiteY3" fmla="*/ 21942 h 473763"/>
                <a:gd name="connsiteX4" fmla="*/ 494852 w 828339"/>
                <a:gd name="connsiteY4" fmla="*/ 7599 h 473763"/>
                <a:gd name="connsiteX5" fmla="*/ 426720 w 828339"/>
                <a:gd name="connsiteY5" fmla="*/ 11185 h 473763"/>
                <a:gd name="connsiteX6" fmla="*/ 340659 w 828339"/>
                <a:gd name="connsiteY6" fmla="*/ 7599 h 473763"/>
                <a:gd name="connsiteX7" fmla="*/ 297628 w 828339"/>
                <a:gd name="connsiteY7" fmla="*/ 7599 h 473763"/>
                <a:gd name="connsiteX8" fmla="*/ 236668 w 828339"/>
                <a:gd name="connsiteY8" fmla="*/ 7599 h 473763"/>
                <a:gd name="connsiteX9" fmla="*/ 186466 w 828339"/>
                <a:gd name="connsiteY9" fmla="*/ 427 h 473763"/>
                <a:gd name="connsiteX10" fmla="*/ 118334 w 828339"/>
                <a:gd name="connsiteY10" fmla="*/ 21942 h 473763"/>
                <a:gd name="connsiteX11" fmla="*/ 68132 w 828339"/>
                <a:gd name="connsiteY11" fmla="*/ 50629 h 473763"/>
                <a:gd name="connsiteX12" fmla="*/ 50202 w 828339"/>
                <a:gd name="connsiteY12" fmla="*/ 75730 h 473763"/>
                <a:gd name="connsiteX13" fmla="*/ 35859 w 828339"/>
                <a:gd name="connsiteY13" fmla="*/ 108003 h 473763"/>
                <a:gd name="connsiteX14" fmla="*/ 10758 w 828339"/>
                <a:gd name="connsiteY14" fmla="*/ 158206 h 473763"/>
                <a:gd name="connsiteX15" fmla="*/ 0 w 828339"/>
                <a:gd name="connsiteY15" fmla="*/ 194065 h 473763"/>
                <a:gd name="connsiteX16" fmla="*/ 10758 w 828339"/>
                <a:gd name="connsiteY16" fmla="*/ 215580 h 473763"/>
                <a:gd name="connsiteX17" fmla="*/ 17929 w 828339"/>
                <a:gd name="connsiteY17" fmla="*/ 237095 h 473763"/>
                <a:gd name="connsiteX18" fmla="*/ 39445 w 828339"/>
                <a:gd name="connsiteY18" fmla="*/ 269368 h 473763"/>
                <a:gd name="connsiteX19" fmla="*/ 64546 w 828339"/>
                <a:gd name="connsiteY19" fmla="*/ 301641 h 473763"/>
                <a:gd name="connsiteX20" fmla="*/ 82475 w 828339"/>
                <a:gd name="connsiteY20" fmla="*/ 315985 h 473763"/>
                <a:gd name="connsiteX21" fmla="*/ 96819 w 828339"/>
                <a:gd name="connsiteY21" fmla="*/ 330328 h 473763"/>
                <a:gd name="connsiteX22" fmla="*/ 103991 w 828339"/>
                <a:gd name="connsiteY22" fmla="*/ 337500 h 473763"/>
                <a:gd name="connsiteX23" fmla="*/ 111162 w 828339"/>
                <a:gd name="connsiteY23" fmla="*/ 341086 h 473763"/>
                <a:gd name="connsiteX24" fmla="*/ 147021 w 828339"/>
                <a:gd name="connsiteY24" fmla="*/ 351843 h 473763"/>
                <a:gd name="connsiteX25" fmla="*/ 168537 w 828339"/>
                <a:gd name="connsiteY25" fmla="*/ 355429 h 473763"/>
                <a:gd name="connsiteX26" fmla="*/ 182880 w 828339"/>
                <a:gd name="connsiteY26" fmla="*/ 359015 h 473763"/>
                <a:gd name="connsiteX27" fmla="*/ 197224 w 828339"/>
                <a:gd name="connsiteY27" fmla="*/ 384116 h 473763"/>
                <a:gd name="connsiteX28" fmla="*/ 211567 w 828339"/>
                <a:gd name="connsiteY28" fmla="*/ 402046 h 473763"/>
                <a:gd name="connsiteX29" fmla="*/ 218739 w 828339"/>
                <a:gd name="connsiteY29" fmla="*/ 430733 h 473763"/>
                <a:gd name="connsiteX30" fmla="*/ 218739 w 828339"/>
                <a:gd name="connsiteY30" fmla="*/ 448662 h 473763"/>
                <a:gd name="connsiteX31" fmla="*/ 225911 w 828339"/>
                <a:gd name="connsiteY31" fmla="*/ 473763 h 473763"/>
                <a:gd name="connsiteX0" fmla="*/ 828339 w 828339"/>
                <a:gd name="connsiteY0" fmla="*/ 14770 h 458330"/>
                <a:gd name="connsiteX1" fmla="*/ 738692 w 828339"/>
                <a:gd name="connsiteY1" fmla="*/ 14770 h 458330"/>
                <a:gd name="connsiteX2" fmla="*/ 670560 w 828339"/>
                <a:gd name="connsiteY2" fmla="*/ 18356 h 458330"/>
                <a:gd name="connsiteX3" fmla="*/ 577327 w 828339"/>
                <a:gd name="connsiteY3" fmla="*/ 21942 h 458330"/>
                <a:gd name="connsiteX4" fmla="*/ 494852 w 828339"/>
                <a:gd name="connsiteY4" fmla="*/ 7599 h 458330"/>
                <a:gd name="connsiteX5" fmla="*/ 426720 w 828339"/>
                <a:gd name="connsiteY5" fmla="*/ 11185 h 458330"/>
                <a:gd name="connsiteX6" fmla="*/ 340659 w 828339"/>
                <a:gd name="connsiteY6" fmla="*/ 7599 h 458330"/>
                <a:gd name="connsiteX7" fmla="*/ 297628 w 828339"/>
                <a:gd name="connsiteY7" fmla="*/ 7599 h 458330"/>
                <a:gd name="connsiteX8" fmla="*/ 236668 w 828339"/>
                <a:gd name="connsiteY8" fmla="*/ 7599 h 458330"/>
                <a:gd name="connsiteX9" fmla="*/ 186466 w 828339"/>
                <a:gd name="connsiteY9" fmla="*/ 427 h 458330"/>
                <a:gd name="connsiteX10" fmla="*/ 118334 w 828339"/>
                <a:gd name="connsiteY10" fmla="*/ 21942 h 458330"/>
                <a:gd name="connsiteX11" fmla="*/ 68132 w 828339"/>
                <a:gd name="connsiteY11" fmla="*/ 50629 h 458330"/>
                <a:gd name="connsiteX12" fmla="*/ 50202 w 828339"/>
                <a:gd name="connsiteY12" fmla="*/ 75730 h 458330"/>
                <a:gd name="connsiteX13" fmla="*/ 35859 w 828339"/>
                <a:gd name="connsiteY13" fmla="*/ 108003 h 458330"/>
                <a:gd name="connsiteX14" fmla="*/ 10758 w 828339"/>
                <a:gd name="connsiteY14" fmla="*/ 158206 h 458330"/>
                <a:gd name="connsiteX15" fmla="*/ 0 w 828339"/>
                <a:gd name="connsiteY15" fmla="*/ 194065 h 458330"/>
                <a:gd name="connsiteX16" fmla="*/ 10758 w 828339"/>
                <a:gd name="connsiteY16" fmla="*/ 215580 h 458330"/>
                <a:gd name="connsiteX17" fmla="*/ 17929 w 828339"/>
                <a:gd name="connsiteY17" fmla="*/ 237095 h 458330"/>
                <a:gd name="connsiteX18" fmla="*/ 39445 w 828339"/>
                <a:gd name="connsiteY18" fmla="*/ 269368 h 458330"/>
                <a:gd name="connsiteX19" fmla="*/ 64546 w 828339"/>
                <a:gd name="connsiteY19" fmla="*/ 301641 h 458330"/>
                <a:gd name="connsiteX20" fmla="*/ 82475 w 828339"/>
                <a:gd name="connsiteY20" fmla="*/ 315985 h 458330"/>
                <a:gd name="connsiteX21" fmla="*/ 96819 w 828339"/>
                <a:gd name="connsiteY21" fmla="*/ 330328 h 458330"/>
                <a:gd name="connsiteX22" fmla="*/ 103991 w 828339"/>
                <a:gd name="connsiteY22" fmla="*/ 337500 h 458330"/>
                <a:gd name="connsiteX23" fmla="*/ 111162 w 828339"/>
                <a:gd name="connsiteY23" fmla="*/ 341086 h 458330"/>
                <a:gd name="connsiteX24" fmla="*/ 147021 w 828339"/>
                <a:gd name="connsiteY24" fmla="*/ 351843 h 458330"/>
                <a:gd name="connsiteX25" fmla="*/ 168537 w 828339"/>
                <a:gd name="connsiteY25" fmla="*/ 355429 h 458330"/>
                <a:gd name="connsiteX26" fmla="*/ 182880 w 828339"/>
                <a:gd name="connsiteY26" fmla="*/ 359015 h 458330"/>
                <a:gd name="connsiteX27" fmla="*/ 197224 w 828339"/>
                <a:gd name="connsiteY27" fmla="*/ 384116 h 458330"/>
                <a:gd name="connsiteX28" fmla="*/ 211567 w 828339"/>
                <a:gd name="connsiteY28" fmla="*/ 402046 h 458330"/>
                <a:gd name="connsiteX29" fmla="*/ 218739 w 828339"/>
                <a:gd name="connsiteY29" fmla="*/ 430733 h 458330"/>
                <a:gd name="connsiteX30" fmla="*/ 218739 w 828339"/>
                <a:gd name="connsiteY30" fmla="*/ 448662 h 458330"/>
                <a:gd name="connsiteX31" fmla="*/ 225911 w 828339"/>
                <a:gd name="connsiteY31" fmla="*/ 458330 h 45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8339" h="458330">
                  <a:moveTo>
                    <a:pt x="828339" y="14770"/>
                  </a:moveTo>
                  <a:lnTo>
                    <a:pt x="738692" y="14770"/>
                  </a:lnTo>
                  <a:cubicBezTo>
                    <a:pt x="712396" y="15368"/>
                    <a:pt x="670560" y="18356"/>
                    <a:pt x="670560" y="18356"/>
                  </a:cubicBezTo>
                  <a:cubicBezTo>
                    <a:pt x="643666" y="19551"/>
                    <a:pt x="606612" y="23735"/>
                    <a:pt x="577327" y="21942"/>
                  </a:cubicBezTo>
                  <a:cubicBezTo>
                    <a:pt x="548042" y="20149"/>
                    <a:pt x="519953" y="9392"/>
                    <a:pt x="494852" y="7599"/>
                  </a:cubicBezTo>
                  <a:cubicBezTo>
                    <a:pt x="469751" y="5806"/>
                    <a:pt x="452419" y="11185"/>
                    <a:pt x="426720" y="11185"/>
                  </a:cubicBezTo>
                  <a:cubicBezTo>
                    <a:pt x="401021" y="11185"/>
                    <a:pt x="362174" y="8197"/>
                    <a:pt x="340659" y="7599"/>
                  </a:cubicBezTo>
                  <a:cubicBezTo>
                    <a:pt x="319144" y="7001"/>
                    <a:pt x="297628" y="7599"/>
                    <a:pt x="297628" y="7599"/>
                  </a:cubicBezTo>
                  <a:cubicBezTo>
                    <a:pt x="280296" y="7599"/>
                    <a:pt x="255195" y="8794"/>
                    <a:pt x="236668" y="7599"/>
                  </a:cubicBezTo>
                  <a:cubicBezTo>
                    <a:pt x="218141" y="6404"/>
                    <a:pt x="206188" y="-1963"/>
                    <a:pt x="186466" y="427"/>
                  </a:cubicBezTo>
                  <a:cubicBezTo>
                    <a:pt x="166744" y="2817"/>
                    <a:pt x="138056" y="13575"/>
                    <a:pt x="118334" y="21942"/>
                  </a:cubicBezTo>
                  <a:cubicBezTo>
                    <a:pt x="98612" y="30309"/>
                    <a:pt x="79487" y="41664"/>
                    <a:pt x="68132" y="50629"/>
                  </a:cubicBezTo>
                  <a:cubicBezTo>
                    <a:pt x="56777" y="59594"/>
                    <a:pt x="55581" y="66168"/>
                    <a:pt x="50202" y="75730"/>
                  </a:cubicBezTo>
                  <a:cubicBezTo>
                    <a:pt x="44823" y="85292"/>
                    <a:pt x="42433" y="94257"/>
                    <a:pt x="35859" y="108003"/>
                  </a:cubicBezTo>
                  <a:cubicBezTo>
                    <a:pt x="29285" y="121749"/>
                    <a:pt x="16734" y="143862"/>
                    <a:pt x="10758" y="158206"/>
                  </a:cubicBezTo>
                  <a:cubicBezTo>
                    <a:pt x="4781" y="172550"/>
                    <a:pt x="0" y="184503"/>
                    <a:pt x="0" y="194065"/>
                  </a:cubicBezTo>
                  <a:cubicBezTo>
                    <a:pt x="0" y="203627"/>
                    <a:pt x="7770" y="208408"/>
                    <a:pt x="10758" y="215580"/>
                  </a:cubicBezTo>
                  <a:cubicBezTo>
                    <a:pt x="13746" y="222752"/>
                    <a:pt x="13148" y="228130"/>
                    <a:pt x="17929" y="237095"/>
                  </a:cubicBezTo>
                  <a:cubicBezTo>
                    <a:pt x="22710" y="246060"/>
                    <a:pt x="31675" y="258610"/>
                    <a:pt x="39445" y="269368"/>
                  </a:cubicBezTo>
                  <a:cubicBezTo>
                    <a:pt x="47215" y="280126"/>
                    <a:pt x="57374" y="293872"/>
                    <a:pt x="64546" y="301641"/>
                  </a:cubicBezTo>
                  <a:cubicBezTo>
                    <a:pt x="71718" y="309410"/>
                    <a:pt x="82475" y="315985"/>
                    <a:pt x="82475" y="315985"/>
                  </a:cubicBezTo>
                  <a:cubicBezTo>
                    <a:pt x="87854" y="320766"/>
                    <a:pt x="96819" y="330328"/>
                    <a:pt x="96819" y="330328"/>
                  </a:cubicBezTo>
                  <a:lnTo>
                    <a:pt x="103991" y="337500"/>
                  </a:lnTo>
                  <a:cubicBezTo>
                    <a:pt x="106381" y="339293"/>
                    <a:pt x="103990" y="338696"/>
                    <a:pt x="111162" y="341086"/>
                  </a:cubicBezTo>
                  <a:cubicBezTo>
                    <a:pt x="118334" y="343477"/>
                    <a:pt x="137459" y="349453"/>
                    <a:pt x="147021" y="351843"/>
                  </a:cubicBezTo>
                  <a:cubicBezTo>
                    <a:pt x="156583" y="354233"/>
                    <a:pt x="168537" y="355429"/>
                    <a:pt x="168537" y="355429"/>
                  </a:cubicBezTo>
                  <a:cubicBezTo>
                    <a:pt x="174513" y="356624"/>
                    <a:pt x="178099" y="354234"/>
                    <a:pt x="182880" y="359015"/>
                  </a:cubicBezTo>
                  <a:cubicBezTo>
                    <a:pt x="187661" y="363796"/>
                    <a:pt x="192443" y="376944"/>
                    <a:pt x="197224" y="384116"/>
                  </a:cubicBezTo>
                  <a:cubicBezTo>
                    <a:pt x="202005" y="391288"/>
                    <a:pt x="207981" y="394277"/>
                    <a:pt x="211567" y="402046"/>
                  </a:cubicBezTo>
                  <a:cubicBezTo>
                    <a:pt x="215153" y="409815"/>
                    <a:pt x="217544" y="422964"/>
                    <a:pt x="218739" y="430733"/>
                  </a:cubicBezTo>
                  <a:cubicBezTo>
                    <a:pt x="219934" y="438502"/>
                    <a:pt x="217544" y="441490"/>
                    <a:pt x="218739" y="448662"/>
                  </a:cubicBezTo>
                  <a:cubicBezTo>
                    <a:pt x="219934" y="455834"/>
                    <a:pt x="222922" y="449365"/>
                    <a:pt x="225911" y="45833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0" name="フリーフォーム: 図形 9">
              <a:extLst>
                <a:ext uri="{FF2B5EF4-FFF2-40B4-BE49-F238E27FC236}">
                  <a16:creationId xmlns:a16="http://schemas.microsoft.com/office/drawing/2014/main" id="{B1C2D92D-725E-4C96-E88F-A7327CF63888}"/>
                </a:ext>
              </a:extLst>
            </p:cNvPr>
            <p:cNvSpPr/>
            <p:nvPr/>
          </p:nvSpPr>
          <p:spPr>
            <a:xfrm>
              <a:off x="5319713" y="2747963"/>
              <a:ext cx="9525" cy="80962"/>
            </a:xfrm>
            <a:custGeom>
              <a:avLst/>
              <a:gdLst>
                <a:gd name="connsiteX0" fmla="*/ 0 w 9525"/>
                <a:gd name="connsiteY0" fmla="*/ 0 h 80962"/>
                <a:gd name="connsiteX1" fmla="*/ 9525 w 9525"/>
                <a:gd name="connsiteY1" fmla="*/ 61912 h 80962"/>
                <a:gd name="connsiteX2" fmla="*/ 9525 w 9525"/>
                <a:gd name="connsiteY2" fmla="*/ 80962 h 80962"/>
                <a:gd name="connsiteX3" fmla="*/ 9525 w 9525"/>
                <a:gd name="connsiteY3" fmla="*/ 76200 h 80962"/>
              </a:gdLst>
              <a:ahLst/>
              <a:cxnLst>
                <a:cxn ang="0">
                  <a:pos x="connsiteX0" y="connsiteY0"/>
                </a:cxn>
                <a:cxn ang="0">
                  <a:pos x="connsiteX1" y="connsiteY1"/>
                </a:cxn>
                <a:cxn ang="0">
                  <a:pos x="connsiteX2" y="connsiteY2"/>
                </a:cxn>
                <a:cxn ang="0">
                  <a:pos x="connsiteX3" y="connsiteY3"/>
                </a:cxn>
              </a:cxnLst>
              <a:rect l="l" t="t" r="r" b="b"/>
              <a:pathLst>
                <a:path w="9525" h="80962">
                  <a:moveTo>
                    <a:pt x="0" y="0"/>
                  </a:moveTo>
                  <a:lnTo>
                    <a:pt x="9525" y="61912"/>
                  </a:lnTo>
                  <a:lnTo>
                    <a:pt x="9525" y="80962"/>
                  </a:lnTo>
                  <a:lnTo>
                    <a:pt x="9525" y="762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フリーフォーム: 図形 13">
            <a:extLst>
              <a:ext uri="{FF2B5EF4-FFF2-40B4-BE49-F238E27FC236}">
                <a16:creationId xmlns:a16="http://schemas.microsoft.com/office/drawing/2014/main" id="{99BC595D-7691-6D67-113C-160F23C32A3A}"/>
              </a:ext>
            </a:extLst>
          </p:cNvPr>
          <p:cNvSpPr/>
          <p:nvPr/>
        </p:nvSpPr>
        <p:spPr>
          <a:xfrm>
            <a:off x="4976350" y="2628434"/>
            <a:ext cx="393587" cy="451574"/>
          </a:xfrm>
          <a:custGeom>
            <a:avLst/>
            <a:gdLst>
              <a:gd name="connsiteX0" fmla="*/ 395288 w 423863"/>
              <a:gd name="connsiteY0" fmla="*/ 457200 h 457200"/>
              <a:gd name="connsiteX1" fmla="*/ 309563 w 423863"/>
              <a:gd name="connsiteY1" fmla="*/ 433387 h 457200"/>
              <a:gd name="connsiteX2" fmla="*/ 252413 w 423863"/>
              <a:gd name="connsiteY2" fmla="*/ 419100 h 457200"/>
              <a:gd name="connsiteX3" fmla="*/ 200025 w 423863"/>
              <a:gd name="connsiteY3" fmla="*/ 400050 h 457200"/>
              <a:gd name="connsiteX4" fmla="*/ 152400 w 423863"/>
              <a:gd name="connsiteY4" fmla="*/ 385762 h 457200"/>
              <a:gd name="connsiteX5" fmla="*/ 119063 w 423863"/>
              <a:gd name="connsiteY5" fmla="*/ 352425 h 457200"/>
              <a:gd name="connsiteX6" fmla="*/ 80963 w 423863"/>
              <a:gd name="connsiteY6" fmla="*/ 314325 h 457200"/>
              <a:gd name="connsiteX7" fmla="*/ 42863 w 423863"/>
              <a:gd name="connsiteY7" fmla="*/ 290512 h 457200"/>
              <a:gd name="connsiteX8" fmla="*/ 23813 w 423863"/>
              <a:gd name="connsiteY8" fmla="*/ 257175 h 457200"/>
              <a:gd name="connsiteX9" fmla="*/ 9525 w 423863"/>
              <a:gd name="connsiteY9" fmla="*/ 219075 h 457200"/>
              <a:gd name="connsiteX10" fmla="*/ 0 w 423863"/>
              <a:gd name="connsiteY10" fmla="*/ 185737 h 457200"/>
              <a:gd name="connsiteX11" fmla="*/ 0 w 423863"/>
              <a:gd name="connsiteY11" fmla="*/ 185737 h 457200"/>
              <a:gd name="connsiteX12" fmla="*/ 14288 w 423863"/>
              <a:gd name="connsiteY12" fmla="*/ 123825 h 457200"/>
              <a:gd name="connsiteX13" fmla="*/ 47625 w 423863"/>
              <a:gd name="connsiteY13" fmla="*/ 90487 h 457200"/>
              <a:gd name="connsiteX14" fmla="*/ 100013 w 423863"/>
              <a:gd name="connsiteY14" fmla="*/ 57150 h 457200"/>
              <a:gd name="connsiteX15" fmla="*/ 119063 w 423863"/>
              <a:gd name="connsiteY15" fmla="*/ 42862 h 457200"/>
              <a:gd name="connsiteX16" fmla="*/ 147638 w 423863"/>
              <a:gd name="connsiteY16" fmla="*/ 28575 h 457200"/>
              <a:gd name="connsiteX17" fmla="*/ 176213 w 423863"/>
              <a:gd name="connsiteY17" fmla="*/ 19050 h 457200"/>
              <a:gd name="connsiteX18" fmla="*/ 219075 w 423863"/>
              <a:gd name="connsiteY18" fmla="*/ 4762 h 457200"/>
              <a:gd name="connsiteX19" fmla="*/ 247650 w 423863"/>
              <a:gd name="connsiteY19" fmla="*/ 0 h 457200"/>
              <a:gd name="connsiteX20" fmla="*/ 276225 w 423863"/>
              <a:gd name="connsiteY20" fmla="*/ 0 h 457200"/>
              <a:gd name="connsiteX21" fmla="*/ 304800 w 423863"/>
              <a:gd name="connsiteY21" fmla="*/ 4762 h 457200"/>
              <a:gd name="connsiteX22" fmla="*/ 328613 w 423863"/>
              <a:gd name="connsiteY22" fmla="*/ 14287 h 457200"/>
              <a:gd name="connsiteX23" fmla="*/ 352425 w 423863"/>
              <a:gd name="connsiteY23" fmla="*/ 19050 h 457200"/>
              <a:gd name="connsiteX24" fmla="*/ 376238 w 423863"/>
              <a:gd name="connsiteY24" fmla="*/ 23812 h 457200"/>
              <a:gd name="connsiteX25" fmla="*/ 400050 w 423863"/>
              <a:gd name="connsiteY25" fmla="*/ 33337 h 457200"/>
              <a:gd name="connsiteX26" fmla="*/ 423863 w 423863"/>
              <a:gd name="connsiteY26" fmla="*/ 42862 h 457200"/>
              <a:gd name="connsiteX27" fmla="*/ 423863 w 423863"/>
              <a:gd name="connsiteY27" fmla="*/ 42862 h 457200"/>
              <a:gd name="connsiteX28" fmla="*/ 395288 w 423863"/>
              <a:gd name="connsiteY28" fmla="*/ 47625 h 457200"/>
              <a:gd name="connsiteX29" fmla="*/ 342900 w 423863"/>
              <a:gd name="connsiteY29" fmla="*/ 61912 h 457200"/>
              <a:gd name="connsiteX30" fmla="*/ 342900 w 423863"/>
              <a:gd name="connsiteY30" fmla="*/ 61912 h 457200"/>
              <a:gd name="connsiteX31" fmla="*/ 266700 w 423863"/>
              <a:gd name="connsiteY31" fmla="*/ 85725 h 457200"/>
              <a:gd name="connsiteX32" fmla="*/ 247650 w 423863"/>
              <a:gd name="connsiteY32" fmla="*/ 100012 h 457200"/>
              <a:gd name="connsiteX33" fmla="*/ 228600 w 423863"/>
              <a:gd name="connsiteY33" fmla="*/ 123825 h 457200"/>
              <a:gd name="connsiteX34" fmla="*/ 209550 w 423863"/>
              <a:gd name="connsiteY34" fmla="*/ 157162 h 457200"/>
              <a:gd name="connsiteX35" fmla="*/ 195263 w 423863"/>
              <a:gd name="connsiteY35" fmla="*/ 195262 h 457200"/>
              <a:gd name="connsiteX36" fmla="*/ 180975 w 423863"/>
              <a:gd name="connsiteY36" fmla="*/ 228600 h 457200"/>
              <a:gd name="connsiteX37" fmla="*/ 176213 w 423863"/>
              <a:gd name="connsiteY37" fmla="*/ 261937 h 457200"/>
              <a:gd name="connsiteX38" fmla="*/ 176213 w 423863"/>
              <a:gd name="connsiteY38" fmla="*/ 290512 h 457200"/>
              <a:gd name="connsiteX39" fmla="*/ 190500 w 423863"/>
              <a:gd name="connsiteY39" fmla="*/ 314325 h 457200"/>
              <a:gd name="connsiteX40" fmla="*/ 219075 w 423863"/>
              <a:gd name="connsiteY40" fmla="*/ 357187 h 457200"/>
              <a:gd name="connsiteX41" fmla="*/ 247650 w 423863"/>
              <a:gd name="connsiteY41" fmla="*/ 371475 h 457200"/>
              <a:gd name="connsiteX42" fmla="*/ 290513 w 423863"/>
              <a:gd name="connsiteY42" fmla="*/ 409575 h 457200"/>
              <a:gd name="connsiteX43" fmla="*/ 314325 w 423863"/>
              <a:gd name="connsiteY43" fmla="*/ 414337 h 457200"/>
              <a:gd name="connsiteX44" fmla="*/ 338138 w 423863"/>
              <a:gd name="connsiteY44" fmla="*/ 423862 h 457200"/>
              <a:gd name="connsiteX45" fmla="*/ 395288 w 423863"/>
              <a:gd name="connsiteY45"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23863" h="457200">
                <a:moveTo>
                  <a:pt x="395288" y="457200"/>
                </a:moveTo>
                <a:lnTo>
                  <a:pt x="309563" y="433387"/>
                </a:lnTo>
                <a:lnTo>
                  <a:pt x="252413" y="419100"/>
                </a:lnTo>
                <a:lnTo>
                  <a:pt x="200025" y="400050"/>
                </a:lnTo>
                <a:lnTo>
                  <a:pt x="152400" y="385762"/>
                </a:lnTo>
                <a:lnTo>
                  <a:pt x="119063" y="352425"/>
                </a:lnTo>
                <a:lnTo>
                  <a:pt x="80963" y="314325"/>
                </a:lnTo>
                <a:lnTo>
                  <a:pt x="42863" y="290512"/>
                </a:lnTo>
                <a:lnTo>
                  <a:pt x="23813" y="257175"/>
                </a:lnTo>
                <a:lnTo>
                  <a:pt x="9525" y="219075"/>
                </a:lnTo>
                <a:lnTo>
                  <a:pt x="0" y="185737"/>
                </a:lnTo>
                <a:lnTo>
                  <a:pt x="0" y="185737"/>
                </a:lnTo>
                <a:lnTo>
                  <a:pt x="14288" y="123825"/>
                </a:lnTo>
                <a:lnTo>
                  <a:pt x="47625" y="90487"/>
                </a:lnTo>
                <a:lnTo>
                  <a:pt x="100013" y="57150"/>
                </a:lnTo>
                <a:lnTo>
                  <a:pt x="119063" y="42862"/>
                </a:lnTo>
                <a:lnTo>
                  <a:pt x="147638" y="28575"/>
                </a:lnTo>
                <a:lnTo>
                  <a:pt x="176213" y="19050"/>
                </a:lnTo>
                <a:lnTo>
                  <a:pt x="219075" y="4762"/>
                </a:lnTo>
                <a:lnTo>
                  <a:pt x="247650" y="0"/>
                </a:lnTo>
                <a:lnTo>
                  <a:pt x="276225" y="0"/>
                </a:lnTo>
                <a:lnTo>
                  <a:pt x="304800" y="4762"/>
                </a:lnTo>
                <a:lnTo>
                  <a:pt x="328613" y="14287"/>
                </a:lnTo>
                <a:lnTo>
                  <a:pt x="352425" y="19050"/>
                </a:lnTo>
                <a:lnTo>
                  <a:pt x="376238" y="23812"/>
                </a:lnTo>
                <a:lnTo>
                  <a:pt x="400050" y="33337"/>
                </a:lnTo>
                <a:lnTo>
                  <a:pt x="423863" y="42862"/>
                </a:lnTo>
                <a:lnTo>
                  <a:pt x="423863" y="42862"/>
                </a:lnTo>
                <a:lnTo>
                  <a:pt x="395288" y="47625"/>
                </a:lnTo>
                <a:lnTo>
                  <a:pt x="342900" y="61912"/>
                </a:lnTo>
                <a:lnTo>
                  <a:pt x="342900" y="61912"/>
                </a:lnTo>
                <a:lnTo>
                  <a:pt x="266700" y="85725"/>
                </a:lnTo>
                <a:lnTo>
                  <a:pt x="247650" y="100012"/>
                </a:lnTo>
                <a:lnTo>
                  <a:pt x="228600" y="123825"/>
                </a:lnTo>
                <a:lnTo>
                  <a:pt x="209550" y="157162"/>
                </a:lnTo>
                <a:lnTo>
                  <a:pt x="195263" y="195262"/>
                </a:lnTo>
                <a:lnTo>
                  <a:pt x="180975" y="228600"/>
                </a:lnTo>
                <a:lnTo>
                  <a:pt x="176213" y="261937"/>
                </a:lnTo>
                <a:lnTo>
                  <a:pt x="176213" y="290512"/>
                </a:lnTo>
                <a:lnTo>
                  <a:pt x="190500" y="314325"/>
                </a:lnTo>
                <a:lnTo>
                  <a:pt x="219075" y="357187"/>
                </a:lnTo>
                <a:lnTo>
                  <a:pt x="247650" y="371475"/>
                </a:lnTo>
                <a:lnTo>
                  <a:pt x="290513" y="409575"/>
                </a:lnTo>
                <a:lnTo>
                  <a:pt x="314325" y="414337"/>
                </a:lnTo>
                <a:lnTo>
                  <a:pt x="338138" y="423862"/>
                </a:lnTo>
                <a:lnTo>
                  <a:pt x="395288" y="457200"/>
                </a:ln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CBD992CD-6FE2-09DB-21C8-0E7061A7CF8E}"/>
              </a:ext>
            </a:extLst>
          </p:cNvPr>
          <p:cNvGrpSpPr/>
          <p:nvPr/>
        </p:nvGrpSpPr>
        <p:grpSpPr>
          <a:xfrm>
            <a:off x="5360815" y="2553748"/>
            <a:ext cx="625648" cy="132678"/>
            <a:chOff x="5322715" y="2180368"/>
            <a:chExt cx="625648" cy="132678"/>
          </a:xfrm>
        </p:grpSpPr>
        <p:sp>
          <p:nvSpPr>
            <p:cNvPr id="74" name="フリーフォーム: 図形 73">
              <a:extLst>
                <a:ext uri="{FF2B5EF4-FFF2-40B4-BE49-F238E27FC236}">
                  <a16:creationId xmlns:a16="http://schemas.microsoft.com/office/drawing/2014/main" id="{60C6BB08-278F-DA79-BAD0-D5EFA0F1785E}"/>
                </a:ext>
              </a:extLst>
            </p:cNvPr>
            <p:cNvSpPr/>
            <p:nvPr/>
          </p:nvSpPr>
          <p:spPr>
            <a:xfrm>
              <a:off x="5322715" y="2180368"/>
              <a:ext cx="573742" cy="132678"/>
            </a:xfrm>
            <a:custGeom>
              <a:avLst/>
              <a:gdLst>
                <a:gd name="connsiteX0" fmla="*/ 552226 w 552226"/>
                <a:gd name="connsiteY0" fmla="*/ 0 h 96819"/>
                <a:gd name="connsiteX1" fmla="*/ 498438 w 552226"/>
                <a:gd name="connsiteY1" fmla="*/ 10758 h 96819"/>
                <a:gd name="connsiteX2" fmla="*/ 437478 w 552226"/>
                <a:gd name="connsiteY2" fmla="*/ 17930 h 96819"/>
                <a:gd name="connsiteX3" fmla="*/ 344245 w 552226"/>
                <a:gd name="connsiteY3" fmla="*/ 32273 h 96819"/>
                <a:gd name="connsiteX4" fmla="*/ 301214 w 552226"/>
                <a:gd name="connsiteY4" fmla="*/ 39445 h 96819"/>
                <a:gd name="connsiteX5" fmla="*/ 233083 w 552226"/>
                <a:gd name="connsiteY5" fmla="*/ 53788 h 96819"/>
                <a:gd name="connsiteX6" fmla="*/ 172123 w 552226"/>
                <a:gd name="connsiteY6" fmla="*/ 60960 h 96819"/>
                <a:gd name="connsiteX7" fmla="*/ 136264 w 552226"/>
                <a:gd name="connsiteY7" fmla="*/ 64546 h 96819"/>
                <a:gd name="connsiteX8" fmla="*/ 100405 w 552226"/>
                <a:gd name="connsiteY8" fmla="*/ 75304 h 96819"/>
                <a:gd name="connsiteX9" fmla="*/ 46617 w 552226"/>
                <a:gd name="connsiteY9" fmla="*/ 78890 h 96819"/>
                <a:gd name="connsiteX10" fmla="*/ 28687 w 552226"/>
                <a:gd name="connsiteY10" fmla="*/ 89647 h 96819"/>
                <a:gd name="connsiteX11" fmla="*/ 0 w 552226"/>
                <a:gd name="connsiteY11" fmla="*/ 96819 h 96819"/>
                <a:gd name="connsiteX0" fmla="*/ 573742 w 573742"/>
                <a:gd name="connsiteY0" fmla="*/ 0 h 121920"/>
                <a:gd name="connsiteX1" fmla="*/ 519954 w 573742"/>
                <a:gd name="connsiteY1" fmla="*/ 10758 h 121920"/>
                <a:gd name="connsiteX2" fmla="*/ 458994 w 573742"/>
                <a:gd name="connsiteY2" fmla="*/ 17930 h 121920"/>
                <a:gd name="connsiteX3" fmla="*/ 365761 w 573742"/>
                <a:gd name="connsiteY3" fmla="*/ 32273 h 121920"/>
                <a:gd name="connsiteX4" fmla="*/ 322730 w 573742"/>
                <a:gd name="connsiteY4" fmla="*/ 39445 h 121920"/>
                <a:gd name="connsiteX5" fmla="*/ 254599 w 573742"/>
                <a:gd name="connsiteY5" fmla="*/ 53788 h 121920"/>
                <a:gd name="connsiteX6" fmla="*/ 193639 w 573742"/>
                <a:gd name="connsiteY6" fmla="*/ 60960 h 121920"/>
                <a:gd name="connsiteX7" fmla="*/ 157780 w 573742"/>
                <a:gd name="connsiteY7" fmla="*/ 64546 h 121920"/>
                <a:gd name="connsiteX8" fmla="*/ 121921 w 573742"/>
                <a:gd name="connsiteY8" fmla="*/ 75304 h 121920"/>
                <a:gd name="connsiteX9" fmla="*/ 68133 w 573742"/>
                <a:gd name="connsiteY9" fmla="*/ 78890 h 121920"/>
                <a:gd name="connsiteX10" fmla="*/ 50203 w 573742"/>
                <a:gd name="connsiteY10" fmla="*/ 89647 h 121920"/>
                <a:gd name="connsiteX11" fmla="*/ 0 w 573742"/>
                <a:gd name="connsiteY11" fmla="*/ 121920 h 121920"/>
                <a:gd name="connsiteX0" fmla="*/ 573742 w 573742"/>
                <a:gd name="connsiteY0" fmla="*/ 0 h 121920"/>
                <a:gd name="connsiteX1" fmla="*/ 519954 w 573742"/>
                <a:gd name="connsiteY1" fmla="*/ 10758 h 121920"/>
                <a:gd name="connsiteX2" fmla="*/ 458994 w 573742"/>
                <a:gd name="connsiteY2" fmla="*/ 17930 h 121920"/>
                <a:gd name="connsiteX3" fmla="*/ 365761 w 573742"/>
                <a:gd name="connsiteY3" fmla="*/ 32273 h 121920"/>
                <a:gd name="connsiteX4" fmla="*/ 322730 w 573742"/>
                <a:gd name="connsiteY4" fmla="*/ 39445 h 121920"/>
                <a:gd name="connsiteX5" fmla="*/ 254599 w 573742"/>
                <a:gd name="connsiteY5" fmla="*/ 53788 h 121920"/>
                <a:gd name="connsiteX6" fmla="*/ 193639 w 573742"/>
                <a:gd name="connsiteY6" fmla="*/ 60960 h 121920"/>
                <a:gd name="connsiteX7" fmla="*/ 157780 w 573742"/>
                <a:gd name="connsiteY7" fmla="*/ 64546 h 121920"/>
                <a:gd name="connsiteX8" fmla="*/ 121921 w 573742"/>
                <a:gd name="connsiteY8" fmla="*/ 75304 h 121920"/>
                <a:gd name="connsiteX9" fmla="*/ 68133 w 573742"/>
                <a:gd name="connsiteY9" fmla="*/ 78890 h 121920"/>
                <a:gd name="connsiteX10" fmla="*/ 50203 w 573742"/>
                <a:gd name="connsiteY10" fmla="*/ 100404 h 121920"/>
                <a:gd name="connsiteX11" fmla="*/ 0 w 573742"/>
                <a:gd name="connsiteY11" fmla="*/ 121920 h 121920"/>
                <a:gd name="connsiteX0" fmla="*/ 573742 w 573742"/>
                <a:gd name="connsiteY0" fmla="*/ 0 h 121920"/>
                <a:gd name="connsiteX1" fmla="*/ 519954 w 573742"/>
                <a:gd name="connsiteY1" fmla="*/ 10758 h 121920"/>
                <a:gd name="connsiteX2" fmla="*/ 458994 w 573742"/>
                <a:gd name="connsiteY2" fmla="*/ 17930 h 121920"/>
                <a:gd name="connsiteX3" fmla="*/ 365761 w 573742"/>
                <a:gd name="connsiteY3" fmla="*/ 32273 h 121920"/>
                <a:gd name="connsiteX4" fmla="*/ 322730 w 573742"/>
                <a:gd name="connsiteY4" fmla="*/ 39445 h 121920"/>
                <a:gd name="connsiteX5" fmla="*/ 254599 w 573742"/>
                <a:gd name="connsiteY5" fmla="*/ 53788 h 121920"/>
                <a:gd name="connsiteX6" fmla="*/ 193639 w 573742"/>
                <a:gd name="connsiteY6" fmla="*/ 60960 h 121920"/>
                <a:gd name="connsiteX7" fmla="*/ 157780 w 573742"/>
                <a:gd name="connsiteY7" fmla="*/ 64546 h 121920"/>
                <a:gd name="connsiteX8" fmla="*/ 121921 w 573742"/>
                <a:gd name="connsiteY8" fmla="*/ 75304 h 121920"/>
                <a:gd name="connsiteX9" fmla="*/ 68133 w 573742"/>
                <a:gd name="connsiteY9" fmla="*/ 93234 h 121920"/>
                <a:gd name="connsiteX10" fmla="*/ 50203 w 573742"/>
                <a:gd name="connsiteY10" fmla="*/ 100404 h 121920"/>
                <a:gd name="connsiteX11" fmla="*/ 0 w 573742"/>
                <a:gd name="connsiteY11" fmla="*/ 121920 h 121920"/>
                <a:gd name="connsiteX0" fmla="*/ 573742 w 573742"/>
                <a:gd name="connsiteY0" fmla="*/ 0 h 132678"/>
                <a:gd name="connsiteX1" fmla="*/ 519954 w 573742"/>
                <a:gd name="connsiteY1" fmla="*/ 10758 h 132678"/>
                <a:gd name="connsiteX2" fmla="*/ 458994 w 573742"/>
                <a:gd name="connsiteY2" fmla="*/ 17930 h 132678"/>
                <a:gd name="connsiteX3" fmla="*/ 365761 w 573742"/>
                <a:gd name="connsiteY3" fmla="*/ 32273 h 132678"/>
                <a:gd name="connsiteX4" fmla="*/ 322730 w 573742"/>
                <a:gd name="connsiteY4" fmla="*/ 39445 h 132678"/>
                <a:gd name="connsiteX5" fmla="*/ 254599 w 573742"/>
                <a:gd name="connsiteY5" fmla="*/ 53788 h 132678"/>
                <a:gd name="connsiteX6" fmla="*/ 193639 w 573742"/>
                <a:gd name="connsiteY6" fmla="*/ 60960 h 132678"/>
                <a:gd name="connsiteX7" fmla="*/ 157780 w 573742"/>
                <a:gd name="connsiteY7" fmla="*/ 64546 h 132678"/>
                <a:gd name="connsiteX8" fmla="*/ 121921 w 573742"/>
                <a:gd name="connsiteY8" fmla="*/ 75304 h 132678"/>
                <a:gd name="connsiteX9" fmla="*/ 68133 w 573742"/>
                <a:gd name="connsiteY9" fmla="*/ 93234 h 132678"/>
                <a:gd name="connsiteX10" fmla="*/ 50203 w 573742"/>
                <a:gd name="connsiteY10" fmla="*/ 100404 h 132678"/>
                <a:gd name="connsiteX11" fmla="*/ 0 w 573742"/>
                <a:gd name="connsiteY11" fmla="*/ 132678 h 132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742" h="132678">
                  <a:moveTo>
                    <a:pt x="573742" y="0"/>
                  </a:moveTo>
                  <a:cubicBezTo>
                    <a:pt x="556410" y="3885"/>
                    <a:pt x="539079" y="7770"/>
                    <a:pt x="519954" y="10758"/>
                  </a:cubicBezTo>
                  <a:cubicBezTo>
                    <a:pt x="500829" y="13746"/>
                    <a:pt x="484693" y="14344"/>
                    <a:pt x="458994" y="17930"/>
                  </a:cubicBezTo>
                  <a:cubicBezTo>
                    <a:pt x="433295" y="21516"/>
                    <a:pt x="365761" y="32273"/>
                    <a:pt x="365761" y="32273"/>
                  </a:cubicBezTo>
                  <a:cubicBezTo>
                    <a:pt x="343050" y="35859"/>
                    <a:pt x="341257" y="35859"/>
                    <a:pt x="322730" y="39445"/>
                  </a:cubicBezTo>
                  <a:cubicBezTo>
                    <a:pt x="304203" y="43031"/>
                    <a:pt x="276114" y="50202"/>
                    <a:pt x="254599" y="53788"/>
                  </a:cubicBezTo>
                  <a:cubicBezTo>
                    <a:pt x="233084" y="57374"/>
                    <a:pt x="193639" y="60960"/>
                    <a:pt x="193639" y="60960"/>
                  </a:cubicBezTo>
                  <a:cubicBezTo>
                    <a:pt x="177503" y="62753"/>
                    <a:pt x="169733" y="62155"/>
                    <a:pt x="157780" y="64546"/>
                  </a:cubicBezTo>
                  <a:cubicBezTo>
                    <a:pt x="145827" y="66937"/>
                    <a:pt x="136862" y="70523"/>
                    <a:pt x="121921" y="75304"/>
                  </a:cubicBezTo>
                  <a:cubicBezTo>
                    <a:pt x="106980" y="80085"/>
                    <a:pt x="80086" y="89051"/>
                    <a:pt x="68133" y="93234"/>
                  </a:cubicBezTo>
                  <a:cubicBezTo>
                    <a:pt x="56180" y="97417"/>
                    <a:pt x="57972" y="97416"/>
                    <a:pt x="50203" y="100404"/>
                  </a:cubicBezTo>
                  <a:cubicBezTo>
                    <a:pt x="42434" y="103392"/>
                    <a:pt x="10459" y="130586"/>
                    <a:pt x="0" y="13267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ＭＳ Ｐゴシック" panose="020B0600070205080204" pitchFamily="50" charset="-128"/>
                <a:cs typeface="+mn-cs"/>
              </a:endParaRPr>
            </a:p>
          </p:txBody>
        </p:sp>
        <p:sp>
          <p:nvSpPr>
            <p:cNvPr id="15" name="フリーフォーム: 図形 14">
              <a:extLst>
                <a:ext uri="{FF2B5EF4-FFF2-40B4-BE49-F238E27FC236}">
                  <a16:creationId xmlns:a16="http://schemas.microsoft.com/office/drawing/2014/main" id="{03E26BC3-835C-80AB-39CB-330F32803D6D}"/>
                </a:ext>
              </a:extLst>
            </p:cNvPr>
            <p:cNvSpPr/>
            <p:nvPr/>
          </p:nvSpPr>
          <p:spPr>
            <a:xfrm>
              <a:off x="5895975" y="2181225"/>
              <a:ext cx="52388" cy="0"/>
            </a:xfrm>
            <a:custGeom>
              <a:avLst/>
              <a:gdLst>
                <a:gd name="connsiteX0" fmla="*/ 0 w 52388"/>
                <a:gd name="connsiteY0" fmla="*/ 0 h 0"/>
                <a:gd name="connsiteX1" fmla="*/ 52388 w 52388"/>
                <a:gd name="connsiteY1" fmla="*/ 0 h 0"/>
              </a:gdLst>
              <a:ahLst/>
              <a:cxnLst>
                <a:cxn ang="0">
                  <a:pos x="connsiteX0" y="connsiteY0"/>
                </a:cxn>
                <a:cxn ang="0">
                  <a:pos x="connsiteX1" y="connsiteY1"/>
                </a:cxn>
              </a:cxnLst>
              <a:rect l="l" t="t" r="r" b="b"/>
              <a:pathLst>
                <a:path w="52388">
                  <a:moveTo>
                    <a:pt x="0" y="0"/>
                  </a:moveTo>
                  <a:lnTo>
                    <a:pt x="52388"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フリーフォーム: 図形 24">
            <a:extLst>
              <a:ext uri="{FF2B5EF4-FFF2-40B4-BE49-F238E27FC236}">
                <a16:creationId xmlns:a16="http://schemas.microsoft.com/office/drawing/2014/main" id="{2B0943D5-DE71-975E-C6E8-E3A2FE48E95D}"/>
              </a:ext>
            </a:extLst>
          </p:cNvPr>
          <p:cNvSpPr/>
          <p:nvPr/>
        </p:nvSpPr>
        <p:spPr>
          <a:xfrm>
            <a:off x="3962762" y="2639865"/>
            <a:ext cx="171450" cy="171450"/>
          </a:xfrm>
          <a:custGeom>
            <a:avLst/>
            <a:gdLst>
              <a:gd name="connsiteX0" fmla="*/ 109537 w 171450"/>
              <a:gd name="connsiteY0" fmla="*/ 171450 h 171450"/>
              <a:gd name="connsiteX1" fmla="*/ 38100 w 171450"/>
              <a:gd name="connsiteY1" fmla="*/ 142875 h 171450"/>
              <a:gd name="connsiteX2" fmla="*/ 14287 w 171450"/>
              <a:gd name="connsiteY2" fmla="*/ 119062 h 171450"/>
              <a:gd name="connsiteX3" fmla="*/ 0 w 171450"/>
              <a:gd name="connsiteY3" fmla="*/ 95250 h 171450"/>
              <a:gd name="connsiteX4" fmla="*/ 0 w 171450"/>
              <a:gd name="connsiteY4" fmla="*/ 71437 h 171450"/>
              <a:gd name="connsiteX5" fmla="*/ 14287 w 171450"/>
              <a:gd name="connsiteY5" fmla="*/ 52387 h 171450"/>
              <a:gd name="connsiteX6" fmla="*/ 33337 w 171450"/>
              <a:gd name="connsiteY6" fmla="*/ 42862 h 171450"/>
              <a:gd name="connsiteX7" fmla="*/ 52387 w 171450"/>
              <a:gd name="connsiteY7" fmla="*/ 28575 h 171450"/>
              <a:gd name="connsiteX8" fmla="*/ 66675 w 171450"/>
              <a:gd name="connsiteY8" fmla="*/ 19050 h 171450"/>
              <a:gd name="connsiteX9" fmla="*/ 85725 w 171450"/>
              <a:gd name="connsiteY9" fmla="*/ 9525 h 171450"/>
              <a:gd name="connsiteX10" fmla="*/ 104775 w 171450"/>
              <a:gd name="connsiteY10" fmla="*/ 0 h 171450"/>
              <a:gd name="connsiteX11" fmla="*/ 128587 w 171450"/>
              <a:gd name="connsiteY11" fmla="*/ 0 h 171450"/>
              <a:gd name="connsiteX12" fmla="*/ 152400 w 171450"/>
              <a:gd name="connsiteY12" fmla="*/ 4762 h 171450"/>
              <a:gd name="connsiteX13" fmla="*/ 157162 w 171450"/>
              <a:gd name="connsiteY13" fmla="*/ 9525 h 171450"/>
              <a:gd name="connsiteX14" fmla="*/ 161925 w 171450"/>
              <a:gd name="connsiteY14" fmla="*/ 14287 h 171450"/>
              <a:gd name="connsiteX15" fmla="*/ 171450 w 171450"/>
              <a:gd name="connsiteY15" fmla="*/ 28575 h 171450"/>
              <a:gd name="connsiteX16" fmla="*/ 171450 w 171450"/>
              <a:gd name="connsiteY16" fmla="*/ 33337 h 171450"/>
              <a:gd name="connsiteX17" fmla="*/ 142875 w 171450"/>
              <a:gd name="connsiteY17" fmla="*/ 33337 h 171450"/>
              <a:gd name="connsiteX18" fmla="*/ 100012 w 171450"/>
              <a:gd name="connsiteY18" fmla="*/ 42862 h 171450"/>
              <a:gd name="connsiteX19" fmla="*/ 80962 w 171450"/>
              <a:gd name="connsiteY19" fmla="*/ 52387 h 171450"/>
              <a:gd name="connsiteX20" fmla="*/ 66675 w 171450"/>
              <a:gd name="connsiteY20" fmla="*/ 66675 h 171450"/>
              <a:gd name="connsiteX21" fmla="*/ 66675 w 171450"/>
              <a:gd name="connsiteY21" fmla="*/ 66675 h 171450"/>
              <a:gd name="connsiteX22" fmla="*/ 66675 w 171450"/>
              <a:gd name="connsiteY22" fmla="*/ 114300 h 171450"/>
              <a:gd name="connsiteX23" fmla="*/ 66675 w 171450"/>
              <a:gd name="connsiteY23" fmla="*/ 114300 h 171450"/>
              <a:gd name="connsiteX24" fmla="*/ 109537 w 171450"/>
              <a:gd name="connsiteY24" fmla="*/ 17145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1450" h="171450">
                <a:moveTo>
                  <a:pt x="109537" y="171450"/>
                </a:moveTo>
                <a:lnTo>
                  <a:pt x="38100" y="142875"/>
                </a:lnTo>
                <a:lnTo>
                  <a:pt x="14287" y="119062"/>
                </a:lnTo>
                <a:lnTo>
                  <a:pt x="0" y="95250"/>
                </a:lnTo>
                <a:lnTo>
                  <a:pt x="0" y="71437"/>
                </a:lnTo>
                <a:lnTo>
                  <a:pt x="14287" y="52387"/>
                </a:lnTo>
                <a:lnTo>
                  <a:pt x="33337" y="42862"/>
                </a:lnTo>
                <a:lnTo>
                  <a:pt x="52387" y="28575"/>
                </a:lnTo>
                <a:lnTo>
                  <a:pt x="66675" y="19050"/>
                </a:lnTo>
                <a:lnTo>
                  <a:pt x="85725" y="9525"/>
                </a:lnTo>
                <a:lnTo>
                  <a:pt x="104775" y="0"/>
                </a:lnTo>
                <a:lnTo>
                  <a:pt x="128587" y="0"/>
                </a:lnTo>
                <a:lnTo>
                  <a:pt x="152400" y="4762"/>
                </a:lnTo>
                <a:lnTo>
                  <a:pt x="157162" y="9525"/>
                </a:lnTo>
                <a:lnTo>
                  <a:pt x="161925" y="14287"/>
                </a:lnTo>
                <a:lnTo>
                  <a:pt x="171450" y="28575"/>
                </a:lnTo>
                <a:lnTo>
                  <a:pt x="171450" y="33337"/>
                </a:lnTo>
                <a:lnTo>
                  <a:pt x="142875" y="33337"/>
                </a:lnTo>
                <a:lnTo>
                  <a:pt x="100012" y="42862"/>
                </a:lnTo>
                <a:lnTo>
                  <a:pt x="80962" y="52387"/>
                </a:lnTo>
                <a:lnTo>
                  <a:pt x="66675" y="66675"/>
                </a:lnTo>
                <a:lnTo>
                  <a:pt x="66675" y="66675"/>
                </a:lnTo>
                <a:lnTo>
                  <a:pt x="66675" y="114300"/>
                </a:lnTo>
                <a:lnTo>
                  <a:pt x="66675" y="114300"/>
                </a:lnTo>
                <a:lnTo>
                  <a:pt x="109537" y="171450"/>
                </a:lnTo>
                <a:close/>
              </a:path>
            </a:pathLst>
          </a:cu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14">
            <a:extLst>
              <a:ext uri="{FF2B5EF4-FFF2-40B4-BE49-F238E27FC236}">
                <a16:creationId xmlns:a16="http://schemas.microsoft.com/office/drawing/2014/main" id="{88E9800C-2268-B579-B70F-40124C76FD02}"/>
              </a:ext>
            </a:extLst>
          </p:cNvPr>
          <p:cNvSpPr txBox="1"/>
          <p:nvPr/>
        </p:nvSpPr>
        <p:spPr>
          <a:xfrm>
            <a:off x="4922252" y="2779934"/>
            <a:ext cx="350929"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600" b="1" dirty="0">
                <a:latin typeface="Arial" panose="020B0604020202020204" pitchFamily="34" charset="0"/>
                <a:cs typeface="Arial" panose="020B0604020202020204" pitchFamily="34" charset="0"/>
              </a:rPr>
              <a:t>Cp</a:t>
            </a:r>
            <a:endParaRPr kumimoji="1" lang="en-US" altLang="ja-JP" sz="600" b="1" dirty="0">
              <a:latin typeface="Arial" panose="020B0604020202020204" pitchFamily="34" charset="0"/>
              <a:cs typeface="Arial" panose="020B0604020202020204" pitchFamily="34" charset="0"/>
            </a:endParaRPr>
          </a:p>
        </p:txBody>
      </p:sp>
      <p:cxnSp>
        <p:nvCxnSpPr>
          <p:cNvPr id="61" name="直線矢印コネクタ 60">
            <a:extLst>
              <a:ext uri="{FF2B5EF4-FFF2-40B4-BE49-F238E27FC236}">
                <a16:creationId xmlns:a16="http://schemas.microsoft.com/office/drawing/2014/main" id="{D0D2AE06-DD09-8A44-B55A-D131407444F4}"/>
              </a:ext>
            </a:extLst>
          </p:cNvPr>
          <p:cNvCxnSpPr/>
          <p:nvPr/>
        </p:nvCxnSpPr>
        <p:spPr>
          <a:xfrm>
            <a:off x="4988800" y="2811315"/>
            <a:ext cx="157008" cy="0"/>
          </a:xfrm>
          <a:prstGeom prst="straightConnector1">
            <a:avLst/>
          </a:prstGeom>
          <a:ln w="190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テキスト ボックス 19">
            <a:extLst>
              <a:ext uri="{FF2B5EF4-FFF2-40B4-BE49-F238E27FC236}">
                <a16:creationId xmlns:a16="http://schemas.microsoft.com/office/drawing/2014/main" id="{B587F0E2-E83D-2CC3-E7EE-A0167DD0F9A7}"/>
              </a:ext>
            </a:extLst>
          </p:cNvPr>
          <p:cNvSpPr txBox="1"/>
          <p:nvPr/>
        </p:nvSpPr>
        <p:spPr>
          <a:xfrm>
            <a:off x="5116462" y="2784768"/>
            <a:ext cx="354695"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600" b="1" dirty="0">
                <a:latin typeface="Arial" panose="020B0604020202020204" pitchFamily="34" charset="0"/>
                <a:cs typeface="Arial" panose="020B0604020202020204" pitchFamily="34" charset="0"/>
              </a:rPr>
              <a:t>Bp</a:t>
            </a:r>
            <a:endParaRPr kumimoji="1" lang="ja-JP" altLang="en-US" sz="600" b="1" dirty="0">
              <a:latin typeface="Arial" panose="020B0604020202020204" pitchFamily="34" charset="0"/>
              <a:cs typeface="Arial" panose="020B0604020202020204" pitchFamily="34" charset="0"/>
            </a:endParaRPr>
          </a:p>
        </p:txBody>
      </p:sp>
      <p:sp>
        <p:nvSpPr>
          <p:cNvPr id="91" name="テキスト ボックス 20">
            <a:extLst>
              <a:ext uri="{FF2B5EF4-FFF2-40B4-BE49-F238E27FC236}">
                <a16:creationId xmlns:a16="http://schemas.microsoft.com/office/drawing/2014/main" id="{8F43585E-B4AF-1D90-1E9B-824ED7733570}"/>
              </a:ext>
            </a:extLst>
          </p:cNvPr>
          <p:cNvSpPr txBox="1"/>
          <p:nvPr/>
        </p:nvSpPr>
        <p:spPr>
          <a:xfrm>
            <a:off x="4985960" y="2254808"/>
            <a:ext cx="393627"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sz="600" b="1" dirty="0">
                <a:solidFill>
                  <a:srgbClr val="FF00FF"/>
                </a:solidFill>
                <a:latin typeface="Arial" panose="020B0604020202020204" pitchFamily="34" charset="0"/>
                <a:cs typeface="Arial" panose="020B0604020202020204" pitchFamily="34" charset="0"/>
              </a:rPr>
              <a:t>MME</a:t>
            </a:r>
            <a:endParaRPr kumimoji="1" lang="ja-JP" altLang="en-US" sz="600" b="1" dirty="0">
              <a:solidFill>
                <a:srgbClr val="FF00FF"/>
              </a:solidFill>
              <a:latin typeface="Arial" panose="020B0604020202020204" pitchFamily="34" charset="0"/>
              <a:cs typeface="Arial" panose="020B0604020202020204" pitchFamily="34" charset="0"/>
            </a:endParaRPr>
          </a:p>
        </p:txBody>
      </p:sp>
      <p:sp>
        <p:nvSpPr>
          <p:cNvPr id="93" name="テキスト ボックス 19">
            <a:extLst>
              <a:ext uri="{FF2B5EF4-FFF2-40B4-BE49-F238E27FC236}">
                <a16:creationId xmlns:a16="http://schemas.microsoft.com/office/drawing/2014/main" id="{2305DB0D-2DC0-67EC-947B-65D46FDA1E0E}"/>
              </a:ext>
            </a:extLst>
          </p:cNvPr>
          <p:cNvSpPr txBox="1"/>
          <p:nvPr/>
        </p:nvSpPr>
        <p:spPr>
          <a:xfrm>
            <a:off x="5328539" y="3034822"/>
            <a:ext cx="638829"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600" b="1" dirty="0">
                <a:latin typeface="Arial" panose="020B0604020202020204" pitchFamily="34" charset="0"/>
                <a:cs typeface="Arial" panose="020B0604020202020204" pitchFamily="34" charset="0"/>
              </a:rPr>
              <a:t>Full-length</a:t>
            </a:r>
            <a:endParaRPr kumimoji="1" lang="ja-JP" altLang="en-US" sz="600" b="1" dirty="0">
              <a:latin typeface="Arial" panose="020B0604020202020204" pitchFamily="34" charset="0"/>
              <a:cs typeface="Arial" panose="020B0604020202020204" pitchFamily="34" charset="0"/>
            </a:endParaRPr>
          </a:p>
        </p:txBody>
      </p:sp>
      <p:sp>
        <p:nvSpPr>
          <p:cNvPr id="94" name="テキスト ボックス 20">
            <a:extLst>
              <a:ext uri="{FF2B5EF4-FFF2-40B4-BE49-F238E27FC236}">
                <a16:creationId xmlns:a16="http://schemas.microsoft.com/office/drawing/2014/main" id="{92F09522-BFBB-E98C-8ADC-44FB0099F8DA}"/>
              </a:ext>
            </a:extLst>
          </p:cNvPr>
          <p:cNvSpPr txBox="1"/>
          <p:nvPr/>
        </p:nvSpPr>
        <p:spPr>
          <a:xfrm>
            <a:off x="1178147" y="2112985"/>
            <a:ext cx="393627"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sz="600" b="1" dirty="0">
                <a:solidFill>
                  <a:schemeClr val="bg1"/>
                </a:solidFill>
                <a:latin typeface="Arial" panose="020B0604020202020204" pitchFamily="34" charset="0"/>
                <a:cs typeface="Arial" panose="020B0604020202020204" pitchFamily="34" charset="0"/>
              </a:rPr>
              <a:t>MME</a:t>
            </a:r>
            <a:endParaRPr kumimoji="1" lang="ja-JP" altLang="en-US" sz="600" b="1" dirty="0">
              <a:solidFill>
                <a:schemeClr val="bg1"/>
              </a:solidFill>
              <a:latin typeface="Arial" panose="020B0604020202020204" pitchFamily="34" charset="0"/>
              <a:cs typeface="Arial" panose="020B0604020202020204" pitchFamily="34" charset="0"/>
            </a:endParaRPr>
          </a:p>
        </p:txBody>
      </p:sp>
      <p:sp>
        <p:nvSpPr>
          <p:cNvPr id="95" name="テキスト ボックス 14">
            <a:extLst>
              <a:ext uri="{FF2B5EF4-FFF2-40B4-BE49-F238E27FC236}">
                <a16:creationId xmlns:a16="http://schemas.microsoft.com/office/drawing/2014/main" id="{C2D9F33E-9B3A-D46F-70D9-EBDDCDE88CCC}"/>
              </a:ext>
            </a:extLst>
          </p:cNvPr>
          <p:cNvSpPr txBox="1"/>
          <p:nvPr/>
        </p:nvSpPr>
        <p:spPr>
          <a:xfrm>
            <a:off x="2398822" y="2765167"/>
            <a:ext cx="350929"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600" b="1" dirty="0">
                <a:latin typeface="Arial" panose="020B0604020202020204" pitchFamily="34" charset="0"/>
                <a:cs typeface="Arial" panose="020B0604020202020204" pitchFamily="34" charset="0"/>
              </a:rPr>
              <a:t>Cp</a:t>
            </a:r>
            <a:endParaRPr kumimoji="1" lang="en-US" altLang="ja-JP" sz="600" b="1" dirty="0">
              <a:latin typeface="Arial" panose="020B0604020202020204" pitchFamily="34" charset="0"/>
              <a:cs typeface="Arial" panose="020B0604020202020204" pitchFamily="34" charset="0"/>
            </a:endParaRPr>
          </a:p>
        </p:txBody>
      </p:sp>
      <p:sp>
        <p:nvSpPr>
          <p:cNvPr id="96" name="テキスト ボックス 14">
            <a:extLst>
              <a:ext uri="{FF2B5EF4-FFF2-40B4-BE49-F238E27FC236}">
                <a16:creationId xmlns:a16="http://schemas.microsoft.com/office/drawing/2014/main" id="{797F79B2-43B8-D2D0-9823-F8E585FB6AEC}"/>
              </a:ext>
            </a:extLst>
          </p:cNvPr>
          <p:cNvSpPr txBox="1"/>
          <p:nvPr/>
        </p:nvSpPr>
        <p:spPr>
          <a:xfrm>
            <a:off x="2796023" y="2778808"/>
            <a:ext cx="350929" cy="18466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600" b="1" dirty="0">
                <a:latin typeface="Arial" panose="020B0604020202020204" pitchFamily="34" charset="0"/>
                <a:cs typeface="Arial" panose="020B0604020202020204" pitchFamily="34" charset="0"/>
              </a:rPr>
              <a:t>Bp</a:t>
            </a:r>
            <a:endParaRPr kumimoji="1" lang="en-US" altLang="ja-JP" sz="600" b="1" dirty="0">
              <a:latin typeface="Arial" panose="020B0604020202020204" pitchFamily="34" charset="0"/>
              <a:cs typeface="Arial" panose="020B0604020202020204" pitchFamily="34" charset="0"/>
            </a:endParaRPr>
          </a:p>
        </p:txBody>
      </p:sp>
      <p:cxnSp>
        <p:nvCxnSpPr>
          <p:cNvPr id="30" name="直線コネクタ 29">
            <a:extLst>
              <a:ext uri="{FF2B5EF4-FFF2-40B4-BE49-F238E27FC236}">
                <a16:creationId xmlns:a16="http://schemas.microsoft.com/office/drawing/2014/main" id="{A0A99875-3E1F-31FC-478E-E837FB75BC05}"/>
              </a:ext>
            </a:extLst>
          </p:cNvPr>
          <p:cNvCxnSpPr>
            <a:endCxn id="39" idx="0"/>
          </p:cNvCxnSpPr>
          <p:nvPr/>
        </p:nvCxnSpPr>
        <p:spPr>
          <a:xfrm flipV="1">
            <a:off x="4329658" y="1956443"/>
            <a:ext cx="425926" cy="4256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3F51D38A-1B50-440B-995C-ED0076B8D7E9}"/>
              </a:ext>
            </a:extLst>
          </p:cNvPr>
          <p:cNvCxnSpPr/>
          <p:nvPr/>
        </p:nvCxnSpPr>
        <p:spPr>
          <a:xfrm>
            <a:off x="4333875" y="2849880"/>
            <a:ext cx="428625" cy="361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2">
            <a:extLst>
              <a:ext uri="{FF2B5EF4-FFF2-40B4-BE49-F238E27FC236}">
                <a16:creationId xmlns:a16="http://schemas.microsoft.com/office/drawing/2014/main" id="{5A42B160-AFDD-6DAB-6EDE-5A7848270F78}"/>
              </a:ext>
            </a:extLst>
          </p:cNvPr>
          <p:cNvSpPr>
            <a:spLocks noChangeArrowheads="1"/>
          </p:cNvSpPr>
          <p:nvPr/>
        </p:nvSpPr>
        <p:spPr bwMode="auto">
          <a:xfrm>
            <a:off x="407223" y="4080537"/>
            <a:ext cx="5947679" cy="2292935"/>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Supplemental Figure 2. </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Representative MRI findings of the knee joints from the elderly subjects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A</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and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B</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and schematic illustrations of medial meniscus extrusion (MME) and osteophyte width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C</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and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D</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A</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Findings of </a:t>
            </a:r>
            <a:r>
              <a:rPr lang="en-US" altLang="ja-JP" sz="1100" dirty="0">
                <a:latin typeface="Arial" panose="020B0604020202020204" pitchFamily="34" charset="0"/>
                <a:cs typeface="Arial" panose="020B0604020202020204" pitchFamily="34" charset="0"/>
              </a:rPr>
              <a:t>proton density-weighted fat-suppressed (</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PDFS) MRI. MME was measured as the distance between the vertical line drawn from the medial edge of the tibia excluding the osteophyte and the line drawn from the outer edge of the medial meniscus (pink line).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B</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Findings of </a:t>
            </a:r>
            <a:r>
              <a:rPr lang="en-US" altLang="ja-JP" sz="1100" dirty="0">
                <a:latin typeface="Arial" panose="020B0604020202020204" pitchFamily="34" charset="0"/>
                <a:cs typeface="Arial" panose="020B0604020202020204" pitchFamily="34" charset="0"/>
              </a:rPr>
              <a:t>pseudo-colored proton density-weighted fat-suppressed (</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PPDFS) MRI, which was prepared by pseudo-coloring the PDFS MRI image. Widths of bone part (Bp; horizontal black line), cartilage part (Cp; horizontal white line), and full-length (bone and cartilage parts) of osteophyte were determined by separately measuring these widths as shown by vertical lines.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C</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and </a:t>
            </a:r>
            <a:r>
              <a:rPr kumimoji="0" lang="en-US" altLang="ja-JP" sz="1100" b="1"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D</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 Schematic illustrations of MME and osteophyte width. MME (pink double-arrow line), bone-part osteophyte width (Bp; horizontal black line), cartilage-part osteophyte width (Cp; horizontal white line) and full-length osteophyte width (black </a:t>
            </a:r>
            <a:r>
              <a:rPr kumimoji="0" lang="en-US" altLang="ja-JP" sz="1100" dirty="0">
                <a:latin typeface="Arial" panose="020B0604020202020204" pitchFamily="34" charset="0"/>
                <a:ea typeface="ＭＳ Ｐゴシック" panose="020B0600070205080204" pitchFamily="50" charset="-128"/>
                <a:cs typeface="Arial" panose="020B0604020202020204" pitchFamily="34" charset="0"/>
              </a:rPr>
              <a:t>double-</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arrow line) are shown.</a:t>
            </a:r>
            <a:r>
              <a:rPr kumimoji="0" lang="en-US" altLang="ja-JP" sz="1100" b="0" i="0" strike="noStrike" cap="none" normalizeH="0" baseline="0" dirty="0">
                <a:ln>
                  <a:noFill/>
                </a:ln>
                <a:effectLst/>
                <a:latin typeface="Arial" panose="020B0604020202020204" pitchFamily="34" charset="0"/>
                <a:cs typeface="Arial" panose="020B0604020202020204" pitchFamily="34" charset="0"/>
              </a:rPr>
              <a:t> </a:t>
            </a:r>
            <a:r>
              <a:rPr kumimoji="0" lang="en-US" altLang="ja-JP" sz="1100" b="0" i="0" strike="noStrike" cap="none" normalizeH="0" baseline="0" dirty="0">
                <a:ln>
                  <a:noFill/>
                </a:ln>
                <a:effectLst/>
                <a:latin typeface="Arial" panose="020B0604020202020204" pitchFamily="34" charset="0"/>
                <a:ea typeface="ＭＳ Ｐゴシック" panose="020B0600070205080204" pitchFamily="50" charset="-128"/>
                <a:cs typeface="Arial" panose="020B0604020202020204" pitchFamily="34" charset="0"/>
              </a:rPr>
              <a:t>MM, medial meniscus. </a:t>
            </a:r>
            <a:endParaRPr kumimoji="0" lang="en-US" altLang="ja-JP" sz="1100" b="0" i="0" strike="noStrike" cap="none" normalizeH="0" baseline="0" dirty="0">
              <a:ln>
                <a:noFill/>
              </a:ln>
              <a:effectLst/>
              <a:latin typeface="Arial" panose="020B0604020202020204" pitchFamily="34" charset="0"/>
              <a:cs typeface="Arial" panose="020B0604020202020204" pitchFamily="34" charset="0"/>
            </a:endParaRPr>
          </a:p>
        </p:txBody>
      </p:sp>
      <p:cxnSp>
        <p:nvCxnSpPr>
          <p:cNvPr id="46" name="直線コネクタ 45">
            <a:extLst>
              <a:ext uri="{FF2B5EF4-FFF2-40B4-BE49-F238E27FC236}">
                <a16:creationId xmlns:a16="http://schemas.microsoft.com/office/drawing/2014/main" id="{A051C56C-9CA8-98FA-1E5E-B81F9657EB45}"/>
              </a:ext>
            </a:extLst>
          </p:cNvPr>
          <p:cNvCxnSpPr>
            <a:cxnSpLocks/>
          </p:cNvCxnSpPr>
          <p:nvPr/>
        </p:nvCxnSpPr>
        <p:spPr>
          <a:xfrm>
            <a:off x="2666724" y="2872150"/>
            <a:ext cx="7992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7D4020AD-AF03-85E8-85ED-E672B434C321}"/>
              </a:ext>
            </a:extLst>
          </p:cNvPr>
          <p:cNvCxnSpPr>
            <a:cxnSpLocks/>
          </p:cNvCxnSpPr>
          <p:nvPr/>
        </p:nvCxnSpPr>
        <p:spPr>
          <a:xfrm>
            <a:off x="2727667" y="2874295"/>
            <a:ext cx="8021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0EAAEB24-E7D1-EDA3-9BDF-B690B0ECECF2}"/>
              </a:ext>
            </a:extLst>
          </p:cNvPr>
          <p:cNvCxnSpPr/>
          <p:nvPr/>
        </p:nvCxnSpPr>
        <p:spPr>
          <a:xfrm>
            <a:off x="1301370" y="2539005"/>
            <a:ext cx="134500" cy="0"/>
          </a:xfrm>
          <a:prstGeom prst="line">
            <a:avLst/>
          </a:prstGeom>
          <a:ln w="190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104" name="直線矢印コネクタ 103">
            <a:extLst>
              <a:ext uri="{FF2B5EF4-FFF2-40B4-BE49-F238E27FC236}">
                <a16:creationId xmlns:a16="http://schemas.microsoft.com/office/drawing/2014/main" id="{CD889E35-25B8-F2F8-7D29-C3FEBCF632B7}"/>
              </a:ext>
            </a:extLst>
          </p:cNvPr>
          <p:cNvCxnSpPr/>
          <p:nvPr/>
        </p:nvCxnSpPr>
        <p:spPr>
          <a:xfrm>
            <a:off x="5182763" y="2811315"/>
            <a:ext cx="157008" cy="0"/>
          </a:xfrm>
          <a:prstGeom prst="straightConnector1">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060D3370-5A15-2EDE-0B75-BC103ADCAFE2}"/>
              </a:ext>
            </a:extLst>
          </p:cNvPr>
          <p:cNvCxnSpPr>
            <a:cxnSpLocks/>
          </p:cNvCxnSpPr>
          <p:nvPr/>
        </p:nvCxnSpPr>
        <p:spPr>
          <a:xfrm flipV="1">
            <a:off x="4983038" y="2474475"/>
            <a:ext cx="384301" cy="2556"/>
          </a:xfrm>
          <a:prstGeom prst="line">
            <a:avLst/>
          </a:prstGeom>
          <a:ln w="6350">
            <a:solidFill>
              <a:srgbClr val="FF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5" name="直線コネクタ 124">
            <a:extLst>
              <a:ext uri="{FF2B5EF4-FFF2-40B4-BE49-F238E27FC236}">
                <a16:creationId xmlns:a16="http://schemas.microsoft.com/office/drawing/2014/main" id="{1E0EE164-F3DB-529D-4B94-BD31297115CE}"/>
              </a:ext>
            </a:extLst>
          </p:cNvPr>
          <p:cNvCxnSpPr>
            <a:cxnSpLocks/>
            <a:endCxn id="142" idx="20"/>
          </p:cNvCxnSpPr>
          <p:nvPr/>
        </p:nvCxnSpPr>
        <p:spPr>
          <a:xfrm>
            <a:off x="4960283" y="3115525"/>
            <a:ext cx="404197" cy="8675"/>
          </a:xfrm>
          <a:prstGeom prst="line">
            <a:avLst/>
          </a:prstGeom>
          <a:ln w="63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0" name="フリーフォーム: 図形 129">
            <a:extLst>
              <a:ext uri="{FF2B5EF4-FFF2-40B4-BE49-F238E27FC236}">
                <a16:creationId xmlns:a16="http://schemas.microsoft.com/office/drawing/2014/main" id="{BDDAF732-0954-8858-4D10-D8F6BD709437}"/>
              </a:ext>
            </a:extLst>
          </p:cNvPr>
          <p:cNvSpPr/>
          <p:nvPr/>
        </p:nvSpPr>
        <p:spPr>
          <a:xfrm>
            <a:off x="3886200" y="1950720"/>
            <a:ext cx="60960" cy="548640"/>
          </a:xfrm>
          <a:custGeom>
            <a:avLst/>
            <a:gdLst>
              <a:gd name="connsiteX0" fmla="*/ 0 w 60960"/>
              <a:gd name="connsiteY0" fmla="*/ 0 h 548640"/>
              <a:gd name="connsiteX1" fmla="*/ 0 w 60960"/>
              <a:gd name="connsiteY1" fmla="*/ 91440 h 548640"/>
              <a:gd name="connsiteX2" fmla="*/ 15240 w 60960"/>
              <a:gd name="connsiteY2" fmla="*/ 213360 h 548640"/>
              <a:gd name="connsiteX3" fmla="*/ 38100 w 60960"/>
              <a:gd name="connsiteY3" fmla="*/ 342900 h 548640"/>
              <a:gd name="connsiteX4" fmla="*/ 45720 w 60960"/>
              <a:gd name="connsiteY4" fmla="*/ 403860 h 548640"/>
              <a:gd name="connsiteX5" fmla="*/ 45720 w 60960"/>
              <a:gd name="connsiteY5" fmla="*/ 403860 h 548640"/>
              <a:gd name="connsiteX6" fmla="*/ 60960 w 60960"/>
              <a:gd name="connsiteY6" fmla="*/ 487680 h 548640"/>
              <a:gd name="connsiteX7" fmla="*/ 60960 w 60960"/>
              <a:gd name="connsiteY7" fmla="*/ 487680 h 548640"/>
              <a:gd name="connsiteX8" fmla="*/ 60960 w 60960"/>
              <a:gd name="connsiteY8" fmla="*/ 548640 h 54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 h="548640">
                <a:moveTo>
                  <a:pt x="0" y="0"/>
                </a:moveTo>
                <a:lnTo>
                  <a:pt x="0" y="91440"/>
                </a:lnTo>
                <a:lnTo>
                  <a:pt x="15240" y="213360"/>
                </a:lnTo>
                <a:lnTo>
                  <a:pt x="38100" y="342900"/>
                </a:lnTo>
                <a:lnTo>
                  <a:pt x="45720" y="403860"/>
                </a:lnTo>
                <a:lnTo>
                  <a:pt x="45720" y="403860"/>
                </a:lnTo>
                <a:lnTo>
                  <a:pt x="60960" y="487680"/>
                </a:lnTo>
                <a:lnTo>
                  <a:pt x="60960" y="487680"/>
                </a:lnTo>
                <a:lnTo>
                  <a:pt x="60960" y="54864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2" name="フリーフォーム: 図形 131">
            <a:extLst>
              <a:ext uri="{FF2B5EF4-FFF2-40B4-BE49-F238E27FC236}">
                <a16:creationId xmlns:a16="http://schemas.microsoft.com/office/drawing/2014/main" id="{C9FF0B48-BC12-BCE6-28F8-03C1E8A9B1BC}"/>
              </a:ext>
            </a:extLst>
          </p:cNvPr>
          <p:cNvSpPr/>
          <p:nvPr/>
        </p:nvSpPr>
        <p:spPr>
          <a:xfrm>
            <a:off x="3848100" y="1958340"/>
            <a:ext cx="114300" cy="617220"/>
          </a:xfrm>
          <a:custGeom>
            <a:avLst/>
            <a:gdLst>
              <a:gd name="connsiteX0" fmla="*/ 0 w 114300"/>
              <a:gd name="connsiteY0" fmla="*/ 0 h 617220"/>
              <a:gd name="connsiteX1" fmla="*/ 15240 w 114300"/>
              <a:gd name="connsiteY1" fmla="*/ 99060 h 617220"/>
              <a:gd name="connsiteX2" fmla="*/ 15240 w 114300"/>
              <a:gd name="connsiteY2" fmla="*/ 198120 h 617220"/>
              <a:gd name="connsiteX3" fmla="*/ 30480 w 114300"/>
              <a:gd name="connsiteY3" fmla="*/ 281940 h 617220"/>
              <a:gd name="connsiteX4" fmla="*/ 38100 w 114300"/>
              <a:gd name="connsiteY4" fmla="*/ 381000 h 617220"/>
              <a:gd name="connsiteX5" fmla="*/ 53340 w 114300"/>
              <a:gd name="connsiteY5" fmla="*/ 472440 h 617220"/>
              <a:gd name="connsiteX6" fmla="*/ 68580 w 114300"/>
              <a:gd name="connsiteY6" fmla="*/ 525780 h 617220"/>
              <a:gd name="connsiteX7" fmla="*/ 76200 w 114300"/>
              <a:gd name="connsiteY7" fmla="*/ 586740 h 617220"/>
              <a:gd name="connsiteX8" fmla="*/ 99060 w 114300"/>
              <a:gd name="connsiteY8" fmla="*/ 617220 h 617220"/>
              <a:gd name="connsiteX9" fmla="*/ 114300 w 114300"/>
              <a:gd name="connsiteY9" fmla="*/ 617220 h 617220"/>
              <a:gd name="connsiteX10" fmla="*/ 114300 w 114300"/>
              <a:gd name="connsiteY10" fmla="*/ 586740 h 617220"/>
              <a:gd name="connsiteX11" fmla="*/ 106680 w 114300"/>
              <a:gd name="connsiteY11" fmla="*/ 556260 h 617220"/>
              <a:gd name="connsiteX12" fmla="*/ 106680 w 114300"/>
              <a:gd name="connsiteY12" fmla="*/ 533400 h 617220"/>
              <a:gd name="connsiteX13" fmla="*/ 99060 w 114300"/>
              <a:gd name="connsiteY13" fmla="*/ 502920 h 61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300" h="617220">
                <a:moveTo>
                  <a:pt x="0" y="0"/>
                </a:moveTo>
                <a:lnTo>
                  <a:pt x="15240" y="99060"/>
                </a:lnTo>
                <a:lnTo>
                  <a:pt x="15240" y="198120"/>
                </a:lnTo>
                <a:lnTo>
                  <a:pt x="30480" y="281940"/>
                </a:lnTo>
                <a:lnTo>
                  <a:pt x="38100" y="381000"/>
                </a:lnTo>
                <a:lnTo>
                  <a:pt x="53340" y="472440"/>
                </a:lnTo>
                <a:lnTo>
                  <a:pt x="68580" y="525780"/>
                </a:lnTo>
                <a:lnTo>
                  <a:pt x="76200" y="586740"/>
                </a:lnTo>
                <a:lnTo>
                  <a:pt x="99060" y="617220"/>
                </a:lnTo>
                <a:lnTo>
                  <a:pt x="114300" y="617220"/>
                </a:lnTo>
                <a:lnTo>
                  <a:pt x="114300" y="586740"/>
                </a:lnTo>
                <a:lnTo>
                  <a:pt x="106680" y="556260"/>
                </a:lnTo>
                <a:lnTo>
                  <a:pt x="106680" y="533400"/>
                </a:lnTo>
                <a:lnTo>
                  <a:pt x="99060" y="50292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3" name="フリーフォーム: 図形 132">
            <a:extLst>
              <a:ext uri="{FF2B5EF4-FFF2-40B4-BE49-F238E27FC236}">
                <a16:creationId xmlns:a16="http://schemas.microsoft.com/office/drawing/2014/main" id="{D163877D-E869-C147-6F7A-5C97F2491F10}"/>
              </a:ext>
            </a:extLst>
          </p:cNvPr>
          <p:cNvSpPr/>
          <p:nvPr/>
        </p:nvSpPr>
        <p:spPr>
          <a:xfrm>
            <a:off x="3939540" y="2621280"/>
            <a:ext cx="160020" cy="236220"/>
          </a:xfrm>
          <a:custGeom>
            <a:avLst/>
            <a:gdLst>
              <a:gd name="connsiteX0" fmla="*/ 0 w 160020"/>
              <a:gd name="connsiteY0" fmla="*/ 0 h 236220"/>
              <a:gd name="connsiteX1" fmla="*/ 0 w 160020"/>
              <a:gd name="connsiteY1" fmla="*/ 0 h 236220"/>
              <a:gd name="connsiteX2" fmla="*/ 15240 w 160020"/>
              <a:gd name="connsiteY2" fmla="*/ 83820 h 236220"/>
              <a:gd name="connsiteX3" fmla="*/ 22860 w 160020"/>
              <a:gd name="connsiteY3" fmla="*/ 114300 h 236220"/>
              <a:gd name="connsiteX4" fmla="*/ 38100 w 160020"/>
              <a:gd name="connsiteY4" fmla="*/ 152400 h 236220"/>
              <a:gd name="connsiteX5" fmla="*/ 60960 w 160020"/>
              <a:gd name="connsiteY5" fmla="*/ 175260 h 236220"/>
              <a:gd name="connsiteX6" fmla="*/ 83820 w 160020"/>
              <a:gd name="connsiteY6" fmla="*/ 190500 h 236220"/>
              <a:gd name="connsiteX7" fmla="*/ 106680 w 160020"/>
              <a:gd name="connsiteY7" fmla="*/ 190500 h 236220"/>
              <a:gd name="connsiteX8" fmla="*/ 137160 w 160020"/>
              <a:gd name="connsiteY8" fmla="*/ 213360 h 236220"/>
              <a:gd name="connsiteX9" fmla="*/ 160020 w 160020"/>
              <a:gd name="connsiteY9" fmla="*/ 213360 h 236220"/>
              <a:gd name="connsiteX10" fmla="*/ 160020 w 160020"/>
              <a:gd name="connsiteY10" fmla="*/ 220980 h 236220"/>
              <a:gd name="connsiteX11" fmla="*/ 160020 w 160020"/>
              <a:gd name="connsiteY11" fmla="*/ 236220 h 236220"/>
              <a:gd name="connsiteX12" fmla="*/ 152400 w 160020"/>
              <a:gd name="connsiteY12" fmla="*/ 236220 h 23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0020" h="236220">
                <a:moveTo>
                  <a:pt x="0" y="0"/>
                </a:moveTo>
                <a:lnTo>
                  <a:pt x="0" y="0"/>
                </a:lnTo>
                <a:lnTo>
                  <a:pt x="15240" y="83820"/>
                </a:lnTo>
                <a:lnTo>
                  <a:pt x="22860" y="114300"/>
                </a:lnTo>
                <a:lnTo>
                  <a:pt x="38100" y="152400"/>
                </a:lnTo>
                <a:lnTo>
                  <a:pt x="60960" y="175260"/>
                </a:lnTo>
                <a:lnTo>
                  <a:pt x="83820" y="190500"/>
                </a:lnTo>
                <a:lnTo>
                  <a:pt x="106680" y="190500"/>
                </a:lnTo>
                <a:lnTo>
                  <a:pt x="137160" y="213360"/>
                </a:lnTo>
                <a:lnTo>
                  <a:pt x="160020" y="213360"/>
                </a:lnTo>
                <a:lnTo>
                  <a:pt x="160020" y="220980"/>
                </a:lnTo>
                <a:lnTo>
                  <a:pt x="160020" y="236220"/>
                </a:lnTo>
                <a:lnTo>
                  <a:pt x="152400" y="23622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フリーフォーム: 図形 133">
            <a:extLst>
              <a:ext uri="{FF2B5EF4-FFF2-40B4-BE49-F238E27FC236}">
                <a16:creationId xmlns:a16="http://schemas.microsoft.com/office/drawing/2014/main" id="{DF72EBDA-8BF8-7DF6-AD1F-1B6956550791}"/>
              </a:ext>
            </a:extLst>
          </p:cNvPr>
          <p:cNvSpPr/>
          <p:nvPr/>
        </p:nvSpPr>
        <p:spPr>
          <a:xfrm>
            <a:off x="3916680" y="2590800"/>
            <a:ext cx="190500" cy="289560"/>
          </a:xfrm>
          <a:custGeom>
            <a:avLst/>
            <a:gdLst>
              <a:gd name="connsiteX0" fmla="*/ 30480 w 190500"/>
              <a:gd name="connsiteY0" fmla="*/ 0 h 289560"/>
              <a:gd name="connsiteX1" fmla="*/ 0 w 190500"/>
              <a:gd name="connsiteY1" fmla="*/ 68580 h 289560"/>
              <a:gd name="connsiteX2" fmla="*/ 7620 w 190500"/>
              <a:gd name="connsiteY2" fmla="*/ 106680 h 289560"/>
              <a:gd name="connsiteX3" fmla="*/ 7620 w 190500"/>
              <a:gd name="connsiteY3" fmla="*/ 106680 h 289560"/>
              <a:gd name="connsiteX4" fmla="*/ 38100 w 190500"/>
              <a:gd name="connsiteY4" fmla="*/ 182880 h 289560"/>
              <a:gd name="connsiteX5" fmla="*/ 38100 w 190500"/>
              <a:gd name="connsiteY5" fmla="*/ 182880 h 289560"/>
              <a:gd name="connsiteX6" fmla="*/ 76200 w 190500"/>
              <a:gd name="connsiteY6" fmla="*/ 236220 h 289560"/>
              <a:gd name="connsiteX7" fmla="*/ 99060 w 190500"/>
              <a:gd name="connsiteY7" fmla="*/ 259080 h 289560"/>
              <a:gd name="connsiteX8" fmla="*/ 106680 w 190500"/>
              <a:gd name="connsiteY8" fmla="*/ 251460 h 289560"/>
              <a:gd name="connsiteX9" fmla="*/ 144780 w 190500"/>
              <a:gd name="connsiteY9" fmla="*/ 274320 h 289560"/>
              <a:gd name="connsiteX10" fmla="*/ 175260 w 190500"/>
              <a:gd name="connsiteY10" fmla="*/ 289560 h 289560"/>
              <a:gd name="connsiteX11" fmla="*/ 190500 w 190500"/>
              <a:gd name="connsiteY11" fmla="*/ 289560 h 289560"/>
              <a:gd name="connsiteX12" fmla="*/ 182880 w 190500"/>
              <a:gd name="connsiteY12" fmla="*/ 266700 h 289560"/>
              <a:gd name="connsiteX13" fmla="*/ 175260 w 190500"/>
              <a:gd name="connsiteY13" fmla="*/ 243840 h 289560"/>
              <a:gd name="connsiteX14" fmla="*/ 175260 w 190500"/>
              <a:gd name="connsiteY14" fmla="*/ 228600 h 28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289560">
                <a:moveTo>
                  <a:pt x="30480" y="0"/>
                </a:moveTo>
                <a:lnTo>
                  <a:pt x="0" y="68580"/>
                </a:lnTo>
                <a:lnTo>
                  <a:pt x="7620" y="106680"/>
                </a:lnTo>
                <a:lnTo>
                  <a:pt x="7620" y="106680"/>
                </a:lnTo>
                <a:lnTo>
                  <a:pt x="38100" y="182880"/>
                </a:lnTo>
                <a:lnTo>
                  <a:pt x="38100" y="182880"/>
                </a:lnTo>
                <a:lnTo>
                  <a:pt x="76200" y="236220"/>
                </a:lnTo>
                <a:lnTo>
                  <a:pt x="99060" y="259080"/>
                </a:lnTo>
                <a:lnTo>
                  <a:pt x="106680" y="251460"/>
                </a:lnTo>
                <a:lnTo>
                  <a:pt x="144780" y="274320"/>
                </a:lnTo>
                <a:lnTo>
                  <a:pt x="175260" y="289560"/>
                </a:lnTo>
                <a:lnTo>
                  <a:pt x="190500" y="289560"/>
                </a:lnTo>
                <a:lnTo>
                  <a:pt x="182880" y="266700"/>
                </a:lnTo>
                <a:lnTo>
                  <a:pt x="175260" y="243840"/>
                </a:lnTo>
                <a:lnTo>
                  <a:pt x="175260" y="22860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フリーフォーム: 図形 135">
            <a:extLst>
              <a:ext uri="{FF2B5EF4-FFF2-40B4-BE49-F238E27FC236}">
                <a16:creationId xmlns:a16="http://schemas.microsoft.com/office/drawing/2014/main" id="{F1A211BF-97E4-DE60-04AE-4801FD99BCC6}"/>
              </a:ext>
            </a:extLst>
          </p:cNvPr>
          <p:cNvSpPr/>
          <p:nvPr/>
        </p:nvSpPr>
        <p:spPr>
          <a:xfrm>
            <a:off x="4815840" y="1965960"/>
            <a:ext cx="190500" cy="510540"/>
          </a:xfrm>
          <a:custGeom>
            <a:avLst/>
            <a:gdLst>
              <a:gd name="connsiteX0" fmla="*/ 0 w 190500"/>
              <a:gd name="connsiteY0" fmla="*/ 0 h 510540"/>
              <a:gd name="connsiteX1" fmla="*/ 22860 w 190500"/>
              <a:gd name="connsiteY1" fmla="*/ 114300 h 510540"/>
              <a:gd name="connsiteX2" fmla="*/ 53340 w 190500"/>
              <a:gd name="connsiteY2" fmla="*/ 266700 h 510540"/>
              <a:gd name="connsiteX3" fmla="*/ 76200 w 190500"/>
              <a:gd name="connsiteY3" fmla="*/ 358140 h 510540"/>
              <a:gd name="connsiteX4" fmla="*/ 76200 w 190500"/>
              <a:gd name="connsiteY4" fmla="*/ 358140 h 510540"/>
              <a:gd name="connsiteX5" fmla="*/ 137160 w 190500"/>
              <a:gd name="connsiteY5" fmla="*/ 457200 h 510540"/>
              <a:gd name="connsiteX6" fmla="*/ 160020 w 190500"/>
              <a:gd name="connsiteY6" fmla="*/ 495300 h 510540"/>
              <a:gd name="connsiteX7" fmla="*/ 160020 w 190500"/>
              <a:gd name="connsiteY7" fmla="*/ 510540 h 510540"/>
              <a:gd name="connsiteX8" fmla="*/ 182880 w 190500"/>
              <a:gd name="connsiteY8" fmla="*/ 434340 h 510540"/>
              <a:gd name="connsiteX9" fmla="*/ 190500 w 190500"/>
              <a:gd name="connsiteY9" fmla="*/ 388620 h 510540"/>
              <a:gd name="connsiteX10" fmla="*/ 190500 w 190500"/>
              <a:gd name="connsiteY10" fmla="*/ 388620 h 51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500" h="510540">
                <a:moveTo>
                  <a:pt x="0" y="0"/>
                </a:moveTo>
                <a:lnTo>
                  <a:pt x="22860" y="114300"/>
                </a:lnTo>
                <a:lnTo>
                  <a:pt x="53340" y="266700"/>
                </a:lnTo>
                <a:lnTo>
                  <a:pt x="76200" y="358140"/>
                </a:lnTo>
                <a:lnTo>
                  <a:pt x="76200" y="358140"/>
                </a:lnTo>
                <a:lnTo>
                  <a:pt x="137160" y="457200"/>
                </a:lnTo>
                <a:lnTo>
                  <a:pt x="160020" y="495300"/>
                </a:lnTo>
                <a:lnTo>
                  <a:pt x="160020" y="510540"/>
                </a:lnTo>
                <a:lnTo>
                  <a:pt x="182880" y="434340"/>
                </a:lnTo>
                <a:lnTo>
                  <a:pt x="190500" y="388620"/>
                </a:lnTo>
                <a:lnTo>
                  <a:pt x="190500" y="38862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フリーフォーム: 図形 137">
            <a:extLst>
              <a:ext uri="{FF2B5EF4-FFF2-40B4-BE49-F238E27FC236}">
                <a16:creationId xmlns:a16="http://schemas.microsoft.com/office/drawing/2014/main" id="{064B099E-566F-D03E-EB3A-B4E2A71821E1}"/>
              </a:ext>
            </a:extLst>
          </p:cNvPr>
          <p:cNvSpPr/>
          <p:nvPr/>
        </p:nvSpPr>
        <p:spPr>
          <a:xfrm>
            <a:off x="4937760" y="1973580"/>
            <a:ext cx="60960" cy="396240"/>
          </a:xfrm>
          <a:custGeom>
            <a:avLst/>
            <a:gdLst>
              <a:gd name="connsiteX0" fmla="*/ 0 w 60960"/>
              <a:gd name="connsiteY0" fmla="*/ 0 h 396240"/>
              <a:gd name="connsiteX1" fmla="*/ 15240 w 60960"/>
              <a:gd name="connsiteY1" fmla="*/ 76200 h 396240"/>
              <a:gd name="connsiteX2" fmla="*/ 53340 w 60960"/>
              <a:gd name="connsiteY2" fmla="*/ 160020 h 396240"/>
              <a:gd name="connsiteX3" fmla="*/ 53340 w 60960"/>
              <a:gd name="connsiteY3" fmla="*/ 220980 h 396240"/>
              <a:gd name="connsiteX4" fmla="*/ 45720 w 60960"/>
              <a:gd name="connsiteY4" fmla="*/ 289560 h 396240"/>
              <a:gd name="connsiteX5" fmla="*/ 45720 w 60960"/>
              <a:gd name="connsiteY5" fmla="*/ 358140 h 396240"/>
              <a:gd name="connsiteX6" fmla="*/ 53340 w 60960"/>
              <a:gd name="connsiteY6" fmla="*/ 388620 h 396240"/>
              <a:gd name="connsiteX7" fmla="*/ 60960 w 60960"/>
              <a:gd name="connsiteY7" fmla="*/ 396240 h 39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 h="396240">
                <a:moveTo>
                  <a:pt x="0" y="0"/>
                </a:moveTo>
                <a:lnTo>
                  <a:pt x="15240" y="76200"/>
                </a:lnTo>
                <a:lnTo>
                  <a:pt x="53340" y="160020"/>
                </a:lnTo>
                <a:lnTo>
                  <a:pt x="53340" y="220980"/>
                </a:lnTo>
                <a:lnTo>
                  <a:pt x="45720" y="289560"/>
                </a:lnTo>
                <a:lnTo>
                  <a:pt x="45720" y="358140"/>
                </a:lnTo>
                <a:lnTo>
                  <a:pt x="53340" y="388620"/>
                </a:lnTo>
                <a:lnTo>
                  <a:pt x="60960" y="39624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フリーフォーム: 図形 140">
            <a:extLst>
              <a:ext uri="{FF2B5EF4-FFF2-40B4-BE49-F238E27FC236}">
                <a16:creationId xmlns:a16="http://schemas.microsoft.com/office/drawing/2014/main" id="{D08B0EB0-CD88-5BBE-BC73-543B16545C73}"/>
              </a:ext>
            </a:extLst>
          </p:cNvPr>
          <p:cNvSpPr/>
          <p:nvPr/>
        </p:nvSpPr>
        <p:spPr>
          <a:xfrm>
            <a:off x="4899660" y="2537460"/>
            <a:ext cx="487680" cy="647700"/>
          </a:xfrm>
          <a:custGeom>
            <a:avLst/>
            <a:gdLst>
              <a:gd name="connsiteX0" fmla="*/ 68580 w 487680"/>
              <a:gd name="connsiteY0" fmla="*/ 0 h 647700"/>
              <a:gd name="connsiteX1" fmla="*/ 22860 w 487680"/>
              <a:gd name="connsiteY1" fmla="*/ 68580 h 647700"/>
              <a:gd name="connsiteX2" fmla="*/ 7620 w 487680"/>
              <a:gd name="connsiteY2" fmla="*/ 182880 h 647700"/>
              <a:gd name="connsiteX3" fmla="*/ 0 w 487680"/>
              <a:gd name="connsiteY3" fmla="*/ 259080 h 647700"/>
              <a:gd name="connsiteX4" fmla="*/ 0 w 487680"/>
              <a:gd name="connsiteY4" fmla="*/ 350520 h 647700"/>
              <a:gd name="connsiteX5" fmla="*/ 22860 w 487680"/>
              <a:gd name="connsiteY5" fmla="*/ 419100 h 647700"/>
              <a:gd name="connsiteX6" fmla="*/ 22860 w 487680"/>
              <a:gd name="connsiteY6" fmla="*/ 419100 h 647700"/>
              <a:gd name="connsiteX7" fmla="*/ 83820 w 487680"/>
              <a:gd name="connsiteY7" fmla="*/ 502920 h 647700"/>
              <a:gd name="connsiteX8" fmla="*/ 137160 w 487680"/>
              <a:gd name="connsiteY8" fmla="*/ 541020 h 647700"/>
              <a:gd name="connsiteX9" fmla="*/ 175260 w 487680"/>
              <a:gd name="connsiteY9" fmla="*/ 556260 h 647700"/>
              <a:gd name="connsiteX10" fmla="*/ 281940 w 487680"/>
              <a:gd name="connsiteY10" fmla="*/ 601980 h 647700"/>
              <a:gd name="connsiteX11" fmla="*/ 342900 w 487680"/>
              <a:gd name="connsiteY11" fmla="*/ 617220 h 647700"/>
              <a:gd name="connsiteX12" fmla="*/ 396240 w 487680"/>
              <a:gd name="connsiteY12" fmla="*/ 640080 h 647700"/>
              <a:gd name="connsiteX13" fmla="*/ 464820 w 487680"/>
              <a:gd name="connsiteY13" fmla="*/ 647700 h 647700"/>
              <a:gd name="connsiteX14" fmla="*/ 487680 w 487680"/>
              <a:gd name="connsiteY14" fmla="*/ 640080 h 647700"/>
              <a:gd name="connsiteX15" fmla="*/ 472440 w 487680"/>
              <a:gd name="connsiteY15" fmla="*/ 609600 h 647700"/>
              <a:gd name="connsiteX16" fmla="*/ 472440 w 487680"/>
              <a:gd name="connsiteY16" fmla="*/ 579120 h 647700"/>
              <a:gd name="connsiteX17" fmla="*/ 464820 w 487680"/>
              <a:gd name="connsiteY17" fmla="*/ 54102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7680" h="647700">
                <a:moveTo>
                  <a:pt x="68580" y="0"/>
                </a:moveTo>
                <a:lnTo>
                  <a:pt x="22860" y="68580"/>
                </a:lnTo>
                <a:lnTo>
                  <a:pt x="7620" y="182880"/>
                </a:lnTo>
                <a:lnTo>
                  <a:pt x="0" y="259080"/>
                </a:lnTo>
                <a:lnTo>
                  <a:pt x="0" y="350520"/>
                </a:lnTo>
                <a:lnTo>
                  <a:pt x="22860" y="419100"/>
                </a:lnTo>
                <a:lnTo>
                  <a:pt x="22860" y="419100"/>
                </a:lnTo>
                <a:lnTo>
                  <a:pt x="83820" y="502920"/>
                </a:lnTo>
                <a:lnTo>
                  <a:pt x="137160" y="541020"/>
                </a:lnTo>
                <a:lnTo>
                  <a:pt x="175260" y="556260"/>
                </a:lnTo>
                <a:lnTo>
                  <a:pt x="281940" y="601980"/>
                </a:lnTo>
                <a:lnTo>
                  <a:pt x="342900" y="617220"/>
                </a:lnTo>
                <a:lnTo>
                  <a:pt x="396240" y="640080"/>
                </a:lnTo>
                <a:lnTo>
                  <a:pt x="464820" y="647700"/>
                </a:lnTo>
                <a:lnTo>
                  <a:pt x="487680" y="640080"/>
                </a:lnTo>
                <a:lnTo>
                  <a:pt x="472440" y="609600"/>
                </a:lnTo>
                <a:lnTo>
                  <a:pt x="472440" y="579120"/>
                </a:lnTo>
                <a:lnTo>
                  <a:pt x="464820" y="54102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2" name="フリーフォーム: 図形 141">
            <a:extLst>
              <a:ext uri="{FF2B5EF4-FFF2-40B4-BE49-F238E27FC236}">
                <a16:creationId xmlns:a16="http://schemas.microsoft.com/office/drawing/2014/main" id="{ABD8F319-5979-18DE-D0C0-3219609D8C8C}"/>
              </a:ext>
            </a:extLst>
          </p:cNvPr>
          <p:cNvSpPr/>
          <p:nvPr/>
        </p:nvSpPr>
        <p:spPr>
          <a:xfrm>
            <a:off x="4968240" y="2613660"/>
            <a:ext cx="411480" cy="510540"/>
          </a:xfrm>
          <a:custGeom>
            <a:avLst/>
            <a:gdLst>
              <a:gd name="connsiteX0" fmla="*/ 7620 w 411480"/>
              <a:gd name="connsiteY0" fmla="*/ 0 h 510540"/>
              <a:gd name="connsiteX1" fmla="*/ 7620 w 411480"/>
              <a:gd name="connsiteY1" fmla="*/ 76200 h 510540"/>
              <a:gd name="connsiteX2" fmla="*/ 15240 w 411480"/>
              <a:gd name="connsiteY2" fmla="*/ 121920 h 510540"/>
              <a:gd name="connsiteX3" fmla="*/ 15240 w 411480"/>
              <a:gd name="connsiteY3" fmla="*/ 121920 h 510540"/>
              <a:gd name="connsiteX4" fmla="*/ 7620 w 411480"/>
              <a:gd name="connsiteY4" fmla="*/ 228600 h 510540"/>
              <a:gd name="connsiteX5" fmla="*/ 0 w 411480"/>
              <a:gd name="connsiteY5" fmla="*/ 236220 h 510540"/>
              <a:gd name="connsiteX6" fmla="*/ 0 w 411480"/>
              <a:gd name="connsiteY6" fmla="*/ 236220 h 510540"/>
              <a:gd name="connsiteX7" fmla="*/ 45720 w 411480"/>
              <a:gd name="connsiteY7" fmla="*/ 304800 h 510540"/>
              <a:gd name="connsiteX8" fmla="*/ 53340 w 411480"/>
              <a:gd name="connsiteY8" fmla="*/ 327660 h 510540"/>
              <a:gd name="connsiteX9" fmla="*/ 68580 w 411480"/>
              <a:gd name="connsiteY9" fmla="*/ 358140 h 510540"/>
              <a:gd name="connsiteX10" fmla="*/ 99060 w 411480"/>
              <a:gd name="connsiteY10" fmla="*/ 381000 h 510540"/>
              <a:gd name="connsiteX11" fmla="*/ 137160 w 411480"/>
              <a:gd name="connsiteY11" fmla="*/ 411480 h 510540"/>
              <a:gd name="connsiteX12" fmla="*/ 160020 w 411480"/>
              <a:gd name="connsiteY12" fmla="*/ 411480 h 510540"/>
              <a:gd name="connsiteX13" fmla="*/ 175260 w 411480"/>
              <a:gd name="connsiteY13" fmla="*/ 434340 h 510540"/>
              <a:gd name="connsiteX14" fmla="*/ 175260 w 411480"/>
              <a:gd name="connsiteY14" fmla="*/ 434340 h 510540"/>
              <a:gd name="connsiteX15" fmla="*/ 274320 w 411480"/>
              <a:gd name="connsiteY15" fmla="*/ 457200 h 510540"/>
              <a:gd name="connsiteX16" fmla="*/ 274320 w 411480"/>
              <a:gd name="connsiteY16" fmla="*/ 457200 h 510540"/>
              <a:gd name="connsiteX17" fmla="*/ 373380 w 411480"/>
              <a:gd name="connsiteY17" fmla="*/ 464820 h 510540"/>
              <a:gd name="connsiteX18" fmla="*/ 373380 w 411480"/>
              <a:gd name="connsiteY18" fmla="*/ 464820 h 510540"/>
              <a:gd name="connsiteX19" fmla="*/ 411480 w 411480"/>
              <a:gd name="connsiteY19" fmla="*/ 487680 h 510540"/>
              <a:gd name="connsiteX20" fmla="*/ 396240 w 411480"/>
              <a:gd name="connsiteY20" fmla="*/ 510540 h 510540"/>
              <a:gd name="connsiteX21" fmla="*/ 396240 w 411480"/>
              <a:gd name="connsiteY21" fmla="*/ 510540 h 51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1480" h="510540">
                <a:moveTo>
                  <a:pt x="7620" y="0"/>
                </a:moveTo>
                <a:lnTo>
                  <a:pt x="7620" y="76200"/>
                </a:lnTo>
                <a:lnTo>
                  <a:pt x="15240" y="121920"/>
                </a:lnTo>
                <a:lnTo>
                  <a:pt x="15240" y="121920"/>
                </a:lnTo>
                <a:lnTo>
                  <a:pt x="7620" y="228600"/>
                </a:lnTo>
                <a:lnTo>
                  <a:pt x="0" y="236220"/>
                </a:lnTo>
                <a:lnTo>
                  <a:pt x="0" y="236220"/>
                </a:lnTo>
                <a:lnTo>
                  <a:pt x="45720" y="304800"/>
                </a:lnTo>
                <a:lnTo>
                  <a:pt x="53340" y="327660"/>
                </a:lnTo>
                <a:lnTo>
                  <a:pt x="68580" y="358140"/>
                </a:lnTo>
                <a:lnTo>
                  <a:pt x="99060" y="381000"/>
                </a:lnTo>
                <a:lnTo>
                  <a:pt x="137160" y="411480"/>
                </a:lnTo>
                <a:lnTo>
                  <a:pt x="160020" y="411480"/>
                </a:lnTo>
                <a:lnTo>
                  <a:pt x="175260" y="434340"/>
                </a:lnTo>
                <a:lnTo>
                  <a:pt x="175260" y="434340"/>
                </a:lnTo>
                <a:lnTo>
                  <a:pt x="274320" y="457200"/>
                </a:lnTo>
                <a:lnTo>
                  <a:pt x="274320" y="457200"/>
                </a:lnTo>
                <a:lnTo>
                  <a:pt x="373380" y="464820"/>
                </a:lnTo>
                <a:lnTo>
                  <a:pt x="373380" y="464820"/>
                </a:lnTo>
                <a:lnTo>
                  <a:pt x="411480" y="487680"/>
                </a:lnTo>
                <a:lnTo>
                  <a:pt x="396240" y="510540"/>
                </a:lnTo>
                <a:lnTo>
                  <a:pt x="396240" y="51054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8" name="直線コネクタ 67">
            <a:extLst>
              <a:ext uri="{FF2B5EF4-FFF2-40B4-BE49-F238E27FC236}">
                <a16:creationId xmlns:a16="http://schemas.microsoft.com/office/drawing/2014/main" id="{FF4E0628-9982-5EAC-5D89-2E03F8412E7E}"/>
              </a:ext>
            </a:extLst>
          </p:cNvPr>
          <p:cNvCxnSpPr>
            <a:cxnSpLocks/>
          </p:cNvCxnSpPr>
          <p:nvPr/>
        </p:nvCxnSpPr>
        <p:spPr>
          <a:xfrm>
            <a:off x="4975241" y="2464264"/>
            <a:ext cx="0" cy="79924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99616567-DA9F-5E3C-59B8-A8D5D6DAB16F}"/>
              </a:ext>
            </a:extLst>
          </p:cNvPr>
          <p:cNvCxnSpPr>
            <a:cxnSpLocks/>
          </p:cNvCxnSpPr>
          <p:nvPr/>
        </p:nvCxnSpPr>
        <p:spPr>
          <a:xfrm>
            <a:off x="5360412" y="2389691"/>
            <a:ext cx="0" cy="80904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DCC68E08-FA28-FD92-7D10-139B43458697}"/>
              </a:ext>
            </a:extLst>
          </p:cNvPr>
          <p:cNvCxnSpPr>
            <a:cxnSpLocks/>
          </p:cNvCxnSpPr>
          <p:nvPr/>
        </p:nvCxnSpPr>
        <p:spPr>
          <a:xfrm>
            <a:off x="5152444" y="2533143"/>
            <a:ext cx="0" cy="57020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4" name="テキスト ボックス 143">
            <a:extLst>
              <a:ext uri="{FF2B5EF4-FFF2-40B4-BE49-F238E27FC236}">
                <a16:creationId xmlns:a16="http://schemas.microsoft.com/office/drawing/2014/main" id="{B6B95D4E-27CD-6939-BDDD-7B36FE46235F}"/>
              </a:ext>
            </a:extLst>
          </p:cNvPr>
          <p:cNvSpPr txBox="1"/>
          <p:nvPr/>
        </p:nvSpPr>
        <p:spPr>
          <a:xfrm>
            <a:off x="4083801" y="1941740"/>
            <a:ext cx="48122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Femur</a:t>
            </a:r>
            <a:endParaRPr kumimoji="1" lang="ja-JP" altLang="en-US" sz="800" dirty="0">
              <a:latin typeface="Arial" panose="020B0604020202020204" pitchFamily="34" charset="0"/>
              <a:cs typeface="Arial" panose="020B0604020202020204" pitchFamily="34" charset="0"/>
            </a:endParaRPr>
          </a:p>
        </p:txBody>
      </p:sp>
      <p:sp>
        <p:nvSpPr>
          <p:cNvPr id="145" name="テキスト ボックス 144">
            <a:extLst>
              <a:ext uri="{FF2B5EF4-FFF2-40B4-BE49-F238E27FC236}">
                <a16:creationId xmlns:a16="http://schemas.microsoft.com/office/drawing/2014/main" id="{EEB3BB77-6EBF-45B4-B606-BB2E166162D3}"/>
              </a:ext>
            </a:extLst>
          </p:cNvPr>
          <p:cNvSpPr txBox="1"/>
          <p:nvPr/>
        </p:nvSpPr>
        <p:spPr>
          <a:xfrm>
            <a:off x="4168319" y="3001009"/>
            <a:ext cx="407484" cy="215444"/>
          </a:xfrm>
          <a:prstGeom prst="rect">
            <a:avLst/>
          </a:prstGeom>
          <a:noFill/>
        </p:spPr>
        <p:txBody>
          <a:bodyPr wrap="none" rtlCol="0">
            <a:spAutoFit/>
          </a:bodyPr>
          <a:lstStyle/>
          <a:p>
            <a:r>
              <a:rPr lang="en-US" altLang="ja-JP" sz="800" dirty="0">
                <a:latin typeface="Arial" panose="020B0604020202020204" pitchFamily="34" charset="0"/>
                <a:cs typeface="Arial" panose="020B0604020202020204" pitchFamily="34" charset="0"/>
              </a:rPr>
              <a:t>Tibia</a:t>
            </a:r>
            <a:endParaRPr kumimoji="1" lang="ja-JP" altLang="en-US" sz="800" dirty="0">
              <a:latin typeface="Arial" panose="020B0604020202020204" pitchFamily="34" charset="0"/>
              <a:cs typeface="Arial" panose="020B0604020202020204" pitchFamily="34" charset="0"/>
            </a:endParaRPr>
          </a:p>
        </p:txBody>
      </p:sp>
      <p:sp>
        <p:nvSpPr>
          <p:cNvPr id="146" name="テキスト ボックス 145">
            <a:extLst>
              <a:ext uri="{FF2B5EF4-FFF2-40B4-BE49-F238E27FC236}">
                <a16:creationId xmlns:a16="http://schemas.microsoft.com/office/drawing/2014/main" id="{CFC5AD17-189C-C12B-F6EE-C200B6BEA564}"/>
              </a:ext>
            </a:extLst>
          </p:cNvPr>
          <p:cNvSpPr txBox="1"/>
          <p:nvPr/>
        </p:nvSpPr>
        <p:spPr>
          <a:xfrm>
            <a:off x="3895322" y="2451383"/>
            <a:ext cx="312906" cy="184666"/>
          </a:xfrm>
          <a:prstGeom prst="rect">
            <a:avLst/>
          </a:prstGeom>
          <a:noFill/>
        </p:spPr>
        <p:txBody>
          <a:bodyPr wrap="none" rtlCol="0">
            <a:spAutoFit/>
          </a:bodyPr>
          <a:lstStyle/>
          <a:p>
            <a:r>
              <a:rPr kumimoji="1" lang="en-US" altLang="ja-JP" sz="600" dirty="0">
                <a:latin typeface="Arial" panose="020B0604020202020204" pitchFamily="34" charset="0"/>
                <a:cs typeface="Arial" panose="020B0604020202020204" pitchFamily="34" charset="0"/>
              </a:rPr>
              <a:t>MM</a:t>
            </a:r>
            <a:endParaRPr kumimoji="1" lang="ja-JP" altLang="en-US" sz="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38910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3235</TotalTime>
  <Words>527</Words>
  <Application>Microsoft Office PowerPoint</Application>
  <PresentationFormat>画面に合わせる (4:3)</PresentationFormat>
  <Paragraphs>47</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根岸 義文</dc:creator>
  <cp:lastModifiedBy>石島 旨章</cp:lastModifiedBy>
  <cp:revision>125</cp:revision>
  <cp:lastPrinted>2022-05-07T05:16:18Z</cp:lastPrinted>
  <dcterms:created xsi:type="dcterms:W3CDTF">2020-04-16T06:32:12Z</dcterms:created>
  <dcterms:modified xsi:type="dcterms:W3CDTF">2022-09-21T14:07:28Z</dcterms:modified>
</cp:coreProperties>
</file>