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449" r:id="rId2"/>
  </p:sldIdLst>
  <p:sldSz cx="187198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no fumika" initials="kf" lastIdx="1" clrIdx="0">
    <p:extLst>
      <p:ext uri="{19B8F6BF-5375-455C-9EA6-DF929625EA0E}">
        <p15:presenceInfo xmlns:p15="http://schemas.microsoft.com/office/powerpoint/2012/main" userId="a061f065d4b941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14" autoAdjust="0"/>
    <p:restoredTop sz="95958" autoAdjust="0"/>
  </p:normalViewPr>
  <p:slideViewPr>
    <p:cSldViewPr snapToGrid="0">
      <p:cViewPr>
        <p:scale>
          <a:sx n="50" d="100"/>
          <a:sy n="50" d="100"/>
        </p:scale>
        <p:origin x="1398" y="12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E7499-01FC-4136-9666-64133ECCADB7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1176338" y="1233488"/>
            <a:ext cx="9088438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2B407-8CF2-4F1E-8693-934EF6A7E9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60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9975" y="1122363"/>
            <a:ext cx="140398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975" y="3602038"/>
            <a:ext cx="140398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1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07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6357" y="365125"/>
            <a:ext cx="4036457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6986" y="365125"/>
            <a:ext cx="11875373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568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401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236" y="1709739"/>
            <a:ext cx="1614582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236" y="4589464"/>
            <a:ext cx="1614582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36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6986" y="1825625"/>
            <a:ext cx="7955915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6899" y="1825625"/>
            <a:ext cx="7955915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146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365126"/>
            <a:ext cx="16145828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425" y="1681163"/>
            <a:ext cx="791935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425" y="2505075"/>
            <a:ext cx="791935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6899" y="1681163"/>
            <a:ext cx="795835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6899" y="2505075"/>
            <a:ext cx="7958353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23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19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4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5" y="457200"/>
            <a:ext cx="603762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8353" y="987426"/>
            <a:ext cx="947689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5" y="2057400"/>
            <a:ext cx="603762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90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5" y="457200"/>
            <a:ext cx="603762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8353" y="987426"/>
            <a:ext cx="9476899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5" y="2057400"/>
            <a:ext cx="603762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80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6986" y="365126"/>
            <a:ext cx="161458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6986" y="1825625"/>
            <a:ext cx="16145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6986" y="6356351"/>
            <a:ext cx="42119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7B709-3A79-45E4-8B6E-9A9ADAB5A56F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0934" y="6356351"/>
            <a:ext cx="63179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0859" y="6356351"/>
            <a:ext cx="42119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AD09-D733-41C5-A67B-51E294408A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2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CDB47E71-D200-4A11-8684-742BED3FC9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488656"/>
              </p:ext>
            </p:extLst>
          </p:nvPr>
        </p:nvGraphicFramePr>
        <p:xfrm>
          <a:off x="209550" y="1390260"/>
          <a:ext cx="18300693" cy="46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009">
                  <a:extLst>
                    <a:ext uri="{9D8B030D-6E8A-4147-A177-3AD203B41FA5}">
                      <a16:colId xmlns:a16="http://schemas.microsoft.com/office/drawing/2014/main" val="507988054"/>
                    </a:ext>
                  </a:extLst>
                </a:gridCol>
                <a:gridCol w="1069791">
                  <a:extLst>
                    <a:ext uri="{9D8B030D-6E8A-4147-A177-3AD203B41FA5}">
                      <a16:colId xmlns:a16="http://schemas.microsoft.com/office/drawing/2014/main" val="2788526131"/>
                    </a:ext>
                  </a:extLst>
                </a:gridCol>
                <a:gridCol w="699185">
                  <a:extLst>
                    <a:ext uri="{9D8B030D-6E8A-4147-A177-3AD203B41FA5}">
                      <a16:colId xmlns:a16="http://schemas.microsoft.com/office/drawing/2014/main" val="3699359417"/>
                    </a:ext>
                  </a:extLst>
                </a:gridCol>
                <a:gridCol w="730433">
                  <a:extLst>
                    <a:ext uri="{9D8B030D-6E8A-4147-A177-3AD203B41FA5}">
                      <a16:colId xmlns:a16="http://schemas.microsoft.com/office/drawing/2014/main" val="579029197"/>
                    </a:ext>
                  </a:extLst>
                </a:gridCol>
                <a:gridCol w="753255">
                  <a:extLst>
                    <a:ext uri="{9D8B030D-6E8A-4147-A177-3AD203B41FA5}">
                      <a16:colId xmlns:a16="http://schemas.microsoft.com/office/drawing/2014/main" val="3877461625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4131699085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062304265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37592446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879731869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307068913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3643120691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1130672278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818656802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1966347277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1675104157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846220922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962493192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4018274153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141038670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972415886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4028913813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406968019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1134059081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444668626"/>
                    </a:ext>
                  </a:extLst>
                </a:gridCol>
                <a:gridCol w="710201">
                  <a:extLst>
                    <a:ext uri="{9D8B030D-6E8A-4147-A177-3AD203B41FA5}">
                      <a16:colId xmlns:a16="http://schemas.microsoft.com/office/drawing/2014/main" val="2190264953"/>
                    </a:ext>
                  </a:extLst>
                </a:gridCol>
              </a:tblGrid>
              <a:tr h="811982">
                <a:tc>
                  <a:txBody>
                    <a:bodyPr/>
                    <a:lstStyle/>
                    <a:p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12883"/>
                  </a:ext>
                </a:extLst>
              </a:tr>
              <a:tr h="473655">
                <a:tc rowSpan="2">
                  <a:txBody>
                    <a:bodyPr/>
                    <a:lstStyle/>
                    <a:p>
                      <a:pPr algn="l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0-4y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Cases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869688"/>
                  </a:ext>
                </a:extLst>
              </a:tr>
              <a:tr h="8052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Incidence rate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5.69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1.99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3.98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1.98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7.89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4.08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6.26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12.97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459325"/>
                  </a:ext>
                </a:extLst>
              </a:tr>
              <a:tr h="473655">
                <a:tc rowSpan="2">
                  <a:txBody>
                    <a:bodyPr/>
                    <a:lstStyle/>
                    <a:p>
                      <a:pPr algn="l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 y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Cases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488001"/>
                  </a:ext>
                </a:extLst>
              </a:tr>
              <a:tr h="8052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Incidence rate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3.37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5.18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1.82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7.38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3.92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4.01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8.06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2.02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4.35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849395"/>
                  </a:ext>
                </a:extLst>
              </a:tr>
              <a:tr h="473655">
                <a:tc rowSpan="2">
                  <a:txBody>
                    <a:bodyPr/>
                    <a:lstStyle/>
                    <a:p>
                      <a:pPr algn="l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10-14y 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611" marR="89611" marT="44806" marB="448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Cases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621505"/>
                  </a:ext>
                </a:extLst>
              </a:tr>
              <a:tr h="8052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7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Incidence rate</a:t>
                      </a:r>
                      <a:endParaRPr kumimoji="1" lang="ja-JP" altLang="en-US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1.51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1.57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6.66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10.49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1.76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5.45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3.67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3.70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7.56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3.84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5.98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6.05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4.07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8.12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</a:t>
                      </a:r>
                      <a:endParaRPr kumimoji="1" lang="ja-JP" alt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5782" marR="105782" marT="52891" marB="528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714435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CDB7ED-0264-0619-EC9F-959C8CD25E16}"/>
              </a:ext>
            </a:extLst>
          </p:cNvPr>
          <p:cNvSpPr txBox="1"/>
          <p:nvPr/>
        </p:nvSpPr>
        <p:spPr>
          <a:xfrm>
            <a:off x="321211" y="484013"/>
            <a:ext cx="11127839" cy="557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13" dirty="0">
                <a:latin typeface="Century" panose="02040604050505020304" pitchFamily="18" charset="0"/>
                <a:ea typeface="メイリオ" panose="020B0604030504040204" pitchFamily="50" charset="-128"/>
              </a:rPr>
              <a:t>TABLE 1  </a:t>
            </a:r>
          </a:p>
          <a:p>
            <a:r>
              <a:rPr kumimoji="1" lang="en-US" altLang="ja-JP" sz="1513" dirty="0">
                <a:latin typeface="Century" panose="02040604050505020304" pitchFamily="18" charset="0"/>
                <a:ea typeface="メイリオ" panose="020B0604030504040204" pitchFamily="50" charset="-128"/>
              </a:rPr>
              <a:t>Numbers of type 1 diabetes cases and incidences (/1000,000year) among children of each age group during  1999 – 2021</a:t>
            </a:r>
            <a:endParaRPr kumimoji="1" lang="ja-JP" altLang="en-US" sz="1513" dirty="0">
              <a:latin typeface="Century" panose="02040604050505020304" pitchFamily="18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3570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10948</TotalTime>
  <Words>198</Words>
  <Application>Microsoft Office PowerPoint</Application>
  <PresentationFormat>ユーザー設定</PresentationFormat>
  <Paragraphs>173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kawano fumika</dc:creator>
  <cp:lastModifiedBy>井原 健二</cp:lastModifiedBy>
  <cp:revision>168</cp:revision>
  <cp:lastPrinted>2021-12-20T06:15:05Z</cp:lastPrinted>
  <dcterms:created xsi:type="dcterms:W3CDTF">2021-12-20T06:11:34Z</dcterms:created>
  <dcterms:modified xsi:type="dcterms:W3CDTF">2022-06-27T00:12:20Z</dcterms:modified>
</cp:coreProperties>
</file>