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3650"/>
    <a:srgbClr val="4C1959"/>
    <a:srgbClr val="303650"/>
    <a:srgbClr val="7F6CA1"/>
    <a:srgbClr val="B093C6"/>
    <a:srgbClr val="6DC4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E58C24-8BFE-4E72-854E-158C0F712BCE}" v="1" dt="2022-09-08T02:55:03.160"/>
  </p1510:revLst>
</p1510:revInfo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 showGuides="1">
      <p:cViewPr varScale="1">
        <p:scale>
          <a:sx n="72" d="100"/>
          <a:sy n="72" d="100"/>
        </p:scale>
        <p:origin x="660" y="66"/>
      </p:cViewPr>
      <p:guideLst>
        <p:guide orient="horz" pos="218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nkaj TOMAR" userId="34c99bf75fe4f980" providerId="LiveId" clId="{69E58C24-8BFE-4E72-854E-158C0F712BCE}"/>
    <pc:docChg chg="modSld">
      <pc:chgData name="Pankaj TOMAR" userId="34c99bf75fe4f980" providerId="LiveId" clId="{69E58C24-8BFE-4E72-854E-158C0F712BCE}" dt="2022-09-08T02:55:03.159" v="95"/>
      <pc:docMkLst>
        <pc:docMk/>
      </pc:docMkLst>
      <pc:sldChg chg="modSp mod">
        <pc:chgData name="Pankaj TOMAR" userId="34c99bf75fe4f980" providerId="LiveId" clId="{69E58C24-8BFE-4E72-854E-158C0F712BCE}" dt="2022-09-08T02:55:03.159" v="95"/>
        <pc:sldMkLst>
          <pc:docMk/>
          <pc:sldMk cId="2148606291" sldId="257"/>
        </pc:sldMkLst>
        <pc:spChg chg="mod">
          <ac:chgData name="Pankaj TOMAR" userId="34c99bf75fe4f980" providerId="LiveId" clId="{69E58C24-8BFE-4E72-854E-158C0F712BCE}" dt="2022-09-08T02:53:24.305" v="16" actId="20577"/>
          <ac:spMkLst>
            <pc:docMk/>
            <pc:sldMk cId="2148606291" sldId="257"/>
            <ac:spMk id="2" creationId="{6723F869-3A51-4B92-B0C4-B22958C598D4}"/>
          </ac:spMkLst>
        </pc:spChg>
        <pc:spChg chg="mod">
          <ac:chgData name="Pankaj TOMAR" userId="34c99bf75fe4f980" providerId="LiveId" clId="{69E58C24-8BFE-4E72-854E-158C0F712BCE}" dt="2022-09-08T02:54:58.694" v="94" actId="20577"/>
          <ac:spMkLst>
            <pc:docMk/>
            <pc:sldMk cId="2148606291" sldId="257"/>
            <ac:spMk id="3" creationId="{F766E226-2491-4875-B474-7A01921DDBAC}"/>
          </ac:spMkLst>
        </pc:spChg>
        <pc:spChg chg="mod">
          <ac:chgData name="Pankaj TOMAR" userId="34c99bf75fe4f980" providerId="LiveId" clId="{69E58C24-8BFE-4E72-854E-158C0F712BCE}" dt="2022-09-08T02:53:53.043" v="39" actId="20577"/>
          <ac:spMkLst>
            <pc:docMk/>
            <pc:sldMk cId="2148606291" sldId="257"/>
            <ac:spMk id="19" creationId="{F453F355-355D-4EA9-978E-A35A4E2F7CA9}"/>
          </ac:spMkLst>
        </pc:spChg>
        <pc:graphicFrameChg chg="mod">
          <ac:chgData name="Pankaj TOMAR" userId="34c99bf75fe4f980" providerId="LiveId" clId="{69E58C24-8BFE-4E72-854E-158C0F712BCE}" dt="2022-09-08T02:55:03.159" v="95"/>
          <ac:graphicFrameMkLst>
            <pc:docMk/>
            <pc:sldMk cId="2148606291" sldId="257"/>
            <ac:graphicFrameMk id="6" creationId="{B5AA6837-9207-2629-F2E8-45AC9A120269}"/>
          </ac:graphicFrameMkLst>
        </pc:graphicFrameChg>
      </pc:sldChg>
    </pc:docChg>
  </pc:docChgLst>
  <pc:docChgLst>
    <pc:chgData name="Pankaj TOMAR" userId="34c99bf75fe4f980" providerId="LiveId" clId="{8226844D-7C20-4587-9EE6-48B8148934E1}"/>
    <pc:docChg chg="undo custSel modSld">
      <pc:chgData name="Pankaj TOMAR" userId="34c99bf75fe4f980" providerId="LiveId" clId="{8226844D-7C20-4587-9EE6-48B8148934E1}" dt="2022-07-19T03:35:08.813" v="267" actId="207"/>
      <pc:docMkLst>
        <pc:docMk/>
      </pc:docMkLst>
      <pc:sldChg chg="addSp delSp modSp mod">
        <pc:chgData name="Pankaj TOMAR" userId="34c99bf75fe4f980" providerId="LiveId" clId="{8226844D-7C20-4587-9EE6-48B8148934E1}" dt="2022-07-19T03:35:08.813" v="267" actId="207"/>
        <pc:sldMkLst>
          <pc:docMk/>
          <pc:sldMk cId="2148606291" sldId="257"/>
        </pc:sldMkLst>
        <pc:spChg chg="mod">
          <ac:chgData name="Pankaj TOMAR" userId="34c99bf75fe4f980" providerId="LiveId" clId="{8226844D-7C20-4587-9EE6-48B8148934E1}" dt="2022-07-18T03:20:19.906" v="7" actId="207"/>
          <ac:spMkLst>
            <pc:docMk/>
            <pc:sldMk cId="2148606291" sldId="257"/>
            <ac:spMk id="3" creationId="{F766E226-2491-4875-B474-7A01921DDBAC}"/>
          </ac:spMkLst>
        </pc:spChg>
        <pc:spChg chg="mod">
          <ac:chgData name="Pankaj TOMAR" userId="34c99bf75fe4f980" providerId="LiveId" clId="{8226844D-7C20-4587-9EE6-48B8148934E1}" dt="2022-07-19T03:32:27.750" v="215" actId="207"/>
          <ac:spMkLst>
            <pc:docMk/>
            <pc:sldMk cId="2148606291" sldId="257"/>
            <ac:spMk id="4" creationId="{028E8055-5762-4514-88F3-A36375025C27}"/>
          </ac:spMkLst>
        </pc:spChg>
        <pc:spChg chg="mod">
          <ac:chgData name="Pankaj TOMAR" userId="34c99bf75fe4f980" providerId="LiveId" clId="{8226844D-7C20-4587-9EE6-48B8148934E1}" dt="2022-07-19T03:35:08.813" v="267" actId="207"/>
          <ac:spMkLst>
            <pc:docMk/>
            <pc:sldMk cId="2148606291" sldId="257"/>
            <ac:spMk id="5" creationId="{EA5F6326-8CA0-4BFE-9770-27D678EED454}"/>
          </ac:spMkLst>
        </pc:spChg>
        <pc:spChg chg="del">
          <ac:chgData name="Pankaj TOMAR" userId="34c99bf75fe4f980" providerId="LiveId" clId="{8226844D-7C20-4587-9EE6-48B8148934E1}" dt="2022-07-18T04:35:40.850" v="19" actId="478"/>
          <ac:spMkLst>
            <pc:docMk/>
            <pc:sldMk cId="2148606291" sldId="257"/>
            <ac:spMk id="6" creationId="{3126AB7E-8EA6-475E-815F-06588D756D38}"/>
          </ac:spMkLst>
        </pc:spChg>
        <pc:spChg chg="mod">
          <ac:chgData name="Pankaj TOMAR" userId="34c99bf75fe4f980" providerId="LiveId" clId="{8226844D-7C20-4587-9EE6-48B8148934E1}" dt="2022-07-19T03:33:17.860" v="221" actId="207"/>
          <ac:spMkLst>
            <pc:docMk/>
            <pc:sldMk cId="2148606291" sldId="257"/>
            <ac:spMk id="18" creationId="{DDDB262F-9F3C-4C5C-BA60-CCD1F8FF0616}"/>
          </ac:spMkLst>
        </pc:spChg>
        <pc:spChg chg="mod">
          <ac:chgData name="Pankaj TOMAR" userId="34c99bf75fe4f980" providerId="LiveId" clId="{8226844D-7C20-4587-9EE6-48B8148934E1}" dt="2022-07-19T03:33:38.933" v="225" actId="207"/>
          <ac:spMkLst>
            <pc:docMk/>
            <pc:sldMk cId="2148606291" sldId="257"/>
            <ac:spMk id="20" creationId="{C4F62B3F-B9CA-4924-B160-3520765D90C9}"/>
          </ac:spMkLst>
        </pc:spChg>
        <pc:spChg chg="mod">
          <ac:chgData name="Pankaj TOMAR" userId="34c99bf75fe4f980" providerId="LiveId" clId="{8226844D-7C20-4587-9EE6-48B8148934E1}" dt="2022-07-18T04:38:51.490" v="47" actId="20577"/>
          <ac:spMkLst>
            <pc:docMk/>
            <pc:sldMk cId="2148606291" sldId="257"/>
            <ac:spMk id="21" creationId="{4D1AE391-EF52-4CA1-952E-6B1AEA5EAC56}"/>
          </ac:spMkLst>
        </pc:spChg>
        <pc:spChg chg="mod">
          <ac:chgData name="Pankaj TOMAR" userId="34c99bf75fe4f980" providerId="LiveId" clId="{8226844D-7C20-4587-9EE6-48B8148934E1}" dt="2022-07-19T03:33:23.994" v="222" actId="207"/>
          <ac:spMkLst>
            <pc:docMk/>
            <pc:sldMk cId="2148606291" sldId="257"/>
            <ac:spMk id="22" creationId="{DF77A485-8E15-4824-8127-565F3BFC695A}"/>
          </ac:spMkLst>
        </pc:spChg>
        <pc:spChg chg="mod">
          <ac:chgData name="Pankaj TOMAR" userId="34c99bf75fe4f980" providerId="LiveId" clId="{8226844D-7C20-4587-9EE6-48B8148934E1}" dt="2022-07-19T03:33:28.549" v="223" actId="207"/>
          <ac:spMkLst>
            <pc:docMk/>
            <pc:sldMk cId="2148606291" sldId="257"/>
            <ac:spMk id="24" creationId="{DDA0C858-3571-4BC1-8998-A965A8F9067F}"/>
          </ac:spMkLst>
        </pc:spChg>
        <pc:spChg chg="mod">
          <ac:chgData name="Pankaj TOMAR" userId="34c99bf75fe4f980" providerId="LiveId" clId="{8226844D-7C20-4587-9EE6-48B8148934E1}" dt="2022-07-19T03:33:33.944" v="224" actId="207"/>
          <ac:spMkLst>
            <pc:docMk/>
            <pc:sldMk cId="2148606291" sldId="257"/>
            <ac:spMk id="26" creationId="{23EBB68D-A226-474A-A745-453739C90426}"/>
          </ac:spMkLst>
        </pc:spChg>
        <pc:graphicFrameChg chg="add mod modGraphic">
          <ac:chgData name="Pankaj TOMAR" userId="34c99bf75fe4f980" providerId="LiveId" clId="{8226844D-7C20-4587-9EE6-48B8148934E1}" dt="2022-07-19T03:31:08.122" v="213" actId="1076"/>
          <ac:graphicFrameMkLst>
            <pc:docMk/>
            <pc:sldMk cId="2148606291" sldId="257"/>
            <ac:graphicFrameMk id="6" creationId="{B5AA6837-9207-2629-F2E8-45AC9A120269}"/>
          </ac:graphicFrameMkLst>
        </pc:graphicFrameChg>
        <pc:graphicFrameChg chg="add del mod modGraphic">
          <ac:chgData name="Pankaj TOMAR" userId="34c99bf75fe4f980" providerId="LiveId" clId="{8226844D-7C20-4587-9EE6-48B8148934E1}" dt="2022-07-18T04:35:31.574" v="18" actId="21"/>
          <ac:graphicFrameMkLst>
            <pc:docMk/>
            <pc:sldMk cId="2148606291" sldId="257"/>
            <ac:graphicFrameMk id="8" creationId="{2112EE96-9631-56D7-F0F9-20AE33EFF776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41C690-9673-4B06-A4E9-7651B170DFC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7F70FC6-0B95-4646-A040-9F64B38D90DE}">
      <dgm:prSet phldrT="[Text]"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3">
                  <a:lumMod val="60000"/>
                  <a:lumOff val="40000"/>
                </a:schemeClr>
              </a:solidFill>
            </a:rPr>
            <a:t>Thermodynamic </a:t>
          </a:r>
        </a:p>
        <a:p>
          <a:r>
            <a:rPr lang="en-US" dirty="0">
              <a:solidFill>
                <a:schemeClr val="accent3">
                  <a:lumMod val="60000"/>
                  <a:lumOff val="40000"/>
                </a:schemeClr>
              </a:solidFill>
            </a:rPr>
            <a:t>Heat engines</a:t>
          </a:r>
          <a:endParaRPr lang="en-IN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CE2A0FC3-F3FF-40FA-BDBD-4B585A57D3D6}" type="parTrans" cxnId="{DD5DD040-BB8C-426F-B0D8-DA413C2FBE7B}">
      <dgm:prSet/>
      <dgm:spPr/>
      <dgm:t>
        <a:bodyPr/>
        <a:lstStyle/>
        <a:p>
          <a:endParaRPr lang="en-IN"/>
        </a:p>
      </dgm:t>
    </dgm:pt>
    <dgm:pt modelId="{D67AB5EF-EEA6-4D36-ACCD-1E40AAACED74}" type="sibTrans" cxnId="{DD5DD040-BB8C-426F-B0D8-DA413C2FBE7B}">
      <dgm:prSet/>
      <dgm:spPr/>
      <dgm:t>
        <a:bodyPr/>
        <a:lstStyle/>
        <a:p>
          <a:endParaRPr lang="en-IN"/>
        </a:p>
      </dgm:t>
    </dgm:pt>
    <dgm:pt modelId="{02000BB1-35FE-4E21-9108-B702A0F71220}">
      <dgm:prSet phldrT="[Text]"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3">
                  <a:lumMod val="60000"/>
                  <a:lumOff val="40000"/>
                </a:schemeClr>
              </a:solidFill>
            </a:rPr>
            <a:t>Mechanical </a:t>
          </a:r>
        </a:p>
        <a:p>
          <a:r>
            <a:rPr lang="en-US" dirty="0">
              <a:solidFill>
                <a:schemeClr val="accent3">
                  <a:lumMod val="60000"/>
                  <a:lumOff val="40000"/>
                </a:schemeClr>
              </a:solidFill>
            </a:rPr>
            <a:t>Work</a:t>
          </a:r>
          <a:endParaRPr lang="en-IN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C4020659-A997-4EF6-AA94-EADE69DE4280}" type="parTrans" cxnId="{FC581624-5C49-49F5-8019-A1D4867AF1B5}">
      <dgm:prSet/>
      <dgm:spPr/>
      <dgm:t>
        <a:bodyPr/>
        <a:lstStyle/>
        <a:p>
          <a:endParaRPr lang="en-IN"/>
        </a:p>
      </dgm:t>
    </dgm:pt>
    <dgm:pt modelId="{C8AE1EB2-99A6-4CE3-BDCA-FB39BF3C5A50}" type="sibTrans" cxnId="{FC581624-5C49-49F5-8019-A1D4867AF1B5}">
      <dgm:prSet/>
      <dgm:spPr/>
      <dgm:t>
        <a:bodyPr/>
        <a:lstStyle/>
        <a:p>
          <a:endParaRPr lang="en-IN"/>
        </a:p>
      </dgm:t>
    </dgm:pt>
    <dgm:pt modelId="{D6A1F174-F7C3-4E72-ADC9-24C47D68FA6A}">
      <dgm:prSet phldrT="[Text]"/>
      <dgm:spPr>
        <a:solidFill>
          <a:schemeClr val="bg1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3">
                  <a:lumMod val="60000"/>
                  <a:lumOff val="40000"/>
                </a:schemeClr>
              </a:solidFill>
            </a:rPr>
            <a:t>Source, Sink, </a:t>
          </a:r>
        </a:p>
        <a:p>
          <a:r>
            <a:rPr lang="en-IN" dirty="0">
              <a:solidFill>
                <a:schemeClr val="accent3">
                  <a:lumMod val="60000"/>
                  <a:lumOff val="40000"/>
                </a:schemeClr>
              </a:solidFill>
            </a:rPr>
            <a:t>and bio-adsorption</a:t>
          </a:r>
        </a:p>
      </dgm:t>
    </dgm:pt>
    <dgm:pt modelId="{D06E2566-08F6-48DA-B02B-B30E7EC1E68B}" type="parTrans" cxnId="{29723689-37D4-4B0B-93A4-3107067C9588}">
      <dgm:prSet/>
      <dgm:spPr/>
      <dgm:t>
        <a:bodyPr/>
        <a:lstStyle/>
        <a:p>
          <a:endParaRPr lang="en-IN"/>
        </a:p>
      </dgm:t>
    </dgm:pt>
    <dgm:pt modelId="{BCF0134D-6358-48E6-97B6-8251158547FC}" type="sibTrans" cxnId="{29723689-37D4-4B0B-93A4-3107067C9588}">
      <dgm:prSet/>
      <dgm:spPr/>
      <dgm:t>
        <a:bodyPr/>
        <a:lstStyle/>
        <a:p>
          <a:endParaRPr lang="en-IN"/>
        </a:p>
      </dgm:t>
    </dgm:pt>
    <dgm:pt modelId="{635D7006-0EFF-4CC9-8D1C-08E42AC71B8C}" type="pres">
      <dgm:prSet presAssocID="{1041C690-9673-4B06-A4E9-7651B170DFC7}" presName="Name0" presStyleCnt="0">
        <dgm:presLayoutVars>
          <dgm:dir/>
          <dgm:resizeHandles val="exact"/>
        </dgm:presLayoutVars>
      </dgm:prSet>
      <dgm:spPr/>
    </dgm:pt>
    <dgm:pt modelId="{F5ED1957-2679-4913-807F-ADBDCCADC239}" type="pres">
      <dgm:prSet presAssocID="{47F70FC6-0B95-4646-A040-9F64B38D90DE}" presName="node" presStyleLbl="node1" presStyleIdx="0" presStyleCnt="3">
        <dgm:presLayoutVars>
          <dgm:bulletEnabled val="1"/>
        </dgm:presLayoutVars>
      </dgm:prSet>
      <dgm:spPr/>
    </dgm:pt>
    <dgm:pt modelId="{95D9618B-8F99-45EA-9CE3-E746C925DC94}" type="pres">
      <dgm:prSet presAssocID="{D67AB5EF-EEA6-4D36-ACCD-1E40AAACED74}" presName="sibTrans" presStyleLbl="sibTrans2D1" presStyleIdx="0" presStyleCnt="3"/>
      <dgm:spPr/>
    </dgm:pt>
    <dgm:pt modelId="{B63A6C5B-3C39-476A-961C-A77390DE5F11}" type="pres">
      <dgm:prSet presAssocID="{D67AB5EF-EEA6-4D36-ACCD-1E40AAACED74}" presName="connectorText" presStyleLbl="sibTrans2D1" presStyleIdx="0" presStyleCnt="3"/>
      <dgm:spPr/>
    </dgm:pt>
    <dgm:pt modelId="{6B6B71EE-2934-4C6B-BFB6-0420489D84E0}" type="pres">
      <dgm:prSet presAssocID="{02000BB1-35FE-4E21-9108-B702A0F71220}" presName="node" presStyleLbl="node1" presStyleIdx="1" presStyleCnt="3" custRadScaleRad="113614" custRadScaleInc="15446">
        <dgm:presLayoutVars>
          <dgm:bulletEnabled val="1"/>
        </dgm:presLayoutVars>
      </dgm:prSet>
      <dgm:spPr/>
    </dgm:pt>
    <dgm:pt modelId="{49B89A67-5647-425E-9BD7-6FA19444C122}" type="pres">
      <dgm:prSet presAssocID="{C8AE1EB2-99A6-4CE3-BDCA-FB39BF3C5A50}" presName="sibTrans" presStyleLbl="sibTrans2D1" presStyleIdx="1" presStyleCnt="3"/>
      <dgm:spPr/>
    </dgm:pt>
    <dgm:pt modelId="{F23DEB01-D4D8-4C8D-9E7B-D6CAC4B7D8DD}" type="pres">
      <dgm:prSet presAssocID="{C8AE1EB2-99A6-4CE3-BDCA-FB39BF3C5A50}" presName="connectorText" presStyleLbl="sibTrans2D1" presStyleIdx="1" presStyleCnt="3"/>
      <dgm:spPr/>
    </dgm:pt>
    <dgm:pt modelId="{1D4BF75E-FE9F-4FC4-AC6E-3F86BF006D4E}" type="pres">
      <dgm:prSet presAssocID="{D6A1F174-F7C3-4E72-ADC9-24C47D68FA6A}" presName="node" presStyleLbl="node1" presStyleIdx="2" presStyleCnt="3">
        <dgm:presLayoutVars>
          <dgm:bulletEnabled val="1"/>
        </dgm:presLayoutVars>
      </dgm:prSet>
      <dgm:spPr/>
    </dgm:pt>
    <dgm:pt modelId="{EAF48A16-6DB5-4763-8CA1-A8DA0FF35527}" type="pres">
      <dgm:prSet presAssocID="{BCF0134D-6358-48E6-97B6-8251158547FC}" presName="sibTrans" presStyleLbl="sibTrans2D1" presStyleIdx="2" presStyleCnt="3"/>
      <dgm:spPr/>
    </dgm:pt>
    <dgm:pt modelId="{57B93761-81BE-4FE1-A261-7E41C18E58BA}" type="pres">
      <dgm:prSet presAssocID="{BCF0134D-6358-48E6-97B6-8251158547FC}" presName="connectorText" presStyleLbl="sibTrans2D1" presStyleIdx="2" presStyleCnt="3"/>
      <dgm:spPr/>
    </dgm:pt>
  </dgm:ptLst>
  <dgm:cxnLst>
    <dgm:cxn modelId="{D3F6D803-7896-49B6-9FF1-059D5802757C}" type="presOf" srcId="{D6A1F174-F7C3-4E72-ADC9-24C47D68FA6A}" destId="{1D4BF75E-FE9F-4FC4-AC6E-3F86BF006D4E}" srcOrd="0" destOrd="0" presId="urn:microsoft.com/office/officeart/2005/8/layout/cycle7"/>
    <dgm:cxn modelId="{FC581624-5C49-49F5-8019-A1D4867AF1B5}" srcId="{1041C690-9673-4B06-A4E9-7651B170DFC7}" destId="{02000BB1-35FE-4E21-9108-B702A0F71220}" srcOrd="1" destOrd="0" parTransId="{C4020659-A997-4EF6-AA94-EADE69DE4280}" sibTransId="{C8AE1EB2-99A6-4CE3-BDCA-FB39BF3C5A50}"/>
    <dgm:cxn modelId="{FBEF3333-45FB-4A3F-A239-CC824ABE33D8}" type="presOf" srcId="{02000BB1-35FE-4E21-9108-B702A0F71220}" destId="{6B6B71EE-2934-4C6B-BFB6-0420489D84E0}" srcOrd="0" destOrd="0" presId="urn:microsoft.com/office/officeart/2005/8/layout/cycle7"/>
    <dgm:cxn modelId="{9651C23B-8CAA-425D-B366-92A4E6A2096F}" type="presOf" srcId="{C8AE1EB2-99A6-4CE3-BDCA-FB39BF3C5A50}" destId="{49B89A67-5647-425E-9BD7-6FA19444C122}" srcOrd="0" destOrd="0" presId="urn:microsoft.com/office/officeart/2005/8/layout/cycle7"/>
    <dgm:cxn modelId="{DD5DD040-BB8C-426F-B0D8-DA413C2FBE7B}" srcId="{1041C690-9673-4B06-A4E9-7651B170DFC7}" destId="{47F70FC6-0B95-4646-A040-9F64B38D90DE}" srcOrd="0" destOrd="0" parTransId="{CE2A0FC3-F3FF-40FA-BDBD-4B585A57D3D6}" sibTransId="{D67AB5EF-EEA6-4D36-ACCD-1E40AAACED74}"/>
    <dgm:cxn modelId="{8F09F740-D1BD-4A1D-8FFE-1C7855AC88DA}" type="presOf" srcId="{C8AE1EB2-99A6-4CE3-BDCA-FB39BF3C5A50}" destId="{F23DEB01-D4D8-4C8D-9E7B-D6CAC4B7D8DD}" srcOrd="1" destOrd="0" presId="urn:microsoft.com/office/officeart/2005/8/layout/cycle7"/>
    <dgm:cxn modelId="{1AAA7E77-3EFD-4FD2-B579-67721F1E2A65}" type="presOf" srcId="{1041C690-9673-4B06-A4E9-7651B170DFC7}" destId="{635D7006-0EFF-4CC9-8D1C-08E42AC71B8C}" srcOrd="0" destOrd="0" presId="urn:microsoft.com/office/officeart/2005/8/layout/cycle7"/>
    <dgm:cxn modelId="{6209A95A-24C1-4555-AD4A-B6058CB1E312}" type="presOf" srcId="{BCF0134D-6358-48E6-97B6-8251158547FC}" destId="{57B93761-81BE-4FE1-A261-7E41C18E58BA}" srcOrd="1" destOrd="0" presId="urn:microsoft.com/office/officeart/2005/8/layout/cycle7"/>
    <dgm:cxn modelId="{29723689-37D4-4B0B-93A4-3107067C9588}" srcId="{1041C690-9673-4B06-A4E9-7651B170DFC7}" destId="{D6A1F174-F7C3-4E72-ADC9-24C47D68FA6A}" srcOrd="2" destOrd="0" parTransId="{D06E2566-08F6-48DA-B02B-B30E7EC1E68B}" sibTransId="{BCF0134D-6358-48E6-97B6-8251158547FC}"/>
    <dgm:cxn modelId="{DED4DBA9-F543-4A82-8004-FC012DBA676B}" type="presOf" srcId="{D67AB5EF-EEA6-4D36-ACCD-1E40AAACED74}" destId="{95D9618B-8F99-45EA-9CE3-E746C925DC94}" srcOrd="0" destOrd="0" presId="urn:microsoft.com/office/officeart/2005/8/layout/cycle7"/>
    <dgm:cxn modelId="{8D36CFC6-E63C-4119-A4D6-39A84AC1DDD5}" type="presOf" srcId="{BCF0134D-6358-48E6-97B6-8251158547FC}" destId="{EAF48A16-6DB5-4763-8CA1-A8DA0FF35527}" srcOrd="0" destOrd="0" presId="urn:microsoft.com/office/officeart/2005/8/layout/cycle7"/>
    <dgm:cxn modelId="{BB47B6DA-7C6C-4A5A-8AC3-291A885D8F0F}" type="presOf" srcId="{D67AB5EF-EEA6-4D36-ACCD-1E40AAACED74}" destId="{B63A6C5B-3C39-476A-961C-A77390DE5F11}" srcOrd="1" destOrd="0" presId="urn:microsoft.com/office/officeart/2005/8/layout/cycle7"/>
    <dgm:cxn modelId="{1F1BC0F7-4778-48FF-88D8-000BB5E52568}" type="presOf" srcId="{47F70FC6-0B95-4646-A040-9F64B38D90DE}" destId="{F5ED1957-2679-4913-807F-ADBDCCADC239}" srcOrd="0" destOrd="0" presId="urn:microsoft.com/office/officeart/2005/8/layout/cycle7"/>
    <dgm:cxn modelId="{F041C697-A74C-4159-8A7A-66DB1DEF9398}" type="presParOf" srcId="{635D7006-0EFF-4CC9-8D1C-08E42AC71B8C}" destId="{F5ED1957-2679-4913-807F-ADBDCCADC239}" srcOrd="0" destOrd="0" presId="urn:microsoft.com/office/officeart/2005/8/layout/cycle7"/>
    <dgm:cxn modelId="{20A5E824-D26F-4CBA-9437-39C4AAEF27B4}" type="presParOf" srcId="{635D7006-0EFF-4CC9-8D1C-08E42AC71B8C}" destId="{95D9618B-8F99-45EA-9CE3-E746C925DC94}" srcOrd="1" destOrd="0" presId="urn:microsoft.com/office/officeart/2005/8/layout/cycle7"/>
    <dgm:cxn modelId="{24A43497-8FBF-4723-BF3B-695AD93A2444}" type="presParOf" srcId="{95D9618B-8F99-45EA-9CE3-E746C925DC94}" destId="{B63A6C5B-3C39-476A-961C-A77390DE5F11}" srcOrd="0" destOrd="0" presId="urn:microsoft.com/office/officeart/2005/8/layout/cycle7"/>
    <dgm:cxn modelId="{D085E6C4-46AB-48F9-A7FE-B412CF4C96F9}" type="presParOf" srcId="{635D7006-0EFF-4CC9-8D1C-08E42AC71B8C}" destId="{6B6B71EE-2934-4C6B-BFB6-0420489D84E0}" srcOrd="2" destOrd="0" presId="urn:microsoft.com/office/officeart/2005/8/layout/cycle7"/>
    <dgm:cxn modelId="{D22B4604-F323-4A26-835F-5CE1E6A87951}" type="presParOf" srcId="{635D7006-0EFF-4CC9-8D1C-08E42AC71B8C}" destId="{49B89A67-5647-425E-9BD7-6FA19444C122}" srcOrd="3" destOrd="0" presId="urn:microsoft.com/office/officeart/2005/8/layout/cycle7"/>
    <dgm:cxn modelId="{F9EBBA76-FE7E-4285-86A6-0E7506F0066A}" type="presParOf" srcId="{49B89A67-5647-425E-9BD7-6FA19444C122}" destId="{F23DEB01-D4D8-4C8D-9E7B-D6CAC4B7D8DD}" srcOrd="0" destOrd="0" presId="urn:microsoft.com/office/officeart/2005/8/layout/cycle7"/>
    <dgm:cxn modelId="{E6EC3E98-131E-4DAE-9981-583BB5647441}" type="presParOf" srcId="{635D7006-0EFF-4CC9-8D1C-08E42AC71B8C}" destId="{1D4BF75E-FE9F-4FC4-AC6E-3F86BF006D4E}" srcOrd="4" destOrd="0" presId="urn:microsoft.com/office/officeart/2005/8/layout/cycle7"/>
    <dgm:cxn modelId="{55888B36-9811-4368-9DE1-80242762E2C6}" type="presParOf" srcId="{635D7006-0EFF-4CC9-8D1C-08E42AC71B8C}" destId="{EAF48A16-6DB5-4763-8CA1-A8DA0FF35527}" srcOrd="5" destOrd="0" presId="urn:microsoft.com/office/officeart/2005/8/layout/cycle7"/>
    <dgm:cxn modelId="{AB25D4AC-E0FA-4155-B9E2-5E7A3A889392}" type="presParOf" srcId="{EAF48A16-6DB5-4763-8CA1-A8DA0FF35527}" destId="{57B93761-81BE-4FE1-A261-7E41C18E58B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D1957-2679-4913-807F-ADBDCCADC239}">
      <dsp:nvSpPr>
        <dsp:cNvPr id="0" name=""/>
        <dsp:cNvSpPr/>
      </dsp:nvSpPr>
      <dsp:spPr>
        <a:xfrm>
          <a:off x="1559524" y="550"/>
          <a:ext cx="962620" cy="481310"/>
        </a:xfrm>
        <a:prstGeom prst="roundRect">
          <a:avLst>
            <a:gd name="adj" fmla="val 10000"/>
          </a:avLst>
        </a:prstGeom>
        <a:solidFill>
          <a:schemeClr val="bg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Thermodynamic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Heat engines</a:t>
          </a:r>
          <a:endParaRPr lang="en-IN" sz="8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1573621" y="14647"/>
        <a:ext cx="934426" cy="453116"/>
      </dsp:txXfrm>
    </dsp:sp>
    <dsp:sp modelId="{95D9618B-8F99-45EA-9CE3-E746C925DC94}">
      <dsp:nvSpPr>
        <dsp:cNvPr id="0" name=""/>
        <dsp:cNvSpPr/>
      </dsp:nvSpPr>
      <dsp:spPr>
        <a:xfrm rot="3577362">
          <a:off x="2188673" y="845613"/>
          <a:ext cx="511632" cy="16845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00" kern="1200"/>
        </a:p>
      </dsp:txBody>
      <dsp:txXfrm>
        <a:off x="2239210" y="879305"/>
        <a:ext cx="410558" cy="101074"/>
      </dsp:txXfrm>
    </dsp:sp>
    <dsp:sp modelId="{6B6B71EE-2934-4C6B-BFB6-0420489D84E0}">
      <dsp:nvSpPr>
        <dsp:cNvPr id="0" name=""/>
        <dsp:cNvSpPr/>
      </dsp:nvSpPr>
      <dsp:spPr>
        <a:xfrm>
          <a:off x="2366833" y="1377824"/>
          <a:ext cx="962620" cy="481310"/>
        </a:xfrm>
        <a:prstGeom prst="roundRect">
          <a:avLst>
            <a:gd name="adj" fmla="val 10000"/>
          </a:avLst>
        </a:prstGeom>
        <a:solidFill>
          <a:schemeClr val="bg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Mechanical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Work</a:t>
          </a:r>
          <a:endParaRPr lang="en-IN" sz="8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2380930" y="1391921"/>
        <a:ext cx="934426" cy="453116"/>
      </dsp:txXfrm>
    </dsp:sp>
    <dsp:sp modelId="{49B89A67-5647-425E-9BD7-6FA19444C122}">
      <dsp:nvSpPr>
        <dsp:cNvPr id="0" name=""/>
        <dsp:cNvSpPr/>
      </dsp:nvSpPr>
      <dsp:spPr>
        <a:xfrm rot="10801181">
          <a:off x="1791247" y="1533975"/>
          <a:ext cx="511632" cy="16845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00" kern="1200"/>
        </a:p>
      </dsp:txBody>
      <dsp:txXfrm rot="10800000">
        <a:off x="1841784" y="1567667"/>
        <a:ext cx="410558" cy="101074"/>
      </dsp:txXfrm>
    </dsp:sp>
    <dsp:sp modelId="{1D4BF75E-FE9F-4FC4-AC6E-3F86BF006D4E}">
      <dsp:nvSpPr>
        <dsp:cNvPr id="0" name=""/>
        <dsp:cNvSpPr/>
      </dsp:nvSpPr>
      <dsp:spPr>
        <a:xfrm>
          <a:off x="764672" y="1377274"/>
          <a:ext cx="962620" cy="481310"/>
        </a:xfrm>
        <a:prstGeom prst="roundRect">
          <a:avLst>
            <a:gd name="adj" fmla="val 10000"/>
          </a:avLst>
        </a:prstGeom>
        <a:solidFill>
          <a:schemeClr val="bg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Source, Sink,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8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and bio-adsorption</a:t>
          </a:r>
        </a:p>
      </dsp:txBody>
      <dsp:txXfrm>
        <a:off x="778769" y="1391371"/>
        <a:ext cx="934426" cy="453116"/>
      </dsp:txXfrm>
    </dsp:sp>
    <dsp:sp modelId="{EAF48A16-6DB5-4763-8CA1-A8DA0FF35527}">
      <dsp:nvSpPr>
        <dsp:cNvPr id="0" name=""/>
        <dsp:cNvSpPr/>
      </dsp:nvSpPr>
      <dsp:spPr>
        <a:xfrm rot="18000000">
          <a:off x="1387592" y="845338"/>
          <a:ext cx="511632" cy="16845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600" kern="1200"/>
        </a:p>
      </dsp:txBody>
      <dsp:txXfrm>
        <a:off x="1438129" y="879030"/>
        <a:ext cx="410558" cy="101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39CC4-BC6F-4E80-BC0D-03833D02DC81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652E4-5120-44D6-918A-894636DE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467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A6FE-9F56-40E5-BBA6-0B630FE22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82" y="560991"/>
            <a:ext cx="10762332" cy="1004057"/>
          </a:xfrm>
        </p:spPr>
        <p:txBody>
          <a:bodyPr anchor="b">
            <a:normAutofit/>
          </a:bodyPr>
          <a:lstStyle>
            <a:lvl1pPr algn="l">
              <a:defRPr sz="5000"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F1E879-9DF7-4DA7-85AC-CB56A8C09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1582" y="1810870"/>
            <a:ext cx="10631706" cy="47166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136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006BC-654D-4398-BB52-44965C9C13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73231" y="5942541"/>
            <a:ext cx="2743200" cy="153135"/>
          </a:xfrm>
        </p:spPr>
        <p:txBody>
          <a:bodyPr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fld id="{9EC83871-7464-427B-B6D7-A5E8F38202AB}" type="datetime1">
              <a:rPr lang="ru-RU" smtClean="0"/>
              <a:pPr/>
              <a:t>08.09.2022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33390-B4DE-4B11-A7FB-79925DE8D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73001-7276-491C-9F48-01FA5E719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fld id="{AF24F759-2890-4717-B1AF-E04CADEEA4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1986FB-BF6D-4B98-ACDD-AD2C255FA969}"/>
              </a:ext>
            </a:extLst>
          </p:cNvPr>
          <p:cNvCxnSpPr/>
          <p:nvPr userDrawn="1"/>
        </p:nvCxnSpPr>
        <p:spPr>
          <a:xfrm>
            <a:off x="930604" y="1640756"/>
            <a:ext cx="3739896" cy="0"/>
          </a:xfrm>
          <a:prstGeom prst="line">
            <a:avLst/>
          </a:prstGeom>
          <a:ln w="7239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ED13A07-F0A8-43F7-B682-245A3F0AE53C}"/>
              </a:ext>
            </a:extLst>
          </p:cNvPr>
          <p:cNvCxnSpPr>
            <a:cxnSpLocks/>
          </p:cNvCxnSpPr>
          <p:nvPr userDrawn="1"/>
        </p:nvCxnSpPr>
        <p:spPr>
          <a:xfrm>
            <a:off x="506061" y="3437723"/>
            <a:ext cx="11220501" cy="0"/>
          </a:xfrm>
          <a:prstGeom prst="line">
            <a:avLst/>
          </a:prstGeom>
          <a:ln w="7239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val 118">
            <a:extLst>
              <a:ext uri="{FF2B5EF4-FFF2-40B4-BE49-F238E27FC236}">
                <a16:creationId xmlns:a16="http://schemas.microsoft.com/office/drawing/2014/main" id="{5626E3A0-4546-4CF6-A4F2-DEF7D1CD1FF9}"/>
              </a:ext>
            </a:extLst>
          </p:cNvPr>
          <p:cNvSpPr/>
          <p:nvPr userDrawn="1"/>
        </p:nvSpPr>
        <p:spPr>
          <a:xfrm>
            <a:off x="1425686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7E2518BE-4FE7-462F-896E-F7A1045CBC7F}"/>
              </a:ext>
            </a:extLst>
          </p:cNvPr>
          <p:cNvSpPr/>
          <p:nvPr userDrawn="1"/>
        </p:nvSpPr>
        <p:spPr>
          <a:xfrm>
            <a:off x="9485991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13B079D-42A1-4B9D-A7F1-282A0DD6008D}"/>
              </a:ext>
            </a:extLst>
          </p:cNvPr>
          <p:cNvSpPr/>
          <p:nvPr userDrawn="1"/>
        </p:nvSpPr>
        <p:spPr>
          <a:xfrm>
            <a:off x="3447869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265D1BF-A6B7-4058-A96A-F0F1C76D8517}"/>
              </a:ext>
            </a:extLst>
          </p:cNvPr>
          <p:cNvSpPr/>
          <p:nvPr userDrawn="1"/>
        </p:nvSpPr>
        <p:spPr>
          <a:xfrm>
            <a:off x="5460576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A1987E3-E256-4CF7-9FE6-0446D4E40179}"/>
              </a:ext>
            </a:extLst>
          </p:cNvPr>
          <p:cNvSpPr/>
          <p:nvPr userDrawn="1"/>
        </p:nvSpPr>
        <p:spPr>
          <a:xfrm>
            <a:off x="7473283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Text Placeholder 45">
            <a:extLst>
              <a:ext uri="{FF2B5EF4-FFF2-40B4-BE49-F238E27FC236}">
                <a16:creationId xmlns:a16="http://schemas.microsoft.com/office/drawing/2014/main" id="{62F3EA0C-FA8C-40D1-9BE6-30DACB1AB5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26622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26" name="Text Placeholder 47">
            <a:extLst>
              <a:ext uri="{FF2B5EF4-FFF2-40B4-BE49-F238E27FC236}">
                <a16:creationId xmlns:a16="http://schemas.microsoft.com/office/drawing/2014/main" id="{B62F6384-D912-4754-AC82-81F6ED586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26622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27" name="Text Placeholder 45">
            <a:extLst>
              <a:ext uri="{FF2B5EF4-FFF2-40B4-BE49-F238E27FC236}">
                <a16:creationId xmlns:a16="http://schemas.microsoft.com/office/drawing/2014/main" id="{E4557023-E1DB-4099-92BE-5DD6EDC0A5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86927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28" name="Text Placeholder 47">
            <a:extLst>
              <a:ext uri="{FF2B5EF4-FFF2-40B4-BE49-F238E27FC236}">
                <a16:creationId xmlns:a16="http://schemas.microsoft.com/office/drawing/2014/main" id="{1394A278-B5EB-4D0C-B858-6C4854D605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86927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29" name="Text Placeholder 45">
            <a:extLst>
              <a:ext uri="{FF2B5EF4-FFF2-40B4-BE49-F238E27FC236}">
                <a16:creationId xmlns:a16="http://schemas.microsoft.com/office/drawing/2014/main" id="{9A0EBBF7-4D6F-4416-9A72-43656E408A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41698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0" name="Text Placeholder 47">
            <a:extLst>
              <a:ext uri="{FF2B5EF4-FFF2-40B4-BE49-F238E27FC236}">
                <a16:creationId xmlns:a16="http://schemas.microsoft.com/office/drawing/2014/main" id="{E1D2E97C-7283-4D56-B845-31416A53E3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41698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31" name="Text Placeholder 45">
            <a:extLst>
              <a:ext uri="{FF2B5EF4-FFF2-40B4-BE49-F238E27FC236}">
                <a16:creationId xmlns:a16="http://schemas.microsoft.com/office/drawing/2014/main" id="{C7FAD635-CC52-4D35-948F-3C282B8B1D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6774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2" name="Text Placeholder 47">
            <a:extLst>
              <a:ext uri="{FF2B5EF4-FFF2-40B4-BE49-F238E27FC236}">
                <a16:creationId xmlns:a16="http://schemas.microsoft.com/office/drawing/2014/main" id="{03B8B604-1193-4627-A082-F0D9A605422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56774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sp>
        <p:nvSpPr>
          <p:cNvPr id="133" name="Text Placeholder 45">
            <a:extLst>
              <a:ext uri="{FF2B5EF4-FFF2-40B4-BE49-F238E27FC236}">
                <a16:creationId xmlns:a16="http://schemas.microsoft.com/office/drawing/2014/main" id="{BCD8CA83-EDAF-4BB0-B4B2-ACB5B3FABA5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71850" y="3121173"/>
            <a:ext cx="1260000" cy="593725"/>
          </a:xfrm>
        </p:spPr>
        <p:txBody>
          <a:bodyPr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  <a:endParaRPr lang="ru-RU" dirty="0"/>
          </a:p>
        </p:txBody>
      </p:sp>
      <p:sp>
        <p:nvSpPr>
          <p:cNvPr id="134" name="Text Placeholder 47">
            <a:extLst>
              <a:ext uri="{FF2B5EF4-FFF2-40B4-BE49-F238E27FC236}">
                <a16:creationId xmlns:a16="http://schemas.microsoft.com/office/drawing/2014/main" id="{9E430891-2780-4B5A-85BC-72B8844790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71850" y="3587675"/>
            <a:ext cx="1260000" cy="243215"/>
          </a:xfrm>
        </p:spPr>
        <p:txBody>
          <a:bodyPr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Month</a:t>
            </a:r>
            <a:endParaRPr lang="ru-RU" dirty="0"/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AA3E97EF-FE6B-480C-959B-7280D4585FF1}"/>
              </a:ext>
            </a:extLst>
          </p:cNvPr>
          <p:cNvCxnSpPr/>
          <p:nvPr userDrawn="1"/>
        </p:nvCxnSpPr>
        <p:spPr>
          <a:xfrm>
            <a:off x="1327206" y="4723438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F3B62EE-A564-46ED-B447-638921DB62E8}"/>
              </a:ext>
            </a:extLst>
          </p:cNvPr>
          <p:cNvCxnSpPr/>
          <p:nvPr userDrawn="1"/>
        </p:nvCxnSpPr>
        <p:spPr>
          <a:xfrm>
            <a:off x="9389110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ED3A1797-7173-43F0-96BB-5B2509B07D40}"/>
              </a:ext>
            </a:extLst>
          </p:cNvPr>
          <p:cNvCxnSpPr/>
          <p:nvPr userDrawn="1"/>
        </p:nvCxnSpPr>
        <p:spPr>
          <a:xfrm>
            <a:off x="3342682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8F57D6FD-153E-4271-A26B-6B7B47B56BC4}"/>
              </a:ext>
            </a:extLst>
          </p:cNvPr>
          <p:cNvCxnSpPr/>
          <p:nvPr userDrawn="1"/>
        </p:nvCxnSpPr>
        <p:spPr>
          <a:xfrm>
            <a:off x="5358158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2DECBFAE-DE37-481F-AC90-D235D81CA640}"/>
              </a:ext>
            </a:extLst>
          </p:cNvPr>
          <p:cNvCxnSpPr/>
          <p:nvPr userDrawn="1"/>
        </p:nvCxnSpPr>
        <p:spPr>
          <a:xfrm>
            <a:off x="7373634" y="4719186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Picture Placeholder 60">
            <a:extLst>
              <a:ext uri="{FF2B5EF4-FFF2-40B4-BE49-F238E27FC236}">
                <a16:creationId xmlns:a16="http://schemas.microsoft.com/office/drawing/2014/main" id="{AC1E6DBA-4961-406D-AC16-A1FBE347F6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564650" y="869401"/>
            <a:ext cx="969264" cy="969264"/>
          </a:xfrm>
          <a:prstGeom prst="ellipse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2" name="Text Placeholder 150">
            <a:extLst>
              <a:ext uri="{FF2B5EF4-FFF2-40B4-BE49-F238E27FC236}">
                <a16:creationId xmlns:a16="http://schemas.microsoft.com/office/drawing/2014/main" id="{AF955F46-550D-4FBD-949A-CAB1780A818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21726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5" name="Text Placeholder 153">
            <a:extLst>
              <a:ext uri="{FF2B5EF4-FFF2-40B4-BE49-F238E27FC236}">
                <a16:creationId xmlns:a16="http://schemas.microsoft.com/office/drawing/2014/main" id="{7EA772E2-9F56-4EFF-9C41-27E673E905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48994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1</a:t>
            </a:r>
            <a:endParaRPr lang="ru-RU" dirty="0"/>
          </a:p>
        </p:txBody>
      </p:sp>
      <p:sp>
        <p:nvSpPr>
          <p:cNvPr id="156" name="Text Placeholder 150">
            <a:extLst>
              <a:ext uri="{FF2B5EF4-FFF2-40B4-BE49-F238E27FC236}">
                <a16:creationId xmlns:a16="http://schemas.microsoft.com/office/drawing/2014/main" id="{9E3D3168-A898-4150-AF7E-862B31691E1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285235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7" name="Text Placeholder 153">
            <a:extLst>
              <a:ext uri="{FF2B5EF4-FFF2-40B4-BE49-F238E27FC236}">
                <a16:creationId xmlns:a16="http://schemas.microsoft.com/office/drawing/2014/main" id="{BA9C2567-2AF9-4A73-8B7C-5B63B5C2B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17698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5</a:t>
            </a:r>
            <a:endParaRPr lang="ru-RU" dirty="0"/>
          </a:p>
        </p:txBody>
      </p:sp>
      <p:sp>
        <p:nvSpPr>
          <p:cNvPr id="158" name="Text Placeholder 150">
            <a:extLst>
              <a:ext uri="{FF2B5EF4-FFF2-40B4-BE49-F238E27FC236}">
                <a16:creationId xmlns:a16="http://schemas.microsoft.com/office/drawing/2014/main" id="{DA2B3D14-3067-45E6-9BBE-133B7365D72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7603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9" name="Text Placeholder 153">
            <a:extLst>
              <a:ext uri="{FF2B5EF4-FFF2-40B4-BE49-F238E27FC236}">
                <a16:creationId xmlns:a16="http://schemas.microsoft.com/office/drawing/2014/main" id="{AD3DE571-16BA-4C29-B339-2DE7A54C115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66170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2</a:t>
            </a:r>
            <a:endParaRPr lang="ru-RU" dirty="0"/>
          </a:p>
        </p:txBody>
      </p:sp>
      <p:sp>
        <p:nvSpPr>
          <p:cNvPr id="160" name="Text Placeholder 150">
            <a:extLst>
              <a:ext uri="{FF2B5EF4-FFF2-40B4-BE49-F238E27FC236}">
                <a16:creationId xmlns:a16="http://schemas.microsoft.com/office/drawing/2014/main" id="{D9FE4127-9BA3-4B00-9BBC-67A05E58DA7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253480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1" name="Text Placeholder 153">
            <a:extLst>
              <a:ext uri="{FF2B5EF4-FFF2-40B4-BE49-F238E27FC236}">
                <a16:creationId xmlns:a16="http://schemas.microsoft.com/office/drawing/2014/main" id="{88D6F3B6-2D7F-49D3-96A4-AA7B23F2A64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83346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3</a:t>
            </a:r>
            <a:endParaRPr lang="ru-RU" dirty="0"/>
          </a:p>
        </p:txBody>
      </p:sp>
      <p:sp>
        <p:nvSpPr>
          <p:cNvPr id="162" name="Text Placeholder 150">
            <a:extLst>
              <a:ext uri="{FF2B5EF4-FFF2-40B4-BE49-F238E27FC236}">
                <a16:creationId xmlns:a16="http://schemas.microsoft.com/office/drawing/2014/main" id="{E6DF83B4-F73A-46B0-BC1D-074BF03B3B8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269357" y="4789893"/>
            <a:ext cx="1674000" cy="115144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3" name="Text Placeholder 153">
            <a:extLst>
              <a:ext uri="{FF2B5EF4-FFF2-40B4-BE49-F238E27FC236}">
                <a16:creationId xmlns:a16="http://schemas.microsoft.com/office/drawing/2014/main" id="{45821A5A-E756-4A87-B0C8-A23317B4EFF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00522" y="4174899"/>
            <a:ext cx="1800000" cy="581767"/>
          </a:xfrm>
        </p:spPr>
        <p:txBody>
          <a:bodyPr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/>
            <a:r>
              <a:rPr lang="en-US" dirty="0"/>
              <a:t>Step 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01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gradFill>
          <a:gsLst>
            <a:gs pos="0">
              <a:srgbClr val="6DC4EB"/>
            </a:gs>
            <a:gs pos="100000">
              <a:srgbClr val="B093C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564D3E-2C64-4EA1-99C5-8C7B61F50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359" y="531385"/>
            <a:ext cx="108743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5E388-636A-4D0C-AB30-33BA13085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7359" y="1991885"/>
            <a:ext cx="10874375" cy="3652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AF14A-597F-44AE-80B0-B144BB681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73231" y="5970595"/>
            <a:ext cx="2743200" cy="15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1">
                <a:solidFill>
                  <a:schemeClr val="accent6"/>
                </a:solidFill>
              </a:defRPr>
            </a:lvl1pPr>
          </a:lstStyle>
          <a:p>
            <a:fld id="{9AA6C320-29FD-4152-9BF6-4E471DD771EF}" type="datetime1">
              <a:rPr lang="ru-RU" smtClean="0"/>
              <a:t>08.09.2022</a:t>
            </a:fld>
            <a:endParaRPr lang="ru-R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7AB79-2134-4814-844C-746644FF2E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1631" y="6059372"/>
            <a:ext cx="4114800" cy="237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1">
                <a:solidFill>
                  <a:schemeClr val="accent6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A742E-225F-469E-ACDE-7765676EA9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06061" y="6059409"/>
            <a:ext cx="424543" cy="237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i="1">
                <a:solidFill>
                  <a:schemeClr val="accent6"/>
                </a:solidFill>
              </a:defRPr>
            </a:lvl1pPr>
          </a:lstStyle>
          <a:p>
            <a:fld id="{AF24F759-2890-4717-B1AF-E04CADEEA4E9}" type="slidenum">
              <a:rPr lang="ru-RU" smtClean="0"/>
              <a:pPr/>
              <a:t>‹#›</a:t>
            </a:fld>
            <a:r>
              <a:rPr lang="en-US"/>
              <a:t> </a:t>
            </a:r>
            <a:endParaRPr 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F104FC-2D0E-4B96-AB5B-62EEB6DF0311}"/>
              </a:ext>
            </a:extLst>
          </p:cNvPr>
          <p:cNvSpPr/>
          <p:nvPr userDrawn="1"/>
        </p:nvSpPr>
        <p:spPr>
          <a:xfrm>
            <a:off x="481584" y="461772"/>
            <a:ext cx="11228832" cy="5934456"/>
          </a:xfrm>
          <a:prstGeom prst="rect">
            <a:avLst/>
          </a:prstGeom>
          <a:noFill/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78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rgbClr val="4C1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5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3F869-3A51-4B92-B0C4-B22958C59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82" y="560991"/>
            <a:ext cx="9683058" cy="1004057"/>
          </a:xfrm>
        </p:spPr>
        <p:txBody>
          <a:bodyPr/>
          <a:lstStyle/>
          <a:p>
            <a:r>
              <a:rPr lang="en-US" dirty="0"/>
              <a:t>Nature inspired adhesion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66E226-2491-4875-B474-7A01921DDB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95000"/>
                  </a:schemeClr>
                </a:solidFill>
              </a:rPr>
              <a:t>Adhesion, Innovation, socioeconomic and energy balance</a:t>
            </a:r>
            <a:endParaRPr lang="ru-RU" dirty="0">
              <a:solidFill>
                <a:schemeClr val="accent4">
                  <a:lumMod val="95000"/>
                </a:schemeClr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F8B528-6914-40D0-8BBD-ACE47B5260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14442" y="2956916"/>
            <a:ext cx="1469104" cy="593725"/>
          </a:xfrm>
        </p:spPr>
        <p:txBody>
          <a:bodyPr>
            <a:noAutofit/>
          </a:bodyPr>
          <a:lstStyle/>
          <a:p>
            <a:r>
              <a:rPr lang="en-IN" sz="1400" dirty="0"/>
              <a:t>Economy</a:t>
            </a:r>
            <a:endParaRPr lang="ru-RU" sz="1400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453F355-355D-4EA9-978E-A35A4E2F7CA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Green Technology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DDB262F-9F3C-4C5C-BA60-CCD1F8FF061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r>
              <a:rPr lang="en-IN" dirty="0">
                <a:solidFill>
                  <a:srgbClr val="002060"/>
                </a:solidFill>
              </a:rPr>
              <a:t>Economy is a forefront of science, policy, and technology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11056EF-3B3B-439E-B2CD-E66F34155F4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85608" y="2993950"/>
            <a:ext cx="1469103" cy="593725"/>
          </a:xfrm>
        </p:spPr>
        <p:txBody>
          <a:bodyPr>
            <a:normAutofit/>
          </a:bodyPr>
          <a:lstStyle/>
          <a:p>
            <a:r>
              <a:rPr lang="en-IN" sz="1400" dirty="0"/>
              <a:t>Innovation</a:t>
            </a:r>
            <a:endParaRPr lang="ru-RU" sz="140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F036F3A-A388-4AE4-9CA9-338BFC3A221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166170" y="4174899"/>
            <a:ext cx="2017176" cy="581767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Mimicry biology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F77A485-8E15-4824-8127-565F3BFC695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Bio-inspired surfaces, interfaces, and interphases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C869AB-9B72-4C90-BAD4-7B2B7A28A3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3480" y="2993949"/>
            <a:ext cx="1740042" cy="593725"/>
          </a:xfrm>
        </p:spPr>
        <p:txBody>
          <a:bodyPr>
            <a:noAutofit/>
          </a:bodyPr>
          <a:lstStyle/>
          <a:p>
            <a:r>
              <a:rPr lang="en-US" sz="1400" dirty="0"/>
              <a:t>Environment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24D4ED9-50BC-4B4E-950C-0680483C685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Bio-adsorption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DA0C858-3571-4BC1-8998-A965A8F9067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Adsorption of environmental molecules over tribological surface evolved friction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BA85C11-233D-4211-ADF2-CE189B1C17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415762" y="2964465"/>
            <a:ext cx="1371600" cy="593725"/>
          </a:xfrm>
        </p:spPr>
        <p:txBody>
          <a:bodyPr>
            <a:normAutofit/>
          </a:bodyPr>
          <a:lstStyle/>
          <a:p>
            <a:r>
              <a:rPr lang="en-US" sz="1400" dirty="0"/>
              <a:t>Sustainability</a:t>
            </a:r>
            <a:endParaRPr lang="ru-RU" sz="1400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C1F38EEB-F5CB-4D43-BA30-67F805C3BB9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Global indicators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3EBB68D-A226-474A-A745-453739C9042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Reducing carbon footprints from academic and scientific perception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3131F0B-853E-4CEA-B0DD-3D93E96B20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38946" y="2993949"/>
            <a:ext cx="1260000" cy="593725"/>
          </a:xfrm>
        </p:spPr>
        <p:txBody>
          <a:bodyPr>
            <a:normAutofit/>
          </a:bodyPr>
          <a:lstStyle/>
          <a:p>
            <a:r>
              <a:rPr lang="en-US" sz="1400" dirty="0"/>
              <a:t>Society</a:t>
            </a:r>
            <a:endParaRPr lang="ru-RU" sz="1400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D1AE391-EF52-4CA1-952E-6B1AEA5EAC5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Utilization</a:t>
            </a:r>
            <a:r>
              <a:rPr lang="en-IN" sz="2000" dirty="0">
                <a:solidFill>
                  <a:schemeClr val="tx1"/>
                </a:solidFill>
              </a:rPr>
              <a:t> or usefulness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4F62B3F-B9CA-4924-B160-3520765D90C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 synergistic relationship of materials-energy balance for quality of life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E8055-5762-4514-88F3-A36375025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88981" y="527764"/>
            <a:ext cx="5223081" cy="367467"/>
          </a:xfrm>
        </p:spPr>
        <p:txBody>
          <a:bodyPr/>
          <a:lstStyle/>
          <a:p>
            <a:r>
              <a:rPr lang="en-US" sz="1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Polarity of water molecules for explaining adhesion mechanism   </a:t>
            </a:r>
            <a:endParaRPr lang="ru-RU" sz="1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F6326-8CA0-4BFE-9770-27D678EED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8491" y="6004728"/>
            <a:ext cx="9060455" cy="367467"/>
          </a:xfrm>
        </p:spPr>
        <p:txBody>
          <a:bodyPr/>
          <a:lstStyle/>
          <a:p>
            <a:pPr algn="l"/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Synchronization of nature drag for advancement of scientific goals at Science-Policy-Society junctures  </a:t>
            </a:r>
            <a:endParaRPr lang="ru-RU" sz="1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5AA6837-9207-2629-F2E8-45AC9A1202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6028553"/>
              </p:ext>
            </p:extLst>
          </p:nvPr>
        </p:nvGraphicFramePr>
        <p:xfrm>
          <a:off x="8282608" y="881302"/>
          <a:ext cx="4081670" cy="1859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8606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313650"/>
      </a:dk1>
      <a:lt1>
        <a:srgbClr val="29ABE2"/>
      </a:lt1>
      <a:dk2>
        <a:srgbClr val="4C1959"/>
      </a:dk2>
      <a:lt2>
        <a:srgbClr val="1B1464"/>
      </a:lt2>
      <a:accent1>
        <a:srgbClr val="8E64AE"/>
      </a:accent1>
      <a:accent2>
        <a:srgbClr val="000000"/>
      </a:accent2>
      <a:accent3>
        <a:srgbClr val="9E005D"/>
      </a:accent3>
      <a:accent4>
        <a:srgbClr val="FFFFFF"/>
      </a:accent4>
      <a:accent5>
        <a:srgbClr val="6DC4EB"/>
      </a:accent5>
      <a:accent6>
        <a:srgbClr val="662D91"/>
      </a:accent6>
      <a:hlink>
        <a:srgbClr val="4C1959"/>
      </a:hlink>
      <a:folHlink>
        <a:srgbClr val="4C1959"/>
      </a:folHlink>
    </a:clrScheme>
    <a:fontScheme name="Custom 7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F6CA1"/>
        </a:solidFill>
        <a:ln w="72390">
          <a:solidFill>
            <a:schemeClr val="accent4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istory_Timeline_04_MO - v2" id="{0F1F6C48-B0BC-41F9-A6D7-4B05CFA9DEC8}" vid="{ECEDC10B-F7F5-4BB3-92C3-10F525CAEA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4C9FF3F-85B1-494A-B3F3-CC47272B0A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402908-31E8-4427-8D58-9F6650465D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054295-23B6-4ABA-AD8F-FA83B00E132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{5EDADE8A-D178-4928-80BC-5090260D71EF}tf16411243_win32</Template>
  <TotalTime>46</TotalTime>
  <Words>102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Nature inspired adhesion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Nature inspired tribology</dc:title>
  <dc:creator>Pankaj TOMAR</dc:creator>
  <cp:lastModifiedBy>Pankaj TOMAR</cp:lastModifiedBy>
  <cp:revision>1</cp:revision>
  <dcterms:created xsi:type="dcterms:W3CDTF">2022-07-18T02:53:55Z</dcterms:created>
  <dcterms:modified xsi:type="dcterms:W3CDTF">2022-09-08T02:55:05Z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