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9556-883A-4472-8A97-7B7C3FBFBFA5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BFEB-0DA0-440C-9DB6-2C2EEAEA9A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9556-883A-4472-8A97-7B7C3FBFBFA5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BFEB-0DA0-440C-9DB6-2C2EEAEA9A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9556-883A-4472-8A97-7B7C3FBFBFA5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BFEB-0DA0-440C-9DB6-2C2EEAEA9A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9556-883A-4472-8A97-7B7C3FBFBFA5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BFEB-0DA0-440C-9DB6-2C2EEAEA9A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9556-883A-4472-8A97-7B7C3FBFBFA5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BFEB-0DA0-440C-9DB6-2C2EEAEA9A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9556-883A-4472-8A97-7B7C3FBFBFA5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BFEB-0DA0-440C-9DB6-2C2EEAEA9A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9556-883A-4472-8A97-7B7C3FBFBFA5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BFEB-0DA0-440C-9DB6-2C2EEAEA9A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9556-883A-4472-8A97-7B7C3FBFBFA5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BFEB-0DA0-440C-9DB6-2C2EEAEA9A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9556-883A-4472-8A97-7B7C3FBFBFA5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BFEB-0DA0-440C-9DB6-2C2EEAEA9A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9556-883A-4472-8A97-7B7C3FBFBFA5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BFEB-0DA0-440C-9DB6-2C2EEAEA9A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9556-883A-4472-8A97-7B7C3FBFBFA5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BFEB-0DA0-440C-9DB6-2C2EEAEA9A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E9556-883A-4472-8A97-7B7C3FBFBFA5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4BFEB-0DA0-440C-9DB6-2C2EEAEA9AC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3071802" y="1214422"/>
            <a:ext cx="2304256" cy="2680338"/>
            <a:chOff x="3071802" y="1214422"/>
            <a:chExt cx="2304256" cy="2680338"/>
          </a:xfrm>
        </p:grpSpPr>
        <p:pic>
          <p:nvPicPr>
            <p:cNvPr id="4" name="Picture 3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86116" y="1643050"/>
              <a:ext cx="2061845" cy="2251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3071802" y="1214422"/>
              <a:ext cx="23042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    1  2   3  4   5   6  7  8   9  10 </a:t>
              </a:r>
              <a:endParaRPr lang="en-IN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635896" y="4149080"/>
            <a:ext cx="45005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Fig. S1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948264" y="1628800"/>
            <a:ext cx="29975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Fig.S2a</a:t>
            </a:r>
            <a:endParaRPr lang="en-US" b="1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7164288" y="4941168"/>
            <a:ext cx="21602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Fig.S2b</a:t>
            </a:r>
            <a:endParaRPr lang="en-US" sz="1400" b="1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0096"/>
          <a:stretch>
            <a:fillRect/>
          </a:stretch>
        </p:blipFill>
        <p:spPr bwMode="auto">
          <a:xfrm>
            <a:off x="107504" y="620688"/>
            <a:ext cx="6336704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357562"/>
            <a:ext cx="635798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718222"/>
            <a:ext cx="3643338" cy="4158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571480"/>
            <a:ext cx="3781425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1187624" y="52292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 Fig.3a</a:t>
            </a:r>
            <a:endParaRPr lang="en-US" sz="1400" b="1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52120" y="5229200"/>
            <a:ext cx="39290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 Fig.3b</a:t>
            </a:r>
            <a:endParaRPr lang="en-US" sz="1400" b="1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</Words>
  <Application>Microsoft Office PowerPoint</Application>
  <PresentationFormat>On-screen Show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RKD</dc:creator>
  <cp:lastModifiedBy>RKD</cp:lastModifiedBy>
  <cp:revision>1</cp:revision>
  <dcterms:created xsi:type="dcterms:W3CDTF">2022-09-16T03:13:22Z</dcterms:created>
  <dcterms:modified xsi:type="dcterms:W3CDTF">2022-09-16T03:14:54Z</dcterms:modified>
</cp:coreProperties>
</file>