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58" r:id="rId7"/>
    <p:sldId id="259" r:id="rId8"/>
    <p:sldId id="260" r:id="rId9"/>
    <p:sldId id="261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3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90155-2A6A-D701-C327-044B1FF38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8C49FE-506B-6948-CA27-1FCFC9E0D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6CA2D-1F0A-E6B9-F5BC-FE7EAB4AC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16530-9F53-896A-C27C-6014E37C9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3871F-7A90-F53F-C9E3-D4E006B7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27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09323-7D04-C096-B4CC-034D78D0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E87A6F-4996-76E4-46AA-A7FF17FE6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EC63E-B94F-2EAE-76E4-500A58098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9BEE6-8F4E-3E9C-1F6D-323FD12BE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CB07F-EB0D-536C-F8CB-ECDDFD63B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6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3498B-A1D8-7539-870F-0C666E0E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F0420-7D65-8A37-3907-8A6B112E4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668E2-F5FA-8987-4544-CF931023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1BC94-E4E8-17EA-7880-AB93295F3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84D43-C1C8-1D0B-73FE-1EFD48486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3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BB-AD4B-F67F-6E5B-43C181DF1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1039C-F82C-9A9C-90B7-072F71FCF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F4B06-8788-7FEF-0860-807697B44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EBA13-246E-9168-3F43-1FC6BB5C1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AF6FE-5420-EEE1-AB09-E8C9BD395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98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C9C76-4449-CD97-4A7D-90B87156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B4597-1015-E401-420A-1DD565367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0E5E6-3DB0-B1BA-F12C-10E0DD8A1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5CE19-0805-5777-DA40-B166738C4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189A7-8EFB-2F51-15E7-0EF9132F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8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0C73E-B430-7C7F-2388-71DFB2ED7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AE397-53C0-9BCA-EC3A-FA4E3D146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E1CBE-E06E-B17F-6557-6873DD817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31A6C-8D62-709A-85A4-D1F2ADEBF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B00FEA-CF3F-A24F-675C-B775FAA1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1FA953-186D-D19C-9143-77C019E8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4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0E4F9-3144-5463-EEBF-2567B3D17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90F00-89B6-A7EC-8853-AD7187C0A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2B5C5-0BF2-432B-1752-44BD6860F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75323-F5D7-670F-4801-F485EFA53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B74B1A-BCF5-6347-9E2A-24EDFE553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4507F6-A767-3377-F1E5-DB4038DC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72283D-B95F-0F82-A958-C8613B226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81B713-EB6E-81F1-6015-9EFF22CE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2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D444C-D49B-D3BD-29E9-726C7830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32B7CF-C5A0-66A1-9F0B-C5742AF97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11488-A388-ED65-B89C-C99A7EABF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AF18B-7D0C-DE08-9BD9-B523B98A7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C2F5BA-68A1-DA9D-CF5A-69AFD6265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040B4A-DBA5-BF32-6356-54A95DCC8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08E3A-6816-0831-4BFC-48FF1B6CC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A6B6C-5E1A-BCBF-EB4A-1B23F5DD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4210C-AB3B-802A-97B0-B7663C705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F9D2D-EFCC-2B70-0E59-AF1D0ADFC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45398-23A7-1CB0-D5BD-FB516BA8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8A3AF-3683-6928-71B8-36127651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9B5C6-BE03-543A-BDFA-9441CBEA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3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2ADFB-8D9F-4AC3-9305-8A1FB8D5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B2544E-B538-548A-4CAA-A2A36742A3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A7B19-5090-ED26-89CA-066CDF969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FD4FA-1586-5FDA-876E-3A3841C21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63E53-66A1-E005-E9E7-4A7AEDA3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0619F8-2E97-0059-9A74-60F584DAA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5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4411F9-7ACB-0127-D504-503D9EE68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253B1-6FB4-AEDB-9E1B-9F0DAF895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879D9-4880-4636-3C55-4E1B00AB2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7C767-5B80-4599-B4CC-716E551DBA72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D7438-0EA6-CF1D-1E29-6F8A39F30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7C697-AD18-7409-C521-49B2E2EC4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697B5-B6C7-4B2D-91A3-743FB8AB2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96961B7D-A77E-D0B4-8761-487AD6EAF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157" y="643466"/>
            <a:ext cx="4051685" cy="55710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58D6AC-DF9F-34EF-E61A-7F3BE951F788}"/>
              </a:ext>
            </a:extLst>
          </p:cNvPr>
          <p:cNvSpPr txBox="1"/>
          <p:nvPr/>
        </p:nvSpPr>
        <p:spPr>
          <a:xfrm>
            <a:off x="400050" y="247650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423376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low confidence">
            <a:extLst>
              <a:ext uri="{FF2B5EF4-FFF2-40B4-BE49-F238E27FC236}">
                <a16:creationId xmlns:a16="http://schemas.microsoft.com/office/drawing/2014/main" id="{D6C743B0-20C4-DE91-F2C9-2A5C808C5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525" y="643466"/>
            <a:ext cx="4052950" cy="55710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CBC7EE-DC77-B496-39B2-EB9970095ED2}"/>
              </a:ext>
            </a:extLst>
          </p:cNvPr>
          <p:cNvSpPr txBox="1"/>
          <p:nvPr/>
        </p:nvSpPr>
        <p:spPr>
          <a:xfrm>
            <a:off x="374135" y="190977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Supplemental Figure 4: Funnel plots for white blood cell types</a:t>
            </a:r>
          </a:p>
        </p:txBody>
      </p:sp>
    </p:spTree>
    <p:extLst>
      <p:ext uri="{BB962C8B-B14F-4D97-AF65-F5344CB8AC3E}">
        <p14:creationId xmlns:p14="http://schemas.microsoft.com/office/powerpoint/2010/main" val="72271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ox and whisker chart&#10;&#10;Description automatically generated with medium confidence">
            <a:extLst>
              <a:ext uri="{FF2B5EF4-FFF2-40B4-BE49-F238E27FC236}">
                <a16:creationId xmlns:a16="http://schemas.microsoft.com/office/drawing/2014/main" id="{05BFC99C-6D72-CBDB-9E83-5B9874289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02733"/>
            <a:ext cx="10905066" cy="5452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2FC691-4B09-1C77-3263-9CF2BF1FCB5B}"/>
              </a:ext>
            </a:extLst>
          </p:cNvPr>
          <p:cNvSpPr txBox="1"/>
          <p:nvPr/>
        </p:nvSpPr>
        <p:spPr>
          <a:xfrm>
            <a:off x="377190" y="247650"/>
            <a:ext cx="6295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2A: SNP effect on neutrophil count and CRS</a:t>
            </a:r>
          </a:p>
        </p:txBody>
      </p:sp>
    </p:spTree>
    <p:extLst>
      <p:ext uri="{BB962C8B-B14F-4D97-AF65-F5344CB8AC3E}">
        <p14:creationId xmlns:p14="http://schemas.microsoft.com/office/powerpoint/2010/main" val="3385094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ox and whisker chart&#10;&#10;Description automatically generated with medium confidence">
            <a:extLst>
              <a:ext uri="{FF2B5EF4-FFF2-40B4-BE49-F238E27FC236}">
                <a16:creationId xmlns:a16="http://schemas.microsoft.com/office/drawing/2014/main" id="{67EB16EA-F7CF-9D42-54BB-4E8A926E8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02733"/>
            <a:ext cx="10905066" cy="5452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0F1D1B-6402-37CC-2D95-75812C43B16A}"/>
              </a:ext>
            </a:extLst>
          </p:cNvPr>
          <p:cNvSpPr txBox="1"/>
          <p:nvPr/>
        </p:nvSpPr>
        <p:spPr>
          <a:xfrm>
            <a:off x="400050" y="247650"/>
            <a:ext cx="6300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2B: SNP effect on lymphocyte count and CRS</a:t>
            </a:r>
          </a:p>
        </p:txBody>
      </p:sp>
    </p:spTree>
    <p:extLst>
      <p:ext uri="{BB962C8B-B14F-4D97-AF65-F5344CB8AC3E}">
        <p14:creationId xmlns:p14="http://schemas.microsoft.com/office/powerpoint/2010/main" val="90437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112F33A7-455E-8E90-7B5B-B08FB8B1C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02733"/>
            <a:ext cx="10905066" cy="5452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55013F-5102-D7A3-0E47-52C2F573CBA9}"/>
              </a:ext>
            </a:extLst>
          </p:cNvPr>
          <p:cNvSpPr txBox="1"/>
          <p:nvPr/>
        </p:nvSpPr>
        <p:spPr>
          <a:xfrm>
            <a:off x="400050" y="247650"/>
            <a:ext cx="618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2C: SNP effect on monocyte count and CRS</a:t>
            </a:r>
          </a:p>
        </p:txBody>
      </p:sp>
    </p:spTree>
    <p:extLst>
      <p:ext uri="{BB962C8B-B14F-4D97-AF65-F5344CB8AC3E}">
        <p14:creationId xmlns:p14="http://schemas.microsoft.com/office/powerpoint/2010/main" val="4048926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ox and whisker chart&#10;&#10;Description automatically generated">
            <a:extLst>
              <a:ext uri="{FF2B5EF4-FFF2-40B4-BE49-F238E27FC236}">
                <a16:creationId xmlns:a16="http://schemas.microsoft.com/office/drawing/2014/main" id="{887CE895-8CB7-66DD-2C5F-7897593B6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02733"/>
            <a:ext cx="10905066" cy="5452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DB6138-B7B9-9C7A-33BB-8E0D3385C5E0}"/>
              </a:ext>
            </a:extLst>
          </p:cNvPr>
          <p:cNvSpPr txBox="1"/>
          <p:nvPr/>
        </p:nvSpPr>
        <p:spPr>
          <a:xfrm>
            <a:off x="400050" y="247650"/>
            <a:ext cx="6116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2D: SNP effect on basophil count and CRS</a:t>
            </a:r>
          </a:p>
        </p:txBody>
      </p:sp>
    </p:spTree>
    <p:extLst>
      <p:ext uri="{BB962C8B-B14F-4D97-AF65-F5344CB8AC3E}">
        <p14:creationId xmlns:p14="http://schemas.microsoft.com/office/powerpoint/2010/main" val="1699755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7F2B3BF6-6F03-0B17-CD26-D5B46FE59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51" y="643466"/>
            <a:ext cx="7791697" cy="5571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ACD138-222C-2CC5-4075-93F9AC637344}"/>
              </a:ext>
            </a:extLst>
          </p:cNvPr>
          <p:cNvSpPr txBox="1"/>
          <p:nvPr/>
        </p:nvSpPr>
        <p:spPr>
          <a:xfrm>
            <a:off x="400050" y="247650"/>
            <a:ext cx="617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3A: SNP effect on neutrophil count and CRS</a:t>
            </a:r>
          </a:p>
        </p:txBody>
      </p:sp>
    </p:spTree>
    <p:extLst>
      <p:ext uri="{BB962C8B-B14F-4D97-AF65-F5344CB8AC3E}">
        <p14:creationId xmlns:p14="http://schemas.microsoft.com/office/powerpoint/2010/main" val="313014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409F8438-A015-E729-75DF-A3B975108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51" y="643466"/>
            <a:ext cx="7791697" cy="5571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E7B963-E4AA-6A66-B7C0-C2346297539A}"/>
              </a:ext>
            </a:extLst>
          </p:cNvPr>
          <p:cNvSpPr txBox="1"/>
          <p:nvPr/>
        </p:nvSpPr>
        <p:spPr>
          <a:xfrm>
            <a:off x="400050" y="247650"/>
            <a:ext cx="6416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3B: SNP effect on lymphocyte count and CRS</a:t>
            </a:r>
          </a:p>
        </p:txBody>
      </p:sp>
    </p:spTree>
    <p:extLst>
      <p:ext uri="{BB962C8B-B14F-4D97-AF65-F5344CB8AC3E}">
        <p14:creationId xmlns:p14="http://schemas.microsoft.com/office/powerpoint/2010/main" val="23864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7FA78FE-1783-1E6D-35C5-953BE85F0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51" y="643466"/>
            <a:ext cx="7791697" cy="5571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D81E64-17B0-4DF2-48BE-8FE88F0B8286}"/>
              </a:ext>
            </a:extLst>
          </p:cNvPr>
          <p:cNvSpPr txBox="1"/>
          <p:nvPr/>
        </p:nvSpPr>
        <p:spPr>
          <a:xfrm>
            <a:off x="400050" y="247650"/>
            <a:ext cx="618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3C: SNP effect on monocyte count and CRS</a:t>
            </a:r>
          </a:p>
        </p:txBody>
      </p:sp>
    </p:spTree>
    <p:extLst>
      <p:ext uri="{BB962C8B-B14F-4D97-AF65-F5344CB8AC3E}">
        <p14:creationId xmlns:p14="http://schemas.microsoft.com/office/powerpoint/2010/main" val="259272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3B603111-A895-3364-D96A-FD8E01F77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151" y="643466"/>
            <a:ext cx="7791697" cy="55710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2B134-6731-06BA-490F-74BB09C535D2}"/>
              </a:ext>
            </a:extLst>
          </p:cNvPr>
          <p:cNvSpPr txBox="1"/>
          <p:nvPr/>
        </p:nvSpPr>
        <p:spPr>
          <a:xfrm>
            <a:off x="400050" y="247650"/>
            <a:ext cx="6116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Supplemental Figure 3D: SNP effect on basophil count and CRS</a:t>
            </a:r>
          </a:p>
        </p:txBody>
      </p:sp>
    </p:spTree>
    <p:extLst>
      <p:ext uri="{BB962C8B-B14F-4D97-AF65-F5344CB8AC3E}">
        <p14:creationId xmlns:p14="http://schemas.microsoft.com/office/powerpoint/2010/main" val="3551416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102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Decker, Paul A., M.S.</dc:creator>
  <cp:lastModifiedBy>David Smith</cp:lastModifiedBy>
  <cp:revision>16</cp:revision>
  <dcterms:created xsi:type="dcterms:W3CDTF">2022-09-01T15:11:20Z</dcterms:created>
  <dcterms:modified xsi:type="dcterms:W3CDTF">2022-09-19T16:53:17Z</dcterms:modified>
</cp:coreProperties>
</file>