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>
        <p:scale>
          <a:sx n="76" d="100"/>
          <a:sy n="76" d="100"/>
        </p:scale>
        <p:origin x="-468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0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3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29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8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64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22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17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18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0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08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4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EE292-145B-477A-9755-D5FDAEA862C8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E398-1F33-4DF4-BB3A-95493508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2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jpg"/><Relationship Id="rId7" Type="http://schemas.openxmlformats.org/officeDocument/2006/relationships/image" Target="../media/image5.jpeg"/><Relationship Id="rId12" Type="http://schemas.openxmlformats.org/officeDocument/2006/relationships/image" Target="../media/image10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emf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2266" y="2335501"/>
            <a:ext cx="2446289" cy="1845453"/>
            <a:chOff x="9459376" y="4637442"/>
            <a:chExt cx="2193798" cy="160323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4775" y="5166602"/>
              <a:ext cx="1006545" cy="55758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6534" y="4637442"/>
              <a:ext cx="1006545" cy="55758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6629" y="5655741"/>
              <a:ext cx="1006545" cy="55758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2075" y="5683093"/>
              <a:ext cx="1006545" cy="5575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9376" y="5125511"/>
              <a:ext cx="1006545" cy="557582"/>
            </a:xfrm>
            <a:prstGeom prst="rect">
              <a:avLst/>
            </a:prstGeom>
          </p:spPr>
        </p:pic>
      </p:grpSp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456" y="738947"/>
            <a:ext cx="2270452" cy="1255515"/>
          </a:xfrm>
          <a:prstGeom prst="rect">
            <a:avLst/>
          </a:prstGeom>
        </p:spPr>
      </p:pic>
      <p:pic>
        <p:nvPicPr>
          <p:cNvPr id="3" name="Picture 2" descr="Unknown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4000" r="80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199" y="547118"/>
            <a:ext cx="1181715" cy="1181715"/>
          </a:xfrm>
          <a:prstGeom prst="rect">
            <a:avLst/>
          </a:prstGeom>
        </p:spPr>
      </p:pic>
      <p:pic>
        <p:nvPicPr>
          <p:cNvPr id="10" name="Picture 9" descr="acetic-acid-500x500.jpe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756" y="2628410"/>
            <a:ext cx="1323231" cy="1323231"/>
          </a:xfrm>
          <a:prstGeom prst="rect">
            <a:avLst/>
          </a:prstGeom>
        </p:spPr>
      </p:pic>
      <p:pic>
        <p:nvPicPr>
          <p:cNvPr id="11" name="Picture 10" descr="writhing-mous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77" y="2773984"/>
            <a:ext cx="1816478" cy="1036507"/>
          </a:xfrm>
          <a:prstGeom prst="rect">
            <a:avLst/>
          </a:prstGeom>
        </p:spPr>
      </p:pic>
      <p:pic>
        <p:nvPicPr>
          <p:cNvPr id="12" name="Picture 11" descr="Formalin-01-01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917" y="4467044"/>
            <a:ext cx="2080129" cy="1707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252140">
            <a:off x="5444815" y="4943239"/>
            <a:ext cx="1852220" cy="1468340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167" y="4445573"/>
            <a:ext cx="1203580" cy="225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52267" y="4427931"/>
            <a:ext cx="2111174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Neostegmine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with/ without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diclofenac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celecoxib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20219" y="417017"/>
            <a:ext cx="958767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After </a:t>
            </a:r>
          </a:p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15, </a:t>
            </a:r>
          </a:p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30, </a:t>
            </a:r>
          </a:p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45, </a:t>
            </a:r>
          </a:p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60 </a:t>
            </a:r>
          </a:p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4531" y="981534"/>
            <a:ext cx="1834311" cy="584776"/>
          </a:xfrm>
          <a:prstGeom prst="rect">
            <a:avLst/>
          </a:prstGeom>
          <a:solidFill>
            <a:srgbClr val="C5E0B4"/>
          </a:solidFill>
          <a:ln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Serum β-endorphin level after 60 min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59687" y="4150573"/>
            <a:ext cx="1834311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Acute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24 hours</a:t>
            </a:r>
            <a:endParaRPr lang="en-US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70985" y="4796925"/>
            <a:ext cx="1834311" cy="584776"/>
          </a:xfrm>
          <a:prstGeom prst="rect">
            <a:avLst/>
          </a:prstGeom>
          <a:solidFill>
            <a:srgbClr val="FFE699"/>
          </a:solidFill>
          <a:ln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Sub-chronic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5 days</a:t>
            </a:r>
            <a:endParaRPr lang="en-US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08106" y="5934670"/>
            <a:ext cx="24395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Serum TNF-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ɑ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, HS-CRP, NF-</a:t>
            </a:r>
            <a:r>
              <a:rPr lang="az-Cyrl-AZ" sz="1600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B, Cox activity, AST,  ALT, creatinine, urea  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71100" y="4087247"/>
            <a:ext cx="1554521" cy="112046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71100" y="5613783"/>
            <a:ext cx="1539097" cy="116893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908398" y="3770376"/>
            <a:ext cx="22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Liver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82547" y="5248506"/>
            <a:ext cx="22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Kidney</a:t>
            </a:r>
          </a:p>
        </p:txBody>
      </p:sp>
      <p:cxnSp>
        <p:nvCxnSpPr>
          <p:cNvPr id="28" name="Straight Arrow Connector 27"/>
          <p:cNvCxnSpPr>
            <a:endCxn id="2" idx="1"/>
          </p:cNvCxnSpPr>
          <p:nvPr/>
        </p:nvCxnSpPr>
        <p:spPr>
          <a:xfrm flipV="1">
            <a:off x="2028325" y="1366705"/>
            <a:ext cx="816131" cy="820799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480564" y="3380734"/>
            <a:ext cx="800032" cy="6368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410016" y="4174586"/>
            <a:ext cx="464915" cy="747297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urved Up Arrow 36"/>
          <p:cNvSpPr/>
          <p:nvPr/>
        </p:nvSpPr>
        <p:spPr>
          <a:xfrm>
            <a:off x="6314265" y="1728834"/>
            <a:ext cx="1887225" cy="617440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54151" y="2962245"/>
            <a:ext cx="2188440" cy="646331"/>
          </a:xfrm>
          <a:prstGeom prst="rect">
            <a:avLst/>
          </a:prstGeom>
          <a:solidFill>
            <a:srgbClr val="C5E0B4"/>
          </a:solidFill>
          <a:ln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Inhibition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abdominal cramps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Bent Arrow 40"/>
          <p:cNvSpPr/>
          <p:nvPr/>
        </p:nvSpPr>
        <p:spPr>
          <a:xfrm>
            <a:off x="6702293" y="4145672"/>
            <a:ext cx="723142" cy="776211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6808117" y="5115936"/>
            <a:ext cx="776055" cy="2657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>
            <a:off x="8429401" y="5440718"/>
            <a:ext cx="215835" cy="49395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 rot="16200000">
            <a:off x="1827957" y="1592442"/>
            <a:ext cx="2292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accent6">
                    <a:lumMod val="75000"/>
                  </a:schemeClr>
                </a:solidFill>
              </a:rPr>
              <a:t>Analgesia</a:t>
            </a:r>
          </a:p>
        </p:txBody>
      </p:sp>
      <p:sp>
        <p:nvSpPr>
          <p:cNvPr id="47" name="TextBox 46"/>
          <p:cNvSpPr txBox="1"/>
          <p:nvPr/>
        </p:nvSpPr>
        <p:spPr>
          <a:xfrm rot="16200000">
            <a:off x="1839253" y="5018338"/>
            <a:ext cx="2292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accent4">
                    <a:lumMod val="75000"/>
                  </a:schemeClr>
                </a:solidFill>
              </a:rPr>
              <a:t>Inflammation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48097" y="123487"/>
            <a:ext cx="2494720" cy="2090171"/>
          </a:xfrm>
          <a:prstGeom prst="rect">
            <a:avLst/>
          </a:prstGeom>
        </p:spPr>
      </p:pic>
      <p:sp>
        <p:nvSpPr>
          <p:cNvPr id="39" name="Right Arrow 38">
            <a:extLst>
              <a:ext uri="{FF2B5EF4-FFF2-40B4-BE49-F238E27FC236}">
                <a16:creationId xmlns:a16="http://schemas.microsoft.com/office/drawing/2014/main" xmlns="" id="{4B13B1D2-B64F-6240-900E-C7C2E07FE5DB}"/>
              </a:ext>
            </a:extLst>
          </p:cNvPr>
          <p:cNvSpPr/>
          <p:nvPr/>
        </p:nvSpPr>
        <p:spPr>
          <a:xfrm rot="1813240">
            <a:off x="9467457" y="5390485"/>
            <a:ext cx="711340" cy="26239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xmlns="" id="{EF3D0322-EB74-DD4C-B784-3301A743FBD3}"/>
              </a:ext>
            </a:extLst>
          </p:cNvPr>
          <p:cNvSpPr/>
          <p:nvPr/>
        </p:nvSpPr>
        <p:spPr>
          <a:xfrm rot="20366627">
            <a:off x="9517418" y="4853566"/>
            <a:ext cx="711340" cy="26239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>
            <a:extLst>
              <a:ext uri="{FF2B5EF4-FFF2-40B4-BE49-F238E27FC236}">
                <a16:creationId xmlns:a16="http://schemas.microsoft.com/office/drawing/2014/main" xmlns="" id="{437465AC-220A-8042-A266-8D65AF23F66B}"/>
              </a:ext>
            </a:extLst>
          </p:cNvPr>
          <p:cNvSpPr/>
          <p:nvPr/>
        </p:nvSpPr>
        <p:spPr>
          <a:xfrm rot="18295290">
            <a:off x="9135030" y="4097604"/>
            <a:ext cx="1413439" cy="23322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4F200C5E-C9CA-8D4D-B193-07F33C0C345D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5457" y="2692203"/>
            <a:ext cx="1459336" cy="1036507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12D844AC-670B-4C49-885A-14676CAFC3B3}"/>
              </a:ext>
            </a:extLst>
          </p:cNvPr>
          <p:cNvSpPr txBox="1"/>
          <p:nvPr/>
        </p:nvSpPr>
        <p:spPr>
          <a:xfrm>
            <a:off x="9908712" y="2377219"/>
            <a:ext cx="22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Hind paw</a:t>
            </a:r>
          </a:p>
        </p:txBody>
      </p:sp>
    </p:spTree>
    <p:extLst>
      <p:ext uri="{BB962C8B-B14F-4D97-AF65-F5344CB8AC3E}">
        <p14:creationId xmlns:p14="http://schemas.microsoft.com/office/powerpoint/2010/main" val="2525004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6089</TotalTime>
  <Words>57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Satellite L735</dc:creator>
  <cp:lastModifiedBy>Rasha El Tahan</cp:lastModifiedBy>
  <cp:revision>42</cp:revision>
  <dcterms:created xsi:type="dcterms:W3CDTF">2019-02-23T20:14:14Z</dcterms:created>
  <dcterms:modified xsi:type="dcterms:W3CDTF">2020-03-25T13:40:12Z</dcterms:modified>
</cp:coreProperties>
</file>