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3"/>
    <p:sldId id="256" r:id="rId4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5161"/>
    <p:restoredTop sz="94695"/>
  </p:normalViewPr>
  <p:slideViewPr>
    <p:cSldViewPr snapToGrid="0" snapToObjects="1">
      <p:cViewPr varScale="1">
        <p:scale>
          <a:sx n="24" d="100"/>
          <a:sy n="24" d="100"/>
        </p:scale>
        <p:origin x="176" y="1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  <a:endParaRPr kumimoji="1"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  <a:p>
            <a:pPr lvl="1"/>
            <a:r>
              <a:rPr kumimoji="1" lang="zh-TW" altLang="en-US"/>
              <a:t>第二層</a:t>
            </a:r>
            <a:endParaRPr kumimoji="1" lang="zh-TW" altLang="en-US"/>
          </a:p>
          <a:p>
            <a:pPr lvl="2"/>
            <a:r>
              <a:rPr kumimoji="1" lang="zh-TW" altLang="en-US"/>
              <a:t>第三層</a:t>
            </a:r>
            <a:endParaRPr kumimoji="1" lang="zh-TW" altLang="en-US"/>
          </a:p>
          <a:p>
            <a:pPr lvl="3"/>
            <a:r>
              <a:rPr kumimoji="1" lang="zh-TW" altLang="en-US"/>
              <a:t>第四層</a:t>
            </a:r>
            <a:endParaRPr kumimoji="1" lang="zh-TW" altLang="en-US"/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  <a:p>
            <a:pPr lvl="1"/>
            <a:r>
              <a:rPr kumimoji="1" lang="zh-TW" altLang="en-US"/>
              <a:t>第二層</a:t>
            </a:r>
            <a:endParaRPr kumimoji="1" lang="zh-TW" altLang="en-US"/>
          </a:p>
          <a:p>
            <a:pPr lvl="2"/>
            <a:r>
              <a:rPr kumimoji="1" lang="zh-TW" altLang="en-US"/>
              <a:t>第三層</a:t>
            </a:r>
            <a:endParaRPr kumimoji="1" lang="zh-TW" altLang="en-US"/>
          </a:p>
          <a:p>
            <a:pPr lvl="3"/>
            <a:r>
              <a:rPr kumimoji="1" lang="zh-TW" altLang="en-US"/>
              <a:t>第四層</a:t>
            </a:r>
            <a:endParaRPr kumimoji="1" lang="zh-TW" altLang="en-US"/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  <a:p>
            <a:pPr lvl="1"/>
            <a:r>
              <a:rPr kumimoji="1" lang="zh-TW" altLang="en-US"/>
              <a:t>第二層</a:t>
            </a:r>
            <a:endParaRPr kumimoji="1" lang="zh-TW" altLang="en-US"/>
          </a:p>
          <a:p>
            <a:pPr lvl="2"/>
            <a:r>
              <a:rPr kumimoji="1" lang="zh-TW" altLang="en-US"/>
              <a:t>第三層</a:t>
            </a:r>
            <a:endParaRPr kumimoji="1" lang="zh-TW" altLang="en-US"/>
          </a:p>
          <a:p>
            <a:pPr lvl="3"/>
            <a:r>
              <a:rPr kumimoji="1" lang="zh-TW" altLang="en-US"/>
              <a:t>第四層</a:t>
            </a:r>
            <a:endParaRPr kumimoji="1" lang="zh-TW" altLang="en-US"/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  <a:p>
            <a:pPr lvl="1"/>
            <a:r>
              <a:rPr kumimoji="1" lang="zh-TW" altLang="en-US"/>
              <a:t>第二層</a:t>
            </a:r>
            <a:endParaRPr kumimoji="1" lang="zh-TW" altLang="en-US"/>
          </a:p>
          <a:p>
            <a:pPr lvl="2"/>
            <a:r>
              <a:rPr kumimoji="1" lang="zh-TW" altLang="en-US"/>
              <a:t>第三層</a:t>
            </a:r>
            <a:endParaRPr kumimoji="1" lang="zh-TW" altLang="en-US"/>
          </a:p>
          <a:p>
            <a:pPr lvl="3"/>
            <a:r>
              <a:rPr kumimoji="1" lang="zh-TW" altLang="en-US"/>
              <a:t>第四層</a:t>
            </a:r>
            <a:endParaRPr kumimoji="1" lang="zh-TW" altLang="en-US"/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  <a:p>
            <a:pPr lvl="1"/>
            <a:r>
              <a:rPr kumimoji="1" lang="zh-TW" altLang="en-US"/>
              <a:t>第二層</a:t>
            </a:r>
            <a:endParaRPr kumimoji="1" lang="zh-TW" altLang="en-US"/>
          </a:p>
          <a:p>
            <a:pPr lvl="2"/>
            <a:r>
              <a:rPr kumimoji="1" lang="zh-TW" altLang="en-US"/>
              <a:t>第三層</a:t>
            </a:r>
            <a:endParaRPr kumimoji="1" lang="zh-TW" altLang="en-US"/>
          </a:p>
          <a:p>
            <a:pPr lvl="3"/>
            <a:r>
              <a:rPr kumimoji="1" lang="zh-TW" altLang="en-US"/>
              <a:t>第四層</a:t>
            </a:r>
            <a:endParaRPr kumimoji="1" lang="zh-TW" altLang="en-US"/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  <a:p>
            <a:pPr lvl="1"/>
            <a:r>
              <a:rPr kumimoji="1" lang="zh-TW" altLang="en-US"/>
              <a:t>第二層</a:t>
            </a:r>
            <a:endParaRPr kumimoji="1" lang="zh-TW" altLang="en-US"/>
          </a:p>
          <a:p>
            <a:pPr lvl="2"/>
            <a:r>
              <a:rPr kumimoji="1" lang="zh-TW" altLang="en-US"/>
              <a:t>第三層</a:t>
            </a:r>
            <a:endParaRPr kumimoji="1" lang="zh-TW" altLang="en-US"/>
          </a:p>
          <a:p>
            <a:pPr lvl="3"/>
            <a:r>
              <a:rPr kumimoji="1" lang="zh-TW" altLang="en-US"/>
              <a:t>第四層</a:t>
            </a:r>
            <a:endParaRPr kumimoji="1" lang="zh-TW" altLang="en-US"/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  <a:p>
            <a:pPr lvl="1"/>
            <a:r>
              <a:rPr kumimoji="1" lang="zh-TW" altLang="en-US"/>
              <a:t>第二層</a:t>
            </a:r>
            <a:endParaRPr kumimoji="1" lang="zh-TW" altLang="en-US"/>
          </a:p>
          <a:p>
            <a:pPr lvl="2"/>
            <a:r>
              <a:rPr kumimoji="1" lang="zh-TW" altLang="en-US"/>
              <a:t>第三層</a:t>
            </a:r>
            <a:endParaRPr kumimoji="1" lang="zh-TW" altLang="en-US"/>
          </a:p>
          <a:p>
            <a:pPr lvl="3"/>
            <a:r>
              <a:rPr kumimoji="1" lang="zh-TW" altLang="en-US"/>
              <a:t>第四層</a:t>
            </a:r>
            <a:endParaRPr kumimoji="1" lang="zh-TW" altLang="en-US"/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  <a:p>
            <a:pPr lvl="1"/>
            <a:r>
              <a:rPr kumimoji="1" lang="zh-TW" altLang="en-US"/>
              <a:t>第二層</a:t>
            </a:r>
            <a:endParaRPr kumimoji="1" lang="zh-TW" altLang="en-US"/>
          </a:p>
          <a:p>
            <a:pPr lvl="2"/>
            <a:r>
              <a:rPr kumimoji="1" lang="zh-TW" altLang="en-US"/>
              <a:t>第三層</a:t>
            </a:r>
            <a:endParaRPr kumimoji="1" lang="zh-TW" altLang="en-US"/>
          </a:p>
          <a:p>
            <a:pPr lvl="3"/>
            <a:r>
              <a:rPr kumimoji="1" lang="zh-TW" altLang="en-US"/>
              <a:t>第四層</a:t>
            </a:r>
            <a:endParaRPr kumimoji="1" lang="zh-TW" altLang="en-US"/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  <a:endParaRPr kumimoji="1" lang="zh-TW" altLang="en-US"/>
          </a:p>
          <a:p>
            <a:pPr lvl="1"/>
            <a:r>
              <a:rPr kumimoji="1" lang="zh-TW" altLang="en-US"/>
              <a:t>第二層</a:t>
            </a:r>
            <a:endParaRPr kumimoji="1" lang="zh-TW" altLang="en-US"/>
          </a:p>
          <a:p>
            <a:pPr lvl="2"/>
            <a:r>
              <a:rPr kumimoji="1" lang="zh-TW" altLang="en-US"/>
              <a:t>第三層</a:t>
            </a:r>
            <a:endParaRPr kumimoji="1" lang="zh-TW" altLang="en-US"/>
          </a:p>
          <a:p>
            <a:pPr lvl="3"/>
            <a:r>
              <a:rPr kumimoji="1" lang="zh-TW" altLang="en-US"/>
              <a:t>第四層</a:t>
            </a:r>
            <a:endParaRPr kumimoji="1" lang="zh-TW" altLang="en-US"/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2D6C0-4190-674A-94C1-FF8D4A8EA687}" type="datetimeFigureOut">
              <a:rPr kumimoji="1" lang="zh-HK" altLang="en-US" smtClean="0"/>
            </a:fld>
            <a:endParaRPr kumimoji="1"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0457C-7D30-0C4F-840B-7CCD1D9116B3}" type="slidenum">
              <a:rPr kumimoji="1" lang="zh-HK" altLang="en-US" smtClean="0"/>
            </a:fld>
            <a:endParaRPr kumimoji="1"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圖片 4" descr="一張含有 桌 的圖片&#10;&#10;自動產生的描述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9270" y="1491615"/>
            <a:ext cx="8633460" cy="38741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340433" y="6276218"/>
            <a:ext cx="2975610" cy="27559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HK" altLang="en-US" sz="1200" dirty="0">
                <a:latin typeface="Times New Roman Regular" panose="02020603050405020304" charset="0"/>
                <a:cs typeface="Times New Roman Regular" panose="02020603050405020304" charset="0"/>
              </a:rPr>
              <a:t>http://www.oncomir.org/cgi-bin/dbSearch.cgi</a:t>
            </a:r>
            <a:endParaRPr lang="zh-HK" altLang="en-US" sz="1200" dirty="0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623060" y="5059045"/>
            <a:ext cx="84175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TW" sz="1400">
                <a:latin typeface="Times New Roman Regular" panose="02020603050405020304" charset="0"/>
                <a:cs typeface="Times New Roman Regular" panose="02020603050405020304" charset="0"/>
              </a:rPr>
              <a:t>Supplementary figure 1. The association between c</a:t>
            </a:r>
            <a:r>
              <a:rPr lang="zh-TW" altLang="en-US" sz="1400">
                <a:latin typeface="Times New Roman Regular" panose="02020603050405020304" charset="0"/>
                <a:cs typeface="Times New Roman Regular" panose="02020603050405020304" charset="0"/>
              </a:rPr>
              <a:t>linical parameters </a:t>
            </a:r>
            <a:r>
              <a:rPr lang="en-US" altLang="zh-TW" sz="1400">
                <a:latin typeface="Times New Roman Regular" panose="02020603050405020304" charset="0"/>
                <a:cs typeface="Times New Roman Regular" panose="02020603050405020304" charset="0"/>
              </a:rPr>
              <a:t>and </a:t>
            </a:r>
            <a:r>
              <a:rPr lang="zh-TW" altLang="en-US" sz="1400">
                <a:latin typeface="Times New Roman Regular" panose="02020603050405020304" charset="0"/>
                <a:cs typeface="Times New Roman Regular" panose="02020603050405020304" charset="0"/>
              </a:rPr>
              <a:t>miR-499a-5p expression </a:t>
            </a:r>
            <a:r>
              <a:rPr lang="en-US" altLang="zh-TW" sz="1400">
                <a:latin typeface="Times New Roman Regular" panose="02020603050405020304" charset="0"/>
                <a:cs typeface="Times New Roman Regular" panose="02020603050405020304" charset="0"/>
              </a:rPr>
              <a:t>in breast cancer</a:t>
            </a:r>
            <a:endParaRPr lang="en-US" altLang="zh-TW" sz="1400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779270" y="212725"/>
            <a:ext cx="32594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HK" b="1" dirty="0">
                <a:latin typeface="Times New Roman Bold" panose="02020603050405020304" charset="0"/>
                <a:cs typeface="Times New Roman Bold" panose="02020603050405020304" charset="0"/>
              </a:rPr>
              <a:t>Supplementary figure 1</a:t>
            </a:r>
            <a:endParaRPr kumimoji="1" lang="en-US" altLang="zh-HK" b="1" dirty="0">
              <a:latin typeface="Times New Roman Bold" panose="02020603050405020304" charset="0"/>
              <a:cs typeface="Times New Roman Bold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95350"/>
            <a:ext cx="12192000" cy="50673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0" y="212725"/>
            <a:ext cx="32594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HK" b="1" dirty="0">
                <a:latin typeface="Times New Roman Bold" panose="02020603050405020304" charset="0"/>
                <a:cs typeface="Times New Roman Bold" panose="02020603050405020304" charset="0"/>
              </a:rPr>
              <a:t>Supplementary figure 2</a:t>
            </a:r>
            <a:endParaRPr kumimoji="1" lang="en-US" altLang="zh-HK" b="1" dirty="0">
              <a:latin typeface="Times New Roman Bold" panose="02020603050405020304" charset="0"/>
              <a:cs typeface="Times New Roman Bold" panose="02020603050405020304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25755" y="5829935"/>
            <a:ext cx="84175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TW" sz="1400">
                <a:latin typeface="Times New Roman Regular" panose="02020603050405020304" charset="0"/>
                <a:cs typeface="Times New Roman Regular" panose="02020603050405020304" charset="0"/>
              </a:rPr>
              <a:t>Supplementary figure 2. SOX6 is potential target of miR-499a-5p predicted by TargetScan platform</a:t>
            </a:r>
            <a:endParaRPr lang="en-US" sz="1400"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</Words>
  <Application>WPS Presentation</Application>
  <PresentationFormat>寬螢幕</PresentationFormat>
  <Paragraphs>10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6" baseType="lpstr">
      <vt:lpstr>Arial</vt:lpstr>
      <vt:lpstr>新細明體</vt:lpstr>
      <vt:lpstr>Wingdings</vt:lpstr>
      <vt:lpstr>Times New Roman Regular</vt:lpstr>
      <vt:lpstr>Times New Roman Bold</vt:lpstr>
      <vt:lpstr>微软雅黑</vt:lpstr>
      <vt:lpstr>汉仪旗黑</vt:lpstr>
      <vt:lpstr>SimSun</vt:lpstr>
      <vt:lpstr>Arial Unicode MS</vt:lpstr>
      <vt:lpstr>宋体-繁</vt:lpstr>
      <vt:lpstr>Calibri Light</vt:lpstr>
      <vt:lpstr>Helvetica Neue</vt:lpstr>
      <vt:lpstr>Calibri</vt:lpstr>
      <vt:lpstr>Office 佈景主題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MA33874</dc:creator>
  <cp:lastModifiedBy>gary</cp:lastModifiedBy>
  <cp:revision>6</cp:revision>
  <dcterms:created xsi:type="dcterms:W3CDTF">2022-03-27T12:58:24Z</dcterms:created>
  <dcterms:modified xsi:type="dcterms:W3CDTF">2022-03-27T12:58:24Z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1028-3.9.3.6359</vt:lpwstr>
  </property>
</Properties>
</file>