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1FF5A-F269-CFE7-F01D-29D6D6758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C4F3E21-DF0E-19FA-A338-DD5687418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4A72B9-BB09-FBDD-7DF5-A7D7428F7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8B39A4-63FA-F7A5-04A7-5EB8D16E7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F0F6C4-182B-32C9-6C3C-8446C051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846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91A189-2484-5D87-DBF6-58094CE8D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F4D1585-A977-C44A-0C0B-08E687AA1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0F4A7F-439A-F1B1-5DE4-07E945C07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0A45CF-C0E8-F930-BF03-0D83E639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74B23A-E772-9008-505E-6FD6E92F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49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3E1C5D3-4143-C91D-FC32-29A252CD54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01CAAE9-3C11-172C-8106-EF93D2F55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E69513-0F5A-D6FC-28C7-35992B2F6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9654F7-4ADA-FFCB-AD1C-186863989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954996-F1BD-DC1F-EEB5-56C88FD1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1805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398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DB2C6A-7205-1AD5-D1D8-D2A9E406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312FCE-9528-E15D-53BF-CDDD76A5D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2289BA-CC59-4EA1-3A17-7E140517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E21A26-FB54-18D7-8316-C4BE0CAA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D1936C-A88C-7BF4-94BB-D92EF6C0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33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83A8FD-6384-A3D9-8869-1A47BF697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8E3230-0683-F0D8-9C5C-9C4C12872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367EFE-859E-A126-A01A-F09B1A9C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C9525A-BF22-3316-3D59-3DD44295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FCE856-075F-408B-6A35-886D5BE5A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92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6F3966-CA4C-84D6-5032-23BA20CF4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227F5-4008-E592-C2C0-E643E8556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008EAD-3166-E96B-4D2D-EDE16AFD8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1DD6FF-D0DA-DDEC-DC97-0B39ECDC9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4E4FBD-71C1-01A6-6C02-CB488D76C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9E44FB-7ADB-1969-B957-C6390D9E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38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70689-AA18-AF44-9D7F-A731E6AD9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54CEEA-AE89-4A40-CB93-2BF0B29F2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8DD865-04DA-8C31-E1EC-B7ABF5E33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62E7E8D-CAA4-8D35-097C-F0EDA6C85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6F8AEEC-D632-5611-679D-176CE4D75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71552B3-F648-02E3-6DC7-8C74241D7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6DC819C-196C-FC2B-C2B1-18DBE3A80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06D364C-41DE-1FC9-BCFE-ACC117565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82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977FD3-D0FB-2A24-38C8-11793059B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FE31D0-CE62-C61C-122E-501E7054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D77DE3-72F2-9A47-6C24-28A0BB260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F0738E-950C-1DD3-8A77-6211C373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11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84EBD9A-C81C-CE82-495B-842C2A61C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78F06A-B464-1DC4-9118-17639854F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22CEECE-0C75-0189-C717-E70400ACA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752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9981EC-029C-F4F0-BA5E-4D2CE6280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72AD9-C7B2-29C7-8045-5A3BAD0F7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B03737-A973-EDF9-DA55-A731CE7BA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7973D9-0F05-219D-EAE5-2DA0C08E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81CA8-7ECC-DBF5-0395-20FAC2EEE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1D6A54-8F73-E002-5E15-F01A038ED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22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01F6E2-2174-C126-4B73-4439B663E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78DC1DF-FDE7-8FD7-AE84-A14630709E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D563056-5512-A136-D7E9-B2A9F19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C83696-4058-9CEA-5480-1372C6F31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61ACAC-EE41-700F-D9B8-E741D9F6B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4934C5-849B-54A0-4645-714E9FD1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01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0469237-FE3F-FDC6-0276-3865DBCA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4189D1-CC70-925C-D8B0-044C7D35F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17C1F3-8828-926C-14D4-11547A9F7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ED787-4ED8-4104-BC7C-4C594D418E8A}" type="datetimeFigureOut">
              <a:rPr lang="it-IT" smtClean="0"/>
              <a:t>08/09/2022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A36312-6950-4C44-60CB-6D6A8C58C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AA4959-5CEF-1E3F-3BD5-D917FEB61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DC07-6A22-4EF0-B249-9B86E642D18F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18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657" y="333084"/>
            <a:ext cx="1590488" cy="435133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4300" y="333084"/>
            <a:ext cx="3862669" cy="437506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92514" y="321220"/>
            <a:ext cx="4271143" cy="437506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067FCC9-7AAC-D2EE-D253-0B2C30B70778}"/>
              </a:ext>
            </a:extLst>
          </p:cNvPr>
          <p:cNvSpPr txBox="1"/>
          <p:nvPr/>
        </p:nvSpPr>
        <p:spPr>
          <a:xfrm>
            <a:off x="316644" y="4931229"/>
            <a:ext cx="10733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Craniospinal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-irradiation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treatment plan.</a:t>
            </a:r>
          </a:p>
          <a:p>
            <a:pPr marL="342900" indent="-342900">
              <a:buAutoNum type="alphaUcParenBoth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Original CSI plan</a:t>
            </a:r>
          </a:p>
          <a:p>
            <a:pPr marL="342900" indent="-342900">
              <a:buAutoNum type="alphaUcParenBoth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Original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whole-cranial (blue)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tumor bed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boost in the PCF (red), CTV radiotherapy plan;</a:t>
            </a:r>
          </a:p>
          <a:p>
            <a:pPr marL="342900" indent="-342900">
              <a:buAutoNum type="alphaUcParenBoth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Original whole-cranial (red) and W-PCF boost (orange), CTV radiotherapy plan.</a:t>
            </a:r>
            <a:endParaRPr lang="en-GB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A836301-A4EC-E99F-F7BB-5AB9BD377B71}"/>
              </a:ext>
            </a:extLst>
          </p:cNvPr>
          <p:cNvSpPr txBox="1"/>
          <p:nvPr/>
        </p:nvSpPr>
        <p:spPr>
          <a:xfrm>
            <a:off x="1583871" y="4294414"/>
            <a:ext cx="420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C3C3AB7-D05B-0A68-3AC9-5C01D7E15A97}"/>
              </a:ext>
            </a:extLst>
          </p:cNvPr>
          <p:cNvSpPr txBox="1"/>
          <p:nvPr/>
        </p:nvSpPr>
        <p:spPr>
          <a:xfrm>
            <a:off x="6443383" y="4239319"/>
            <a:ext cx="420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61C5F5B-D980-2BA8-8308-A17DBE959D8A}"/>
              </a:ext>
            </a:extLst>
          </p:cNvPr>
          <p:cNvSpPr txBox="1"/>
          <p:nvPr/>
        </p:nvSpPr>
        <p:spPr>
          <a:xfrm>
            <a:off x="10726695" y="4233328"/>
            <a:ext cx="420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A6CBAD71-65CB-E58C-9400-650BAB3AE3AE}"/>
              </a:ext>
            </a:extLst>
          </p:cNvPr>
          <p:cNvCxnSpPr>
            <a:cxnSpLocks/>
          </p:cNvCxnSpPr>
          <p:nvPr/>
        </p:nvCxnSpPr>
        <p:spPr>
          <a:xfrm flipV="1">
            <a:off x="3429000" y="3477987"/>
            <a:ext cx="783771" cy="432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586D2D6-A431-F6E2-63E9-EE2087258242}"/>
              </a:ext>
            </a:extLst>
          </p:cNvPr>
          <p:cNvCxnSpPr>
            <a:cxnSpLocks/>
          </p:cNvCxnSpPr>
          <p:nvPr/>
        </p:nvCxnSpPr>
        <p:spPr>
          <a:xfrm>
            <a:off x="7723415" y="1028699"/>
            <a:ext cx="511200" cy="432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D8B0F990-877E-F98C-B00E-65217173EC3B}"/>
              </a:ext>
            </a:extLst>
          </p:cNvPr>
          <p:cNvCxnSpPr>
            <a:cxnSpLocks/>
          </p:cNvCxnSpPr>
          <p:nvPr/>
        </p:nvCxnSpPr>
        <p:spPr>
          <a:xfrm flipV="1">
            <a:off x="7483936" y="4087588"/>
            <a:ext cx="783771" cy="432000"/>
          </a:xfrm>
          <a:prstGeom prst="straightConnector1">
            <a:avLst/>
          </a:prstGeom>
          <a:ln w="76200">
            <a:solidFill>
              <a:srgbClr val="FF82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CE16CD06-58EC-E817-DBE5-D88397754CBF}"/>
              </a:ext>
            </a:extLst>
          </p:cNvPr>
          <p:cNvCxnSpPr>
            <a:cxnSpLocks/>
          </p:cNvCxnSpPr>
          <p:nvPr/>
        </p:nvCxnSpPr>
        <p:spPr>
          <a:xfrm>
            <a:off x="3222175" y="1197428"/>
            <a:ext cx="511200" cy="43200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7C1A45-7695-6BFA-9B50-0573A2376D2C}"/>
              </a:ext>
            </a:extLst>
          </p:cNvPr>
          <p:cNvSpPr txBox="1"/>
          <p:nvPr/>
        </p:nvSpPr>
        <p:spPr>
          <a:xfrm>
            <a:off x="2674189" y="-6901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Grand écran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Ambra Miette</dc:creator>
  <cp:lastModifiedBy>FOLINO Elisa</cp:lastModifiedBy>
  <cp:revision>3</cp:revision>
  <dcterms:created xsi:type="dcterms:W3CDTF">2022-08-08T20:36:35Z</dcterms:created>
  <dcterms:modified xsi:type="dcterms:W3CDTF">2022-09-08T17:25:22Z</dcterms:modified>
</cp:coreProperties>
</file>