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4D"/>
    <a:srgbClr val="5F6C37"/>
    <a:srgbClr val="B4C287"/>
    <a:srgbClr val="E1E7CF"/>
    <a:srgbClr val="E9C196"/>
    <a:srgbClr val="F8EADA"/>
    <a:srgbClr val="F0FEDE"/>
    <a:srgbClr val="F2F5EB"/>
    <a:srgbClr val="FCF5EE"/>
    <a:srgbClr val="DC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0" autoAdjust="0"/>
    <p:restoredTop sz="93826" autoAdjust="0"/>
  </p:normalViewPr>
  <p:slideViewPr>
    <p:cSldViewPr snapToGrid="0" showGuides="1">
      <p:cViewPr varScale="1">
        <p:scale>
          <a:sx n="50" d="100"/>
          <a:sy n="50" d="100"/>
        </p:scale>
        <p:origin x="1884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B30E6-B78E-450B-BAFF-B378C83E0568}" type="doc">
      <dgm:prSet loTypeId="urn:microsoft.com/office/officeart/2005/8/layout/venn1" loCatId="relationship" qsTypeId="urn:microsoft.com/office/officeart/2005/8/quickstyle/simple3" qsCatId="simple" csTypeId="urn:microsoft.com/office/officeart/2005/8/colors/accent4_3" csCatId="accent4" phldr="1"/>
      <dgm:spPr/>
    </dgm:pt>
    <dgm:pt modelId="{22EAB570-D45C-48C1-B8AC-3C1CACD4D197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D7558-4DE2-430D-8456-465CC4A6FFA3}" type="par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C895-2DD8-48AB-A496-A608E18D4AB4}" type="sib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F0785-2937-4FF0-A39B-D19FBFCA1998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B8238-7A25-4F33-9571-6F975E3D7C5B}" type="par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A721D-5087-4887-AC1A-F56121F65E60}" type="sib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CF9BC-AE54-4FB5-990F-963E9FC38DA4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69DEE-91ED-4F5F-B071-1784003367A6}" type="par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379D8-009B-4BB6-991A-3CD37CA6C505}" type="sib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A4FD0-1CDD-4D7C-A0D5-7B3271C60C97}" type="pres">
      <dgm:prSet presAssocID="{582B30E6-B78E-450B-BAFF-B378C83E0568}" presName="compositeShape" presStyleCnt="0">
        <dgm:presLayoutVars>
          <dgm:chMax val="7"/>
          <dgm:dir/>
          <dgm:resizeHandles val="exact"/>
        </dgm:presLayoutVars>
      </dgm:prSet>
      <dgm:spPr/>
    </dgm:pt>
    <dgm:pt modelId="{96C4F922-1D61-4CD3-A9B3-AF0A3654635D}" type="pres">
      <dgm:prSet presAssocID="{22EAB570-D45C-48C1-B8AC-3C1CACD4D197}" presName="circ1" presStyleLbl="vennNode1" presStyleIdx="0" presStyleCnt="3"/>
      <dgm:spPr/>
    </dgm:pt>
    <dgm:pt modelId="{054C85F1-FE66-451D-A677-F98277E3C0F1}" type="pres">
      <dgm:prSet presAssocID="{22EAB570-D45C-48C1-B8AC-3C1CACD4D1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271D23-DEF3-4254-82DF-704894D4EEBA}" type="pres">
      <dgm:prSet presAssocID="{422F0785-2937-4FF0-A39B-D19FBFCA1998}" presName="circ2" presStyleLbl="vennNode1" presStyleIdx="1" presStyleCnt="3"/>
      <dgm:spPr/>
    </dgm:pt>
    <dgm:pt modelId="{2D539F8C-7775-4D4E-AE94-3DF0D90CBD82}" type="pres">
      <dgm:prSet presAssocID="{422F0785-2937-4FF0-A39B-D19FBFCA19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4AAF811-3CAC-49E6-A5BA-9CD5E38C957B}" type="pres">
      <dgm:prSet presAssocID="{20CCF9BC-AE54-4FB5-990F-963E9FC38DA4}" presName="circ3" presStyleLbl="vennNode1" presStyleIdx="2" presStyleCnt="3"/>
      <dgm:spPr/>
    </dgm:pt>
    <dgm:pt modelId="{FAE186B5-DD70-42D3-994C-881906E562CA}" type="pres">
      <dgm:prSet presAssocID="{20CCF9BC-AE54-4FB5-990F-963E9FC38D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C17A0C-699C-45A4-9455-2A02C330CA61}" type="presOf" srcId="{22EAB570-D45C-48C1-B8AC-3C1CACD4D197}" destId="{96C4F922-1D61-4CD3-A9B3-AF0A3654635D}" srcOrd="0" destOrd="0" presId="urn:microsoft.com/office/officeart/2005/8/layout/venn1"/>
    <dgm:cxn modelId="{6DC54E10-DB12-41BD-B919-55A411EB20F9}" srcId="{582B30E6-B78E-450B-BAFF-B378C83E0568}" destId="{422F0785-2937-4FF0-A39B-D19FBFCA1998}" srcOrd="1" destOrd="0" parTransId="{604B8238-7A25-4F33-9571-6F975E3D7C5B}" sibTransId="{24EA721D-5087-4887-AC1A-F56121F65E60}"/>
    <dgm:cxn modelId="{B14F982D-B649-454E-AF78-62D037F3B343}" type="presOf" srcId="{20CCF9BC-AE54-4FB5-990F-963E9FC38DA4}" destId="{FAE186B5-DD70-42D3-994C-881906E562CA}" srcOrd="1" destOrd="0" presId="urn:microsoft.com/office/officeart/2005/8/layout/venn1"/>
    <dgm:cxn modelId="{3F5FF948-C0DD-4BA8-B19F-6D6E835E63B6}" srcId="{582B30E6-B78E-450B-BAFF-B378C83E0568}" destId="{22EAB570-D45C-48C1-B8AC-3C1CACD4D197}" srcOrd="0" destOrd="0" parTransId="{C5CD7558-4DE2-430D-8456-465CC4A6FFA3}" sibTransId="{7A1DC895-2DD8-48AB-A496-A608E18D4AB4}"/>
    <dgm:cxn modelId="{3896164C-FE5D-4E1E-AF19-4E9417EF2B6D}" type="presOf" srcId="{22EAB570-D45C-48C1-B8AC-3C1CACD4D197}" destId="{054C85F1-FE66-451D-A677-F98277E3C0F1}" srcOrd="1" destOrd="0" presId="urn:microsoft.com/office/officeart/2005/8/layout/venn1"/>
    <dgm:cxn modelId="{6BCAE572-169A-41CF-AD6B-8DC8DD7D06EC}" type="presOf" srcId="{582B30E6-B78E-450B-BAFF-B378C83E0568}" destId="{1B3A4FD0-1CDD-4D7C-A0D5-7B3271C60C97}" srcOrd="0" destOrd="0" presId="urn:microsoft.com/office/officeart/2005/8/layout/venn1"/>
    <dgm:cxn modelId="{25148077-EF47-419D-B610-1DC32A8E18A2}" type="presOf" srcId="{20CCF9BC-AE54-4FB5-990F-963E9FC38DA4}" destId="{64AAF811-3CAC-49E6-A5BA-9CD5E38C957B}" srcOrd="0" destOrd="0" presId="urn:microsoft.com/office/officeart/2005/8/layout/venn1"/>
    <dgm:cxn modelId="{B2E8A0A9-26A6-4BB3-A13E-FE3FBD254B58}" srcId="{582B30E6-B78E-450B-BAFF-B378C83E0568}" destId="{20CCF9BC-AE54-4FB5-990F-963E9FC38DA4}" srcOrd="2" destOrd="0" parTransId="{18469DEE-91ED-4F5F-B071-1784003367A6}" sibTransId="{8AC379D8-009B-4BB6-991A-3CD37CA6C505}"/>
    <dgm:cxn modelId="{17946FC6-4AD4-42E7-AEC2-530FE9520795}" type="presOf" srcId="{422F0785-2937-4FF0-A39B-D19FBFCA1998}" destId="{82271D23-DEF3-4254-82DF-704894D4EEBA}" srcOrd="0" destOrd="0" presId="urn:microsoft.com/office/officeart/2005/8/layout/venn1"/>
    <dgm:cxn modelId="{AD31D9DA-A341-43E6-9F44-C35C5F0928BC}" type="presOf" srcId="{422F0785-2937-4FF0-A39B-D19FBFCA1998}" destId="{2D539F8C-7775-4D4E-AE94-3DF0D90CBD82}" srcOrd="1" destOrd="0" presId="urn:microsoft.com/office/officeart/2005/8/layout/venn1"/>
    <dgm:cxn modelId="{CC6CFE7B-7DA5-4671-AA75-637C57139AEC}" type="presParOf" srcId="{1B3A4FD0-1CDD-4D7C-A0D5-7B3271C60C97}" destId="{96C4F922-1D61-4CD3-A9B3-AF0A3654635D}" srcOrd="0" destOrd="0" presId="urn:microsoft.com/office/officeart/2005/8/layout/venn1"/>
    <dgm:cxn modelId="{28B79F4B-A7D8-43CB-A195-4A29EBA63E44}" type="presParOf" srcId="{1B3A4FD0-1CDD-4D7C-A0D5-7B3271C60C97}" destId="{054C85F1-FE66-451D-A677-F98277E3C0F1}" srcOrd="1" destOrd="0" presId="urn:microsoft.com/office/officeart/2005/8/layout/venn1"/>
    <dgm:cxn modelId="{1265783E-CAD2-4499-983D-189F88CA8340}" type="presParOf" srcId="{1B3A4FD0-1CDD-4D7C-A0D5-7B3271C60C97}" destId="{82271D23-DEF3-4254-82DF-704894D4EEBA}" srcOrd="2" destOrd="0" presId="urn:microsoft.com/office/officeart/2005/8/layout/venn1"/>
    <dgm:cxn modelId="{405E17AD-9DA4-4D21-89F7-43200ED7FDAA}" type="presParOf" srcId="{1B3A4FD0-1CDD-4D7C-A0D5-7B3271C60C97}" destId="{2D539F8C-7775-4D4E-AE94-3DF0D90CBD82}" srcOrd="3" destOrd="0" presId="urn:microsoft.com/office/officeart/2005/8/layout/venn1"/>
    <dgm:cxn modelId="{FCF2D293-D3F5-49F6-BBEC-1E536E8C42D3}" type="presParOf" srcId="{1B3A4FD0-1CDD-4D7C-A0D5-7B3271C60C97}" destId="{64AAF811-3CAC-49E6-A5BA-9CD5E38C957B}" srcOrd="4" destOrd="0" presId="urn:microsoft.com/office/officeart/2005/8/layout/venn1"/>
    <dgm:cxn modelId="{CC7CEBE9-E2A9-4960-85BE-A3C33F82AEF0}" type="presParOf" srcId="{1B3A4FD0-1CDD-4D7C-A0D5-7B3271C60C97}" destId="{FAE186B5-DD70-42D3-994C-881906E562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2B30E6-B78E-450B-BAFF-B378C83E0568}" type="doc">
      <dgm:prSet loTypeId="urn:microsoft.com/office/officeart/2005/8/layout/venn1" loCatId="relationship" qsTypeId="urn:microsoft.com/office/officeart/2005/8/quickstyle/simple3" qsCatId="simple" csTypeId="urn:microsoft.com/office/officeart/2005/8/colors/accent6_3" csCatId="accent6" phldr="1"/>
      <dgm:spPr/>
    </dgm:pt>
    <dgm:pt modelId="{22EAB570-D45C-48C1-B8AC-3C1CACD4D197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D7558-4DE2-430D-8456-465CC4A6FFA3}" type="par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C895-2DD8-48AB-A496-A608E18D4AB4}" type="sibTrans" cxnId="{3F5FF948-C0DD-4BA8-B19F-6D6E835E63B6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F0785-2937-4FF0-A39B-D19FBFCA1998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11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B8238-7A25-4F33-9571-6F975E3D7C5B}" type="par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A721D-5087-4887-AC1A-F56121F65E60}" type="sibTrans" cxnId="{6DC54E10-DB12-41BD-B919-55A411EB20F9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CF9BC-AE54-4FB5-990F-963E9FC38DA4}">
      <dgm:prSet phldrT="[文本]" custT="1"/>
      <dgm:spPr/>
      <dgm:t>
        <a:bodyPr/>
        <a:lstStyle/>
        <a:p>
          <a:r>
            <a:rPr lang="en-US" altLang="zh-CN" sz="800" dirty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zh-CN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69DEE-91ED-4F5F-B071-1784003367A6}" type="par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379D8-009B-4BB6-991A-3CD37CA6C505}" type="sibTrans" cxnId="{B2E8A0A9-26A6-4BB3-A13E-FE3FBD254B58}">
      <dgm:prSet/>
      <dgm:spPr/>
      <dgm:t>
        <a:bodyPr/>
        <a:lstStyle/>
        <a:p>
          <a:endParaRPr lang="zh-CN" altLang="en-US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A4FD0-1CDD-4D7C-A0D5-7B3271C60C97}" type="pres">
      <dgm:prSet presAssocID="{582B30E6-B78E-450B-BAFF-B378C83E0568}" presName="compositeShape" presStyleCnt="0">
        <dgm:presLayoutVars>
          <dgm:chMax val="7"/>
          <dgm:dir/>
          <dgm:resizeHandles val="exact"/>
        </dgm:presLayoutVars>
      </dgm:prSet>
      <dgm:spPr/>
    </dgm:pt>
    <dgm:pt modelId="{96C4F922-1D61-4CD3-A9B3-AF0A3654635D}" type="pres">
      <dgm:prSet presAssocID="{22EAB570-D45C-48C1-B8AC-3C1CACD4D197}" presName="circ1" presStyleLbl="vennNode1" presStyleIdx="0" presStyleCnt="3"/>
      <dgm:spPr/>
    </dgm:pt>
    <dgm:pt modelId="{054C85F1-FE66-451D-A677-F98277E3C0F1}" type="pres">
      <dgm:prSet presAssocID="{22EAB570-D45C-48C1-B8AC-3C1CACD4D1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271D23-DEF3-4254-82DF-704894D4EEBA}" type="pres">
      <dgm:prSet presAssocID="{422F0785-2937-4FF0-A39B-D19FBFCA1998}" presName="circ2" presStyleLbl="vennNode1" presStyleIdx="1" presStyleCnt="3"/>
      <dgm:spPr/>
    </dgm:pt>
    <dgm:pt modelId="{2D539F8C-7775-4D4E-AE94-3DF0D90CBD82}" type="pres">
      <dgm:prSet presAssocID="{422F0785-2937-4FF0-A39B-D19FBFCA19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4AAF811-3CAC-49E6-A5BA-9CD5E38C957B}" type="pres">
      <dgm:prSet presAssocID="{20CCF9BC-AE54-4FB5-990F-963E9FC38DA4}" presName="circ3" presStyleLbl="vennNode1" presStyleIdx="2" presStyleCnt="3"/>
      <dgm:spPr/>
    </dgm:pt>
    <dgm:pt modelId="{FAE186B5-DD70-42D3-994C-881906E562CA}" type="pres">
      <dgm:prSet presAssocID="{20CCF9BC-AE54-4FB5-990F-963E9FC38D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C17A0C-699C-45A4-9455-2A02C330CA61}" type="presOf" srcId="{22EAB570-D45C-48C1-B8AC-3C1CACD4D197}" destId="{96C4F922-1D61-4CD3-A9B3-AF0A3654635D}" srcOrd="0" destOrd="0" presId="urn:microsoft.com/office/officeart/2005/8/layout/venn1"/>
    <dgm:cxn modelId="{6DC54E10-DB12-41BD-B919-55A411EB20F9}" srcId="{582B30E6-B78E-450B-BAFF-B378C83E0568}" destId="{422F0785-2937-4FF0-A39B-D19FBFCA1998}" srcOrd="1" destOrd="0" parTransId="{604B8238-7A25-4F33-9571-6F975E3D7C5B}" sibTransId="{24EA721D-5087-4887-AC1A-F56121F65E60}"/>
    <dgm:cxn modelId="{B14F982D-B649-454E-AF78-62D037F3B343}" type="presOf" srcId="{20CCF9BC-AE54-4FB5-990F-963E9FC38DA4}" destId="{FAE186B5-DD70-42D3-994C-881906E562CA}" srcOrd="1" destOrd="0" presId="urn:microsoft.com/office/officeart/2005/8/layout/venn1"/>
    <dgm:cxn modelId="{3F5FF948-C0DD-4BA8-B19F-6D6E835E63B6}" srcId="{582B30E6-B78E-450B-BAFF-B378C83E0568}" destId="{22EAB570-D45C-48C1-B8AC-3C1CACD4D197}" srcOrd="0" destOrd="0" parTransId="{C5CD7558-4DE2-430D-8456-465CC4A6FFA3}" sibTransId="{7A1DC895-2DD8-48AB-A496-A608E18D4AB4}"/>
    <dgm:cxn modelId="{3896164C-FE5D-4E1E-AF19-4E9417EF2B6D}" type="presOf" srcId="{22EAB570-D45C-48C1-B8AC-3C1CACD4D197}" destId="{054C85F1-FE66-451D-A677-F98277E3C0F1}" srcOrd="1" destOrd="0" presId="urn:microsoft.com/office/officeart/2005/8/layout/venn1"/>
    <dgm:cxn modelId="{6BCAE572-169A-41CF-AD6B-8DC8DD7D06EC}" type="presOf" srcId="{582B30E6-B78E-450B-BAFF-B378C83E0568}" destId="{1B3A4FD0-1CDD-4D7C-A0D5-7B3271C60C97}" srcOrd="0" destOrd="0" presId="urn:microsoft.com/office/officeart/2005/8/layout/venn1"/>
    <dgm:cxn modelId="{25148077-EF47-419D-B610-1DC32A8E18A2}" type="presOf" srcId="{20CCF9BC-AE54-4FB5-990F-963E9FC38DA4}" destId="{64AAF811-3CAC-49E6-A5BA-9CD5E38C957B}" srcOrd="0" destOrd="0" presId="urn:microsoft.com/office/officeart/2005/8/layout/venn1"/>
    <dgm:cxn modelId="{B2E8A0A9-26A6-4BB3-A13E-FE3FBD254B58}" srcId="{582B30E6-B78E-450B-BAFF-B378C83E0568}" destId="{20CCF9BC-AE54-4FB5-990F-963E9FC38DA4}" srcOrd="2" destOrd="0" parTransId="{18469DEE-91ED-4F5F-B071-1784003367A6}" sibTransId="{8AC379D8-009B-4BB6-991A-3CD37CA6C505}"/>
    <dgm:cxn modelId="{17946FC6-4AD4-42E7-AEC2-530FE9520795}" type="presOf" srcId="{422F0785-2937-4FF0-A39B-D19FBFCA1998}" destId="{82271D23-DEF3-4254-82DF-704894D4EEBA}" srcOrd="0" destOrd="0" presId="urn:microsoft.com/office/officeart/2005/8/layout/venn1"/>
    <dgm:cxn modelId="{AD31D9DA-A341-43E6-9F44-C35C5F0928BC}" type="presOf" srcId="{422F0785-2937-4FF0-A39B-D19FBFCA1998}" destId="{2D539F8C-7775-4D4E-AE94-3DF0D90CBD82}" srcOrd="1" destOrd="0" presId="urn:microsoft.com/office/officeart/2005/8/layout/venn1"/>
    <dgm:cxn modelId="{CC6CFE7B-7DA5-4671-AA75-637C57139AEC}" type="presParOf" srcId="{1B3A4FD0-1CDD-4D7C-A0D5-7B3271C60C97}" destId="{96C4F922-1D61-4CD3-A9B3-AF0A3654635D}" srcOrd="0" destOrd="0" presId="urn:microsoft.com/office/officeart/2005/8/layout/venn1"/>
    <dgm:cxn modelId="{28B79F4B-A7D8-43CB-A195-4A29EBA63E44}" type="presParOf" srcId="{1B3A4FD0-1CDD-4D7C-A0D5-7B3271C60C97}" destId="{054C85F1-FE66-451D-A677-F98277E3C0F1}" srcOrd="1" destOrd="0" presId="urn:microsoft.com/office/officeart/2005/8/layout/venn1"/>
    <dgm:cxn modelId="{1265783E-CAD2-4499-983D-189F88CA8340}" type="presParOf" srcId="{1B3A4FD0-1CDD-4D7C-A0D5-7B3271C60C97}" destId="{82271D23-DEF3-4254-82DF-704894D4EEBA}" srcOrd="2" destOrd="0" presId="urn:microsoft.com/office/officeart/2005/8/layout/venn1"/>
    <dgm:cxn modelId="{405E17AD-9DA4-4D21-89F7-43200ED7FDAA}" type="presParOf" srcId="{1B3A4FD0-1CDD-4D7C-A0D5-7B3271C60C97}" destId="{2D539F8C-7775-4D4E-AE94-3DF0D90CBD82}" srcOrd="3" destOrd="0" presId="urn:microsoft.com/office/officeart/2005/8/layout/venn1"/>
    <dgm:cxn modelId="{FCF2D293-D3F5-49F6-BBEC-1E536E8C42D3}" type="presParOf" srcId="{1B3A4FD0-1CDD-4D7C-A0D5-7B3271C60C97}" destId="{64AAF811-3CAC-49E6-A5BA-9CD5E38C957B}" srcOrd="4" destOrd="0" presId="urn:microsoft.com/office/officeart/2005/8/layout/venn1"/>
    <dgm:cxn modelId="{CC7CEBE9-E2A9-4960-85BE-A3C33F82AEF0}" type="presParOf" srcId="{1B3A4FD0-1CDD-4D7C-A0D5-7B3271C60C97}" destId="{FAE186B5-DD70-42D3-994C-881906E562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E8F713-97F3-4451-AA0A-024A6534ED50}" type="doc">
      <dgm:prSet loTypeId="urn:microsoft.com/office/officeart/2005/8/layout/venn3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C5D4CE28-99E7-41AF-A69F-084F675A5499}">
      <dgm:prSet phldrT="[文本]" custT="1"/>
      <dgm:spPr>
        <a:solidFill>
          <a:srgbClr val="DCA15D">
            <a:alpha val="50000"/>
          </a:srgbClr>
        </a:solidFill>
      </dgm:spPr>
      <dgm:t>
        <a:bodyPr/>
        <a:lstStyle/>
        <a:p>
          <a:r>
            <a:rPr lang="en-US" altLang="zh-CN" sz="700">
              <a:latin typeface="微软雅黑" panose="020B0503020204020204" pitchFamily="34" charset="-122"/>
              <a:ea typeface="微软雅黑" panose="020B0503020204020204" pitchFamily="34" charset="-122"/>
            </a:rPr>
            <a:t>4</a:t>
          </a:r>
          <a:endParaRPr lang="zh-CN" altLang="en-US" sz="7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5D53B2A-9968-43C2-9FE9-313AA75D44F7}" type="par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BB1A8F4-6019-4849-8C43-7842EEB0511F}" type="sib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D3B7DFD-863E-4AAD-8CFA-8BD056E8796F}">
      <dgm:prSet phldrT="[文本]" custT="1"/>
      <dgm:spPr/>
      <dgm:t>
        <a:bodyPr/>
        <a:lstStyle/>
        <a:p>
          <a:r>
            <a:rPr lang="en-US" altLang="zh-CN" sz="700">
              <a:latin typeface="微软雅黑" panose="020B0503020204020204" pitchFamily="34" charset="-122"/>
              <a:ea typeface="微软雅黑" panose="020B0503020204020204" pitchFamily="34" charset="-122"/>
            </a:rPr>
            <a:t>13</a:t>
          </a:r>
          <a:endParaRPr lang="zh-CN" altLang="en-US" sz="7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AB8AF12-FAB1-4D82-AEFC-ED8362236F41}" type="sib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94F8DB2-2FDB-4889-A83D-97FA8F28555B}" type="par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1A81AE4B-82DB-408E-82DE-DCBDB70B8251}" type="pres">
      <dgm:prSet presAssocID="{49E8F713-97F3-4451-AA0A-024A6534ED50}" presName="Name0" presStyleCnt="0">
        <dgm:presLayoutVars>
          <dgm:dir/>
          <dgm:resizeHandles val="exact"/>
        </dgm:presLayoutVars>
      </dgm:prSet>
      <dgm:spPr/>
    </dgm:pt>
    <dgm:pt modelId="{53D479C0-6348-4B77-B232-BC24423DD93C}" type="pres">
      <dgm:prSet presAssocID="{C5D4CE28-99E7-41AF-A69F-084F675A5499}" presName="Name5" presStyleLbl="vennNode1" presStyleIdx="0" presStyleCnt="2">
        <dgm:presLayoutVars>
          <dgm:bulletEnabled val="1"/>
        </dgm:presLayoutVars>
      </dgm:prSet>
      <dgm:spPr/>
    </dgm:pt>
    <dgm:pt modelId="{540D697B-C04E-422A-B271-7CE924FB4627}" type="pres">
      <dgm:prSet presAssocID="{2BB1A8F4-6019-4849-8C43-7842EEB0511F}" presName="space" presStyleCnt="0"/>
      <dgm:spPr/>
    </dgm:pt>
    <dgm:pt modelId="{A71F5C96-6954-4D77-B50C-D50A3340BD4D}" type="pres">
      <dgm:prSet presAssocID="{2D3B7DFD-863E-4AAD-8CFA-8BD056E8796F}" presName="Name5" presStyleLbl="vennNode1" presStyleIdx="1" presStyleCnt="2" custLinFactNeighborX="-22649">
        <dgm:presLayoutVars>
          <dgm:bulletEnabled val="1"/>
        </dgm:presLayoutVars>
      </dgm:prSet>
      <dgm:spPr/>
    </dgm:pt>
  </dgm:ptLst>
  <dgm:cxnLst>
    <dgm:cxn modelId="{3854D303-6B10-41EA-9EC5-D25EB9FE6F6C}" type="presOf" srcId="{C5D4CE28-99E7-41AF-A69F-084F675A5499}" destId="{53D479C0-6348-4B77-B232-BC24423DD93C}" srcOrd="0" destOrd="0" presId="urn:microsoft.com/office/officeart/2005/8/layout/venn3"/>
    <dgm:cxn modelId="{83ACDB8F-D468-4DF9-B2A5-3493C8BA2BCF}" type="presOf" srcId="{2D3B7DFD-863E-4AAD-8CFA-8BD056E8796F}" destId="{A71F5C96-6954-4D77-B50C-D50A3340BD4D}" srcOrd="0" destOrd="0" presId="urn:microsoft.com/office/officeart/2005/8/layout/venn3"/>
    <dgm:cxn modelId="{4B5C849D-3731-4066-89F9-969C14D5BE70}" type="presOf" srcId="{49E8F713-97F3-4451-AA0A-024A6534ED50}" destId="{1A81AE4B-82DB-408E-82DE-DCBDB70B8251}" srcOrd="0" destOrd="0" presId="urn:microsoft.com/office/officeart/2005/8/layout/venn3"/>
    <dgm:cxn modelId="{6E2CF09D-841D-46F3-B94A-F8288583DABF}" srcId="{49E8F713-97F3-4451-AA0A-024A6534ED50}" destId="{2D3B7DFD-863E-4AAD-8CFA-8BD056E8796F}" srcOrd="1" destOrd="0" parTransId="{294F8DB2-2FDB-4889-A83D-97FA8F28555B}" sibTransId="{8AB8AF12-FAB1-4D82-AEFC-ED8362236F41}"/>
    <dgm:cxn modelId="{0A07A7F1-A3EF-495C-AB4D-2FC469009FBE}" srcId="{49E8F713-97F3-4451-AA0A-024A6534ED50}" destId="{C5D4CE28-99E7-41AF-A69F-084F675A5499}" srcOrd="0" destOrd="0" parTransId="{55D53B2A-9968-43C2-9FE9-313AA75D44F7}" sibTransId="{2BB1A8F4-6019-4849-8C43-7842EEB0511F}"/>
    <dgm:cxn modelId="{7E59B28D-11FF-428F-930C-2B5A66C04FE3}" type="presParOf" srcId="{1A81AE4B-82DB-408E-82DE-DCBDB70B8251}" destId="{53D479C0-6348-4B77-B232-BC24423DD93C}" srcOrd="0" destOrd="0" presId="urn:microsoft.com/office/officeart/2005/8/layout/venn3"/>
    <dgm:cxn modelId="{6F06BD1F-7F2B-4C9F-9044-B982A2E43102}" type="presParOf" srcId="{1A81AE4B-82DB-408E-82DE-DCBDB70B8251}" destId="{540D697B-C04E-422A-B271-7CE924FB4627}" srcOrd="1" destOrd="0" presId="urn:microsoft.com/office/officeart/2005/8/layout/venn3"/>
    <dgm:cxn modelId="{1DE057E0-CDD5-4F33-9A1B-7FD8DD8EB4DB}" type="presParOf" srcId="{1A81AE4B-82DB-408E-82DE-DCBDB70B8251}" destId="{A71F5C96-6954-4D77-B50C-D50A3340BD4D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E8F713-97F3-4451-AA0A-024A6534ED50}" type="doc">
      <dgm:prSet loTypeId="urn:microsoft.com/office/officeart/2005/8/layout/venn3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C5D4CE28-99E7-41AF-A69F-084F675A5499}">
      <dgm:prSet phldrT="[文本]" custT="1"/>
      <dgm:spPr>
        <a:solidFill>
          <a:srgbClr val="DCA15D">
            <a:alpha val="50000"/>
          </a:srgbClr>
        </a:solidFill>
      </dgm:spPr>
      <dgm:t>
        <a:bodyPr/>
        <a:lstStyle/>
        <a:p>
          <a:r>
            <a:rPr lang="en-US" altLang="zh-CN" sz="700">
              <a:latin typeface="微软雅黑" panose="020B0503020204020204" pitchFamily="34" charset="-122"/>
              <a:ea typeface="微软雅黑" panose="020B0503020204020204" pitchFamily="34" charset="-122"/>
            </a:rPr>
            <a:t>4</a:t>
          </a:r>
          <a:endParaRPr lang="zh-CN" altLang="en-US" sz="7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5D53B2A-9968-43C2-9FE9-313AA75D44F7}" type="par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BB1A8F4-6019-4849-8C43-7842EEB0511F}" type="sibTrans" cxnId="{0A07A7F1-A3EF-495C-AB4D-2FC469009FBE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D3B7DFD-863E-4AAD-8CFA-8BD056E8796F}">
      <dgm:prSet phldrT="[文本]" custT="1"/>
      <dgm:spPr/>
      <dgm:t>
        <a:bodyPr/>
        <a:lstStyle/>
        <a:p>
          <a:r>
            <a:rPr lang="en-US" altLang="zh-CN" sz="700">
              <a:latin typeface="微软雅黑" panose="020B0503020204020204" pitchFamily="34" charset="-122"/>
              <a:ea typeface="微软雅黑" panose="020B0503020204020204" pitchFamily="34" charset="-122"/>
            </a:rPr>
            <a:t>65</a:t>
          </a:r>
          <a:endParaRPr lang="zh-CN" altLang="en-US" sz="7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AB8AF12-FAB1-4D82-AEFC-ED8362236F41}" type="sib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294F8DB2-2FDB-4889-A83D-97FA8F28555B}" type="parTrans" cxnId="{6E2CF09D-841D-46F3-B94A-F8288583DABF}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1A81AE4B-82DB-408E-82DE-DCBDB70B8251}" type="pres">
      <dgm:prSet presAssocID="{49E8F713-97F3-4451-AA0A-024A6534ED50}" presName="Name0" presStyleCnt="0">
        <dgm:presLayoutVars>
          <dgm:dir/>
          <dgm:resizeHandles val="exact"/>
        </dgm:presLayoutVars>
      </dgm:prSet>
      <dgm:spPr/>
    </dgm:pt>
    <dgm:pt modelId="{53D479C0-6348-4B77-B232-BC24423DD93C}" type="pres">
      <dgm:prSet presAssocID="{C5D4CE28-99E7-41AF-A69F-084F675A5499}" presName="Name5" presStyleLbl="vennNode1" presStyleIdx="0" presStyleCnt="2">
        <dgm:presLayoutVars>
          <dgm:bulletEnabled val="1"/>
        </dgm:presLayoutVars>
      </dgm:prSet>
      <dgm:spPr/>
    </dgm:pt>
    <dgm:pt modelId="{540D697B-C04E-422A-B271-7CE924FB4627}" type="pres">
      <dgm:prSet presAssocID="{2BB1A8F4-6019-4849-8C43-7842EEB0511F}" presName="space" presStyleCnt="0"/>
      <dgm:spPr/>
    </dgm:pt>
    <dgm:pt modelId="{A71F5C96-6954-4D77-B50C-D50A3340BD4D}" type="pres">
      <dgm:prSet presAssocID="{2D3B7DFD-863E-4AAD-8CFA-8BD056E8796F}" presName="Name5" presStyleLbl="vennNode1" presStyleIdx="1" presStyleCnt="2" custLinFactNeighborX="-22649">
        <dgm:presLayoutVars>
          <dgm:bulletEnabled val="1"/>
        </dgm:presLayoutVars>
      </dgm:prSet>
      <dgm:spPr/>
    </dgm:pt>
  </dgm:ptLst>
  <dgm:cxnLst>
    <dgm:cxn modelId="{3854D303-6B10-41EA-9EC5-D25EB9FE6F6C}" type="presOf" srcId="{C5D4CE28-99E7-41AF-A69F-084F675A5499}" destId="{53D479C0-6348-4B77-B232-BC24423DD93C}" srcOrd="0" destOrd="0" presId="urn:microsoft.com/office/officeart/2005/8/layout/venn3"/>
    <dgm:cxn modelId="{83ACDB8F-D468-4DF9-B2A5-3493C8BA2BCF}" type="presOf" srcId="{2D3B7DFD-863E-4AAD-8CFA-8BD056E8796F}" destId="{A71F5C96-6954-4D77-B50C-D50A3340BD4D}" srcOrd="0" destOrd="0" presId="urn:microsoft.com/office/officeart/2005/8/layout/venn3"/>
    <dgm:cxn modelId="{4B5C849D-3731-4066-89F9-969C14D5BE70}" type="presOf" srcId="{49E8F713-97F3-4451-AA0A-024A6534ED50}" destId="{1A81AE4B-82DB-408E-82DE-DCBDB70B8251}" srcOrd="0" destOrd="0" presId="urn:microsoft.com/office/officeart/2005/8/layout/venn3"/>
    <dgm:cxn modelId="{6E2CF09D-841D-46F3-B94A-F8288583DABF}" srcId="{49E8F713-97F3-4451-AA0A-024A6534ED50}" destId="{2D3B7DFD-863E-4AAD-8CFA-8BD056E8796F}" srcOrd="1" destOrd="0" parTransId="{294F8DB2-2FDB-4889-A83D-97FA8F28555B}" sibTransId="{8AB8AF12-FAB1-4D82-AEFC-ED8362236F41}"/>
    <dgm:cxn modelId="{0A07A7F1-A3EF-495C-AB4D-2FC469009FBE}" srcId="{49E8F713-97F3-4451-AA0A-024A6534ED50}" destId="{C5D4CE28-99E7-41AF-A69F-084F675A5499}" srcOrd="0" destOrd="0" parTransId="{55D53B2A-9968-43C2-9FE9-313AA75D44F7}" sibTransId="{2BB1A8F4-6019-4849-8C43-7842EEB0511F}"/>
    <dgm:cxn modelId="{7E59B28D-11FF-428F-930C-2B5A66C04FE3}" type="presParOf" srcId="{1A81AE4B-82DB-408E-82DE-DCBDB70B8251}" destId="{53D479C0-6348-4B77-B232-BC24423DD93C}" srcOrd="0" destOrd="0" presId="urn:microsoft.com/office/officeart/2005/8/layout/venn3"/>
    <dgm:cxn modelId="{6F06BD1F-7F2B-4C9F-9044-B982A2E43102}" type="presParOf" srcId="{1A81AE4B-82DB-408E-82DE-DCBDB70B8251}" destId="{540D697B-C04E-422A-B271-7CE924FB4627}" srcOrd="1" destOrd="0" presId="urn:microsoft.com/office/officeart/2005/8/layout/venn3"/>
    <dgm:cxn modelId="{1DE057E0-CDD5-4F33-9A1B-7FD8DD8EB4DB}" type="presParOf" srcId="{1A81AE4B-82DB-408E-82DE-DCBDB70B8251}" destId="{A71F5C96-6954-4D77-B50C-D50A3340BD4D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4F922-1D61-4CD3-A9B3-AF0A3654635D}">
      <dsp:nvSpPr>
        <dsp:cNvPr id="0" name=""/>
        <dsp:cNvSpPr/>
      </dsp:nvSpPr>
      <dsp:spPr>
        <a:xfrm>
          <a:off x="665563" y="1097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77" y="103127"/>
        <a:ext cx="386179" cy="236973"/>
      </dsp:txXfrm>
    </dsp:sp>
    <dsp:sp modelId="{82271D23-DEF3-4254-82DF-704894D4EEBA}">
      <dsp:nvSpPr>
        <dsp:cNvPr id="0" name=""/>
        <dsp:cNvSpPr/>
      </dsp:nvSpPr>
      <dsp:spPr>
        <a:xfrm>
          <a:off x="855581" y="34010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635" y="476141"/>
        <a:ext cx="315965" cy="289634"/>
      </dsp:txXfrm>
    </dsp:sp>
    <dsp:sp modelId="{64AAF811-3CAC-49E6-A5BA-9CD5E38C957B}">
      <dsp:nvSpPr>
        <dsp:cNvPr id="0" name=""/>
        <dsp:cNvSpPr/>
      </dsp:nvSpPr>
      <dsp:spPr>
        <a:xfrm>
          <a:off x="475545" y="340101"/>
          <a:ext cx="526608" cy="526608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134" y="476141"/>
        <a:ext cx="315965" cy="289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4F922-1D61-4CD3-A9B3-AF0A3654635D}">
      <dsp:nvSpPr>
        <dsp:cNvPr id="0" name=""/>
        <dsp:cNvSpPr/>
      </dsp:nvSpPr>
      <dsp:spPr>
        <a:xfrm>
          <a:off x="665563" y="1097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77" y="103127"/>
        <a:ext cx="386179" cy="236973"/>
      </dsp:txXfrm>
    </dsp:sp>
    <dsp:sp modelId="{82271D23-DEF3-4254-82DF-704894D4EEBA}">
      <dsp:nvSpPr>
        <dsp:cNvPr id="0" name=""/>
        <dsp:cNvSpPr/>
      </dsp:nvSpPr>
      <dsp:spPr>
        <a:xfrm>
          <a:off x="855581" y="34010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11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6635" y="476141"/>
        <a:ext cx="315965" cy="289634"/>
      </dsp:txXfrm>
    </dsp:sp>
    <dsp:sp modelId="{64AAF811-3CAC-49E6-A5BA-9CD5E38C957B}">
      <dsp:nvSpPr>
        <dsp:cNvPr id="0" name=""/>
        <dsp:cNvSpPr/>
      </dsp:nvSpPr>
      <dsp:spPr>
        <a:xfrm>
          <a:off x="475545" y="340101"/>
          <a:ext cx="526608" cy="52660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800" kern="1200" dirty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zh-CN" alt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5134" y="476141"/>
        <a:ext cx="315965" cy="2896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479C0-6348-4B77-B232-BC24423DD93C}">
      <dsp:nvSpPr>
        <dsp:cNvPr id="0" name=""/>
        <dsp:cNvSpPr/>
      </dsp:nvSpPr>
      <dsp:spPr>
        <a:xfrm>
          <a:off x="233998" y="168"/>
          <a:ext cx="510812" cy="510812"/>
        </a:xfrm>
        <a:prstGeom prst="ellipse">
          <a:avLst/>
        </a:prstGeom>
        <a:solidFill>
          <a:srgbClr val="DCA15D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>
              <a:latin typeface="微软雅黑" panose="020B0503020204020204" pitchFamily="34" charset="-122"/>
              <a:ea typeface="微软雅黑" panose="020B0503020204020204" pitchFamily="34" charset="-122"/>
            </a:rPr>
            <a:t>4</a:t>
          </a:r>
          <a:endParaRPr lang="zh-CN" altLang="en-US" sz="7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08805" y="74975"/>
        <a:ext cx="361198" cy="361198"/>
      </dsp:txXfrm>
    </dsp:sp>
    <dsp:sp modelId="{A71F5C96-6954-4D77-B50C-D50A3340BD4D}">
      <dsp:nvSpPr>
        <dsp:cNvPr id="0" name=""/>
        <dsp:cNvSpPr/>
      </dsp:nvSpPr>
      <dsp:spPr>
        <a:xfrm>
          <a:off x="619509" y="168"/>
          <a:ext cx="510812" cy="510812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50000"/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50000"/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>
              <a:latin typeface="微软雅黑" panose="020B0503020204020204" pitchFamily="34" charset="-122"/>
              <a:ea typeface="微软雅黑" panose="020B0503020204020204" pitchFamily="34" charset="-122"/>
            </a:rPr>
            <a:t>13</a:t>
          </a:r>
          <a:endParaRPr lang="zh-CN" altLang="en-US" sz="7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694316" y="74975"/>
        <a:ext cx="361198" cy="3611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479C0-6348-4B77-B232-BC24423DD93C}">
      <dsp:nvSpPr>
        <dsp:cNvPr id="0" name=""/>
        <dsp:cNvSpPr/>
      </dsp:nvSpPr>
      <dsp:spPr>
        <a:xfrm>
          <a:off x="233998" y="168"/>
          <a:ext cx="510812" cy="510812"/>
        </a:xfrm>
        <a:prstGeom prst="ellipse">
          <a:avLst/>
        </a:prstGeom>
        <a:solidFill>
          <a:srgbClr val="DCA15D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>
              <a:latin typeface="微软雅黑" panose="020B0503020204020204" pitchFamily="34" charset="-122"/>
              <a:ea typeface="微软雅黑" panose="020B0503020204020204" pitchFamily="34" charset="-122"/>
            </a:rPr>
            <a:t>4</a:t>
          </a:r>
          <a:endParaRPr lang="zh-CN" altLang="en-US" sz="7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08805" y="74975"/>
        <a:ext cx="361198" cy="361198"/>
      </dsp:txXfrm>
    </dsp:sp>
    <dsp:sp modelId="{A71F5C96-6954-4D77-B50C-D50A3340BD4D}">
      <dsp:nvSpPr>
        <dsp:cNvPr id="0" name=""/>
        <dsp:cNvSpPr/>
      </dsp:nvSpPr>
      <dsp:spPr>
        <a:xfrm>
          <a:off x="619509" y="168"/>
          <a:ext cx="510812" cy="510812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50000"/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50000"/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8112" tIns="8890" rIns="28112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700" kern="1200">
              <a:latin typeface="微软雅黑" panose="020B0503020204020204" pitchFamily="34" charset="-122"/>
              <a:ea typeface="微软雅黑" panose="020B0503020204020204" pitchFamily="34" charset="-122"/>
            </a:rPr>
            <a:t>65</a:t>
          </a:r>
          <a:endParaRPr lang="zh-CN" altLang="en-US" sz="7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694316" y="74975"/>
        <a:ext cx="361198" cy="361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7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7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18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68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9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1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1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73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4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2.tiff"/><Relationship Id="rId18" Type="http://schemas.microsoft.com/office/2007/relationships/diagramDrawing" Target="../diagrams/drawing3.xml"/><Relationship Id="rId3" Type="http://schemas.openxmlformats.org/officeDocument/2006/relationships/diagramLayout" Target="../diagrams/layout1.xml"/><Relationship Id="rId21" Type="http://schemas.openxmlformats.org/officeDocument/2006/relationships/diagramQuickStyle" Target="../diagrams/quickStyle4.xml"/><Relationship Id="rId7" Type="http://schemas.openxmlformats.org/officeDocument/2006/relationships/diagramData" Target="../diagrams/data2.xml"/><Relationship Id="rId12" Type="http://schemas.openxmlformats.org/officeDocument/2006/relationships/image" Target="../media/image1.tiff"/><Relationship Id="rId17" Type="http://schemas.openxmlformats.org/officeDocument/2006/relationships/diagramColors" Target="../diagrams/colors3.xml"/><Relationship Id="rId2" Type="http://schemas.openxmlformats.org/officeDocument/2006/relationships/diagramData" Target="../diagrams/data1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10" Type="http://schemas.openxmlformats.org/officeDocument/2006/relationships/diagramColors" Target="../diagrams/colors2.xml"/><Relationship Id="rId19" Type="http://schemas.openxmlformats.org/officeDocument/2006/relationships/diagramData" Target="../diagrams/data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6D532D-F85C-3A27-DC4A-622E55D5FEB2}"/>
              </a:ext>
            </a:extLst>
          </p:cNvPr>
          <p:cNvGrpSpPr/>
          <p:nvPr/>
        </p:nvGrpSpPr>
        <p:grpSpPr>
          <a:xfrm>
            <a:off x="5806797" y="627710"/>
            <a:ext cx="906644" cy="855738"/>
            <a:chOff x="5806797" y="627710"/>
            <a:chExt cx="906644" cy="855738"/>
          </a:xfrm>
        </p:grpSpPr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304A82AF-7541-903F-0F42-50C45CDC2584}"/>
                </a:ext>
              </a:extLst>
            </p:cNvPr>
            <p:cNvSpPr/>
            <p:nvPr/>
          </p:nvSpPr>
          <p:spPr>
            <a:xfrm>
              <a:off x="5996815" y="627710"/>
              <a:ext cx="526608" cy="526608"/>
            </a:xfrm>
            <a:custGeom>
              <a:avLst/>
              <a:gdLst>
                <a:gd name="connsiteX0" fmla="*/ 0 w 526608"/>
                <a:gd name="connsiteY0" fmla="*/ 263304 h 526608"/>
                <a:gd name="connsiteX1" fmla="*/ 263304 w 526608"/>
                <a:gd name="connsiteY1" fmla="*/ 0 h 526608"/>
                <a:gd name="connsiteX2" fmla="*/ 526608 w 526608"/>
                <a:gd name="connsiteY2" fmla="*/ 263304 h 526608"/>
                <a:gd name="connsiteX3" fmla="*/ 263304 w 526608"/>
                <a:gd name="connsiteY3" fmla="*/ 526608 h 526608"/>
                <a:gd name="connsiteX4" fmla="*/ 0 w 526608"/>
                <a:gd name="connsiteY4" fmla="*/ 263304 h 52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08" h="526608">
                  <a:moveTo>
                    <a:pt x="0" y="263304"/>
                  </a:moveTo>
                  <a:cubicBezTo>
                    <a:pt x="0" y="117885"/>
                    <a:pt x="117885" y="0"/>
                    <a:pt x="263304" y="0"/>
                  </a:cubicBezTo>
                  <a:cubicBezTo>
                    <a:pt x="408723" y="0"/>
                    <a:pt x="526608" y="117885"/>
                    <a:pt x="526608" y="263304"/>
                  </a:cubicBezTo>
                  <a:cubicBezTo>
                    <a:pt x="526608" y="408723"/>
                    <a:pt x="408723" y="526608"/>
                    <a:pt x="263304" y="526608"/>
                  </a:cubicBezTo>
                  <a:cubicBezTo>
                    <a:pt x="117885" y="526608"/>
                    <a:pt x="0" y="408723"/>
                    <a:pt x="0" y="263304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70214" tIns="92156" rIns="70215" bIns="197479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67</a:t>
              </a:r>
              <a:endParaRPr lang="zh-CN" altLang="en-US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830F9D77-3078-832E-0D9D-FA22859137FC}"/>
                </a:ext>
              </a:extLst>
            </p:cNvPr>
            <p:cNvSpPr/>
            <p:nvPr/>
          </p:nvSpPr>
          <p:spPr>
            <a:xfrm>
              <a:off x="6186833" y="956840"/>
              <a:ext cx="526608" cy="526608"/>
            </a:xfrm>
            <a:custGeom>
              <a:avLst/>
              <a:gdLst>
                <a:gd name="connsiteX0" fmla="*/ 0 w 526608"/>
                <a:gd name="connsiteY0" fmla="*/ 263304 h 526608"/>
                <a:gd name="connsiteX1" fmla="*/ 263304 w 526608"/>
                <a:gd name="connsiteY1" fmla="*/ 0 h 526608"/>
                <a:gd name="connsiteX2" fmla="*/ 526608 w 526608"/>
                <a:gd name="connsiteY2" fmla="*/ 263304 h 526608"/>
                <a:gd name="connsiteX3" fmla="*/ 263304 w 526608"/>
                <a:gd name="connsiteY3" fmla="*/ 526608 h 526608"/>
                <a:gd name="connsiteX4" fmla="*/ 0 w 526608"/>
                <a:gd name="connsiteY4" fmla="*/ 263304 h 52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08" h="526608">
                  <a:moveTo>
                    <a:pt x="0" y="263304"/>
                  </a:moveTo>
                  <a:cubicBezTo>
                    <a:pt x="0" y="117885"/>
                    <a:pt x="117885" y="0"/>
                    <a:pt x="263304" y="0"/>
                  </a:cubicBezTo>
                  <a:cubicBezTo>
                    <a:pt x="408723" y="0"/>
                    <a:pt x="526608" y="117885"/>
                    <a:pt x="526608" y="263304"/>
                  </a:cubicBezTo>
                  <a:cubicBezTo>
                    <a:pt x="526608" y="408723"/>
                    <a:pt x="408723" y="526608"/>
                    <a:pt x="263304" y="526608"/>
                  </a:cubicBezTo>
                  <a:cubicBezTo>
                    <a:pt x="117885" y="526608"/>
                    <a:pt x="0" y="408723"/>
                    <a:pt x="0" y="263304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</a:schemeClr>
            </a:fillRef>
            <a:effectRef idx="0">
              <a:schemeClr val="accent6">
                <a:shade val="80000"/>
                <a:alpha val="50000"/>
                <a:hueOff val="160640"/>
                <a:satOff val="-6455"/>
                <a:lumOff val="13814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61054" tIns="136040" rIns="49589" bIns="100934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endParaRPr lang="zh-CN" altLang="en-US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0559BE16-544D-4274-CD98-6FE165375CE9}"/>
                </a:ext>
              </a:extLst>
            </p:cNvPr>
            <p:cNvSpPr/>
            <p:nvPr/>
          </p:nvSpPr>
          <p:spPr>
            <a:xfrm>
              <a:off x="5806797" y="956840"/>
              <a:ext cx="526608" cy="526608"/>
            </a:xfrm>
            <a:custGeom>
              <a:avLst/>
              <a:gdLst>
                <a:gd name="connsiteX0" fmla="*/ 0 w 526608"/>
                <a:gd name="connsiteY0" fmla="*/ 263304 h 526608"/>
                <a:gd name="connsiteX1" fmla="*/ 263304 w 526608"/>
                <a:gd name="connsiteY1" fmla="*/ 0 h 526608"/>
                <a:gd name="connsiteX2" fmla="*/ 526608 w 526608"/>
                <a:gd name="connsiteY2" fmla="*/ 263304 h 526608"/>
                <a:gd name="connsiteX3" fmla="*/ 263304 w 526608"/>
                <a:gd name="connsiteY3" fmla="*/ 526608 h 526608"/>
                <a:gd name="connsiteX4" fmla="*/ 0 w 526608"/>
                <a:gd name="connsiteY4" fmla="*/ 263304 h 52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08" h="526608">
                  <a:moveTo>
                    <a:pt x="0" y="263304"/>
                  </a:moveTo>
                  <a:cubicBezTo>
                    <a:pt x="0" y="117885"/>
                    <a:pt x="117885" y="0"/>
                    <a:pt x="263304" y="0"/>
                  </a:cubicBezTo>
                  <a:cubicBezTo>
                    <a:pt x="408723" y="0"/>
                    <a:pt x="526608" y="117885"/>
                    <a:pt x="526608" y="263304"/>
                  </a:cubicBezTo>
                  <a:cubicBezTo>
                    <a:pt x="526608" y="408723"/>
                    <a:pt x="408723" y="526608"/>
                    <a:pt x="263304" y="526608"/>
                  </a:cubicBezTo>
                  <a:cubicBezTo>
                    <a:pt x="117885" y="526608"/>
                    <a:pt x="0" y="408723"/>
                    <a:pt x="0" y="263304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</a:schemeClr>
            </a:fillRef>
            <a:effectRef idx="0">
              <a:schemeClr val="accent6">
                <a:shade val="80000"/>
                <a:alpha val="50000"/>
                <a:hueOff val="321280"/>
                <a:satOff val="-12909"/>
                <a:lumOff val="27628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9589" tIns="136040" rIns="161054" bIns="100934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zh-CN" altLang="en-US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6E7EC8AD-1D5C-8686-4868-69D0D97D1B4D}"/>
              </a:ext>
            </a:extLst>
          </p:cNvPr>
          <p:cNvGrpSpPr/>
          <p:nvPr/>
        </p:nvGrpSpPr>
        <p:grpSpPr>
          <a:xfrm>
            <a:off x="3642039" y="630369"/>
            <a:ext cx="906644" cy="855738"/>
            <a:chOff x="3642039" y="630369"/>
            <a:chExt cx="906644" cy="855738"/>
          </a:xfrm>
        </p:grpSpPr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DE01EEBC-86F2-BE45-F0AD-CE2DEB349A50}"/>
                </a:ext>
              </a:extLst>
            </p:cNvPr>
            <p:cNvSpPr/>
            <p:nvPr/>
          </p:nvSpPr>
          <p:spPr>
            <a:xfrm>
              <a:off x="3832057" y="630369"/>
              <a:ext cx="526608" cy="526608"/>
            </a:xfrm>
            <a:custGeom>
              <a:avLst/>
              <a:gdLst>
                <a:gd name="connsiteX0" fmla="*/ 0 w 526608"/>
                <a:gd name="connsiteY0" fmla="*/ 263304 h 526608"/>
                <a:gd name="connsiteX1" fmla="*/ 263304 w 526608"/>
                <a:gd name="connsiteY1" fmla="*/ 0 h 526608"/>
                <a:gd name="connsiteX2" fmla="*/ 526608 w 526608"/>
                <a:gd name="connsiteY2" fmla="*/ 263304 h 526608"/>
                <a:gd name="connsiteX3" fmla="*/ 263304 w 526608"/>
                <a:gd name="connsiteY3" fmla="*/ 526608 h 526608"/>
                <a:gd name="connsiteX4" fmla="*/ 0 w 526608"/>
                <a:gd name="connsiteY4" fmla="*/ 263304 h 52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08" h="526608">
                  <a:moveTo>
                    <a:pt x="0" y="263304"/>
                  </a:moveTo>
                  <a:cubicBezTo>
                    <a:pt x="0" y="117885"/>
                    <a:pt x="117885" y="0"/>
                    <a:pt x="263304" y="0"/>
                  </a:cubicBezTo>
                  <a:cubicBezTo>
                    <a:pt x="408723" y="0"/>
                    <a:pt x="526608" y="117885"/>
                    <a:pt x="526608" y="263304"/>
                  </a:cubicBezTo>
                  <a:cubicBezTo>
                    <a:pt x="526608" y="408723"/>
                    <a:pt x="408723" y="526608"/>
                    <a:pt x="263304" y="526608"/>
                  </a:cubicBezTo>
                  <a:cubicBezTo>
                    <a:pt x="117885" y="526608"/>
                    <a:pt x="0" y="408723"/>
                    <a:pt x="0" y="263304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70214" tIns="92156" rIns="70215" bIns="197479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CN" altLang="en-US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126EC55C-FDE1-82E2-46BE-D311D688756F}"/>
                </a:ext>
              </a:extLst>
            </p:cNvPr>
            <p:cNvSpPr/>
            <p:nvPr/>
          </p:nvSpPr>
          <p:spPr>
            <a:xfrm>
              <a:off x="4022075" y="959499"/>
              <a:ext cx="526608" cy="526608"/>
            </a:xfrm>
            <a:custGeom>
              <a:avLst/>
              <a:gdLst>
                <a:gd name="connsiteX0" fmla="*/ 0 w 526608"/>
                <a:gd name="connsiteY0" fmla="*/ 263304 h 526608"/>
                <a:gd name="connsiteX1" fmla="*/ 263304 w 526608"/>
                <a:gd name="connsiteY1" fmla="*/ 0 h 526608"/>
                <a:gd name="connsiteX2" fmla="*/ 526608 w 526608"/>
                <a:gd name="connsiteY2" fmla="*/ 263304 h 526608"/>
                <a:gd name="connsiteX3" fmla="*/ 263304 w 526608"/>
                <a:gd name="connsiteY3" fmla="*/ 526608 h 526608"/>
                <a:gd name="connsiteX4" fmla="*/ 0 w 526608"/>
                <a:gd name="connsiteY4" fmla="*/ 263304 h 52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08" h="526608">
                  <a:moveTo>
                    <a:pt x="0" y="263304"/>
                  </a:moveTo>
                  <a:cubicBezTo>
                    <a:pt x="0" y="117885"/>
                    <a:pt x="117885" y="0"/>
                    <a:pt x="263304" y="0"/>
                  </a:cubicBezTo>
                  <a:cubicBezTo>
                    <a:pt x="408723" y="0"/>
                    <a:pt x="526608" y="117885"/>
                    <a:pt x="526608" y="263304"/>
                  </a:cubicBezTo>
                  <a:cubicBezTo>
                    <a:pt x="526608" y="408723"/>
                    <a:pt x="408723" y="526608"/>
                    <a:pt x="263304" y="526608"/>
                  </a:cubicBezTo>
                  <a:cubicBezTo>
                    <a:pt x="117885" y="526608"/>
                    <a:pt x="0" y="408723"/>
                    <a:pt x="0" y="263304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</a:schemeClr>
            </a:fillRef>
            <a:effectRef idx="0">
              <a:schemeClr val="accent4">
                <a:shade val="80000"/>
                <a:alpha val="50000"/>
                <a:hueOff val="-256642"/>
                <a:satOff val="0"/>
                <a:lumOff val="16938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61054" tIns="136040" rIns="49589" bIns="100934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zh-CN" altLang="en-US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AC47818E-EEBB-2CFA-734A-BE323C356D2B}"/>
                </a:ext>
              </a:extLst>
            </p:cNvPr>
            <p:cNvSpPr/>
            <p:nvPr/>
          </p:nvSpPr>
          <p:spPr>
            <a:xfrm>
              <a:off x="3642039" y="959499"/>
              <a:ext cx="526608" cy="526608"/>
            </a:xfrm>
            <a:custGeom>
              <a:avLst/>
              <a:gdLst>
                <a:gd name="connsiteX0" fmla="*/ 0 w 526608"/>
                <a:gd name="connsiteY0" fmla="*/ 263304 h 526608"/>
                <a:gd name="connsiteX1" fmla="*/ 263304 w 526608"/>
                <a:gd name="connsiteY1" fmla="*/ 0 h 526608"/>
                <a:gd name="connsiteX2" fmla="*/ 526608 w 526608"/>
                <a:gd name="connsiteY2" fmla="*/ 263304 h 526608"/>
                <a:gd name="connsiteX3" fmla="*/ 263304 w 526608"/>
                <a:gd name="connsiteY3" fmla="*/ 526608 h 526608"/>
                <a:gd name="connsiteX4" fmla="*/ 0 w 526608"/>
                <a:gd name="connsiteY4" fmla="*/ 263304 h 52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08" h="526608">
                  <a:moveTo>
                    <a:pt x="0" y="263304"/>
                  </a:moveTo>
                  <a:cubicBezTo>
                    <a:pt x="0" y="117885"/>
                    <a:pt x="117885" y="0"/>
                    <a:pt x="263304" y="0"/>
                  </a:cubicBezTo>
                  <a:cubicBezTo>
                    <a:pt x="408723" y="0"/>
                    <a:pt x="526608" y="117885"/>
                    <a:pt x="526608" y="263304"/>
                  </a:cubicBezTo>
                  <a:cubicBezTo>
                    <a:pt x="526608" y="408723"/>
                    <a:pt x="408723" y="526608"/>
                    <a:pt x="263304" y="526608"/>
                  </a:cubicBezTo>
                  <a:cubicBezTo>
                    <a:pt x="117885" y="526608"/>
                    <a:pt x="0" y="408723"/>
                    <a:pt x="0" y="263304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</a:schemeClr>
            </a:fillRef>
            <a:effectRef idx="0">
              <a:schemeClr val="accent4">
                <a:shade val="80000"/>
                <a:alpha val="50000"/>
                <a:hueOff val="-513283"/>
                <a:satOff val="0"/>
                <a:lumOff val="3387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9589" tIns="136040" rIns="161054" bIns="100934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zh-CN" altLang="en-US" sz="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57" name="图示 56">
            <a:extLst>
              <a:ext uri="{FF2B5EF4-FFF2-40B4-BE49-F238E27FC236}">
                <a16:creationId xmlns:a16="http://schemas.microsoft.com/office/drawing/2014/main" id="{05F370EB-8260-4EE8-913C-2FF9B1E8F6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740493"/>
              </p:ext>
            </p:extLst>
          </p:nvPr>
        </p:nvGraphicFramePr>
        <p:xfrm>
          <a:off x="-378141" y="614253"/>
          <a:ext cx="1857735" cy="877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8" name="文本框 57">
            <a:extLst>
              <a:ext uri="{FF2B5EF4-FFF2-40B4-BE49-F238E27FC236}">
                <a16:creationId xmlns:a16="http://schemas.microsoft.com/office/drawing/2014/main" id="{D2A5F995-8453-4BBC-B992-B65B6FA47B36}"/>
              </a:ext>
            </a:extLst>
          </p:cNvPr>
          <p:cNvSpPr txBox="1"/>
          <p:nvPr/>
        </p:nvSpPr>
        <p:spPr>
          <a:xfrm>
            <a:off x="182045" y="468247"/>
            <a:ext cx="8623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RG_LT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2C826AB4-9B83-45EA-9630-5E65C27C4075}"/>
              </a:ext>
            </a:extLst>
          </p:cNvPr>
          <p:cNvSpPr txBox="1"/>
          <p:nvPr/>
        </p:nvSpPr>
        <p:spPr>
          <a:xfrm>
            <a:off x="-89026" y="1442541"/>
            <a:ext cx="8916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GJ_LT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8C0EFC66-9251-40FE-A14F-198CDA924103}"/>
              </a:ext>
            </a:extLst>
          </p:cNvPr>
          <p:cNvSpPr txBox="1"/>
          <p:nvPr/>
        </p:nvSpPr>
        <p:spPr>
          <a:xfrm>
            <a:off x="622053" y="1447438"/>
            <a:ext cx="8802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FZ_LT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524828EE-91EF-4CCC-9953-758166EEE85D}"/>
              </a:ext>
            </a:extLst>
          </p:cNvPr>
          <p:cNvSpPr txBox="1"/>
          <p:nvPr/>
        </p:nvSpPr>
        <p:spPr>
          <a:xfrm>
            <a:off x="308895" y="928353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81F062C5-3B80-4E4F-B8FE-D0273ED7A805}"/>
              </a:ext>
            </a:extLst>
          </p:cNvPr>
          <p:cNvSpPr txBox="1"/>
          <p:nvPr/>
        </p:nvSpPr>
        <p:spPr>
          <a:xfrm>
            <a:off x="433592" y="986617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F6B22F71-557E-4E70-9F83-50F60AE7A7EF}"/>
              </a:ext>
            </a:extLst>
          </p:cNvPr>
          <p:cNvSpPr txBox="1"/>
          <p:nvPr/>
        </p:nvSpPr>
        <p:spPr>
          <a:xfrm>
            <a:off x="428326" y="1126787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39884B20-950A-4D6F-ADF7-F49180CEB801}"/>
              </a:ext>
            </a:extLst>
          </p:cNvPr>
          <p:cNvSpPr txBox="1"/>
          <p:nvPr/>
        </p:nvSpPr>
        <p:spPr>
          <a:xfrm>
            <a:off x="564241" y="920712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9" name="图示 48">
            <a:extLst>
              <a:ext uri="{FF2B5EF4-FFF2-40B4-BE49-F238E27FC236}">
                <a16:creationId xmlns:a16="http://schemas.microsoft.com/office/drawing/2014/main" id="{D8E85816-3DD3-4A32-8219-5E601052BB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4261135"/>
              </p:ext>
            </p:extLst>
          </p:nvPr>
        </p:nvGraphicFramePr>
        <p:xfrm>
          <a:off x="1782805" y="620928"/>
          <a:ext cx="1857735" cy="877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0" name="文本框 49">
            <a:extLst>
              <a:ext uri="{FF2B5EF4-FFF2-40B4-BE49-F238E27FC236}">
                <a16:creationId xmlns:a16="http://schemas.microsoft.com/office/drawing/2014/main" id="{C78E8299-9B63-48DE-8CB0-D2D83474B8B3}"/>
              </a:ext>
            </a:extLst>
          </p:cNvPr>
          <p:cNvSpPr txBox="1"/>
          <p:nvPr/>
        </p:nvSpPr>
        <p:spPr>
          <a:xfrm>
            <a:off x="2319877" y="466507"/>
            <a:ext cx="8623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DH_LT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5F2411E5-93CD-4D9D-BA51-E92EB7E9E80F}"/>
              </a:ext>
            </a:extLst>
          </p:cNvPr>
          <p:cNvSpPr txBox="1"/>
          <p:nvPr/>
        </p:nvSpPr>
        <p:spPr>
          <a:xfrm>
            <a:off x="1875012" y="1454570"/>
            <a:ext cx="8916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HQ_LT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5F62DBE-662A-438C-A18D-BAB361466E6E}"/>
              </a:ext>
            </a:extLst>
          </p:cNvPr>
          <p:cNvSpPr txBox="1"/>
          <p:nvPr/>
        </p:nvSpPr>
        <p:spPr>
          <a:xfrm>
            <a:off x="2586091" y="1459467"/>
            <a:ext cx="8802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HL_LT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FEDBA033-F19D-4ED7-9027-A6CA064ADE29}"/>
              </a:ext>
            </a:extLst>
          </p:cNvPr>
          <p:cNvSpPr txBox="1"/>
          <p:nvPr/>
        </p:nvSpPr>
        <p:spPr>
          <a:xfrm>
            <a:off x="2465154" y="935715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377910-A63E-4456-85BB-2B593D038EA8}"/>
              </a:ext>
            </a:extLst>
          </p:cNvPr>
          <p:cNvSpPr txBox="1"/>
          <p:nvPr/>
        </p:nvSpPr>
        <p:spPr>
          <a:xfrm>
            <a:off x="2594931" y="999059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1BB3C3E-7AE6-4D26-8115-306381B1D5B0}"/>
              </a:ext>
            </a:extLst>
          </p:cNvPr>
          <p:cNvSpPr txBox="1"/>
          <p:nvPr/>
        </p:nvSpPr>
        <p:spPr>
          <a:xfrm>
            <a:off x="2584585" y="1134149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74236AF1-7726-4CA4-9BDD-497FAF840B5D}"/>
              </a:ext>
            </a:extLst>
          </p:cNvPr>
          <p:cNvSpPr txBox="1"/>
          <p:nvPr/>
        </p:nvSpPr>
        <p:spPr>
          <a:xfrm>
            <a:off x="2720500" y="928074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CD67BB5-F8CD-4371-88F7-560043D45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896229"/>
              </p:ext>
            </p:extLst>
          </p:nvPr>
        </p:nvGraphicFramePr>
        <p:xfrm>
          <a:off x="4392592" y="1988947"/>
          <a:ext cx="2162663" cy="6707620"/>
        </p:xfrm>
        <a:graphic>
          <a:graphicData uri="http://schemas.openxmlformats.org/drawingml/2006/table">
            <a:tbl>
              <a:tblPr/>
              <a:tblGrid>
                <a:gridCol w="2162663">
                  <a:extLst>
                    <a:ext uri="{9D8B030D-6E8A-4147-A177-3AD203B41FA5}">
                      <a16:colId xmlns:a16="http://schemas.microsoft.com/office/drawing/2014/main" val="3014413104"/>
                    </a:ext>
                  </a:extLst>
                </a:gridCol>
              </a:tblGrid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BA7428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RIG-I-like receptor signaling pathway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76265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BA7428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Atrazine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94306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BA7428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Toxoplasmosis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824267"/>
                  </a:ext>
                </a:extLst>
              </a:tr>
              <a:tr h="1909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 err="1">
                          <a:solidFill>
                            <a:srgbClr val="BA7428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Chlorocyclohexane</a:t>
                      </a:r>
                      <a:r>
                        <a:rPr lang="en-US" sz="600" b="1" i="0" u="none" strike="noStrike" dirty="0">
                          <a:solidFill>
                            <a:srgbClr val="BA7428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and chlorobenzene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66947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Endocytosis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08061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Apoptosis - multiple species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61938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p53 signaling pathway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95208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Colorectal cancer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86263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Epstein-Barr virus infection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7088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Hepatitis B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06567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Hepatitis C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033278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Herpes simplex virus 1 infection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73658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Human cytomegalovirus infection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928894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Human immunodeficiency virus 1 infection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66347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Influenza A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01515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Kaposi sarcoma-associated herpesvirus infection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495208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Measles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86118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Small cell lung cancer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326305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Viral myocarditis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27188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Cardiac muscle contraction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51748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Non-alcoholic fatty liver disease (NAFLD)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51558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Parkinson disease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34609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D-Arginine and D-ornithine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89895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Thyroid hormone synthesis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93583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Arabinogalactan biosynthesis - Mycobacterium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25618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Dioxin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03373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Xylene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810946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Shigellosis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97647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Amoebiasis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347035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Prolactin signaling pathway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1415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Platinum drug resistance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650294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Staphylococcus aureus infection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27791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Naphthalene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12119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Primary immunodeficiency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68727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Synthesis and degradation of ketone bodies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40197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Aminobenzoate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70345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Longevity regulating pathway - multiple species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958046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Chloroalkane and chloroalkene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22065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Phosphatidylinositol signaling system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298694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RNA transport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21507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Inositol phosphate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547201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Degradation of aromatic compounds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09007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Acarbose and validamycin biosynthesis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158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Benzoate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43943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D-Alanine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64156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Taurine and </a:t>
                      </a:r>
                      <a:r>
                        <a:rPr lang="en-US" sz="600" b="1" i="0" u="none" strike="noStrike" dirty="0" err="1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hypotaurine</a:t>
                      </a:r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87094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Glutathione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53203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Tyrosine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308041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Fatty acid degradation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046864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D-Glutamine and D-glutamate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53803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Polyketide sugar unit biosynthesis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4950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RNA polymerase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861606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Biofilm formation - Vibrio cholerae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12110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Central carbon metabolism in cancer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820957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Streptomycin biosynthesis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808455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Pentose and glucuronate interconversions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75439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Glucagon signaling pathway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877128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Photosynthesis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348521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HIF-1 signaling pathway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844251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Flagellar assembly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34716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Glycerophospholipid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00792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Phosphotransferase system (PTS)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981323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Citrate cycle (TCA cycle)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80977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Glyoxylate and dicarboxylate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98378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Fructose and mannose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673892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Starch and sucrose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249600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Glycolysis / Gluconeogenesis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694811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Amino sugar and nucleotide sugar metabolism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044689"/>
                  </a:ext>
                </a:extLst>
              </a:tr>
              <a:tr h="95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5F6C37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Quorum sensing</a:t>
                      </a:r>
                    </a:p>
                  </a:txBody>
                  <a:tcPr marL="853" marR="853" marT="8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253190"/>
                  </a:ext>
                </a:extLst>
              </a:tr>
            </a:tbl>
          </a:graphicData>
        </a:graphic>
      </p:graphicFrame>
      <p:pic>
        <p:nvPicPr>
          <p:cNvPr id="23" name="图片 22">
            <a:extLst>
              <a:ext uri="{FF2B5EF4-FFF2-40B4-BE49-F238E27FC236}">
                <a16:creationId xmlns:a16="http://schemas.microsoft.com/office/drawing/2014/main" id="{34C195EA-AB87-44FE-909E-2E9C981C242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38" b="5048"/>
          <a:stretch/>
        </p:blipFill>
        <p:spPr>
          <a:xfrm>
            <a:off x="602756" y="1969863"/>
            <a:ext cx="3769959" cy="670763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AC3F136-8B9D-4D5F-9CA8-6E11AAB3940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33" b="84345"/>
          <a:stretch/>
        </p:blipFill>
        <p:spPr>
          <a:xfrm>
            <a:off x="6584779" y="1960805"/>
            <a:ext cx="225589" cy="832974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5A9FF997-8F99-4D26-8257-0256ABACB2DC}"/>
              </a:ext>
            </a:extLst>
          </p:cNvPr>
          <p:cNvSpPr/>
          <p:nvPr/>
        </p:nvSpPr>
        <p:spPr>
          <a:xfrm>
            <a:off x="620254" y="1876856"/>
            <a:ext cx="512980" cy="102630"/>
          </a:xfrm>
          <a:prstGeom prst="rect">
            <a:avLst/>
          </a:prstGeom>
          <a:solidFill>
            <a:srgbClr val="F0F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1681152-A237-4B0A-9D71-C6AD75579895}"/>
              </a:ext>
            </a:extLst>
          </p:cNvPr>
          <p:cNvSpPr txBox="1"/>
          <p:nvPr/>
        </p:nvSpPr>
        <p:spPr>
          <a:xfrm>
            <a:off x="563836" y="1832304"/>
            <a:ext cx="6238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8676BB4-1F6B-4216-979C-C0B95D4E58DE}"/>
              </a:ext>
            </a:extLst>
          </p:cNvPr>
          <p:cNvSpPr/>
          <p:nvPr/>
        </p:nvSpPr>
        <p:spPr>
          <a:xfrm>
            <a:off x="1156753" y="1876856"/>
            <a:ext cx="512980" cy="102630"/>
          </a:xfrm>
          <a:prstGeom prst="rect">
            <a:avLst/>
          </a:prstGeom>
          <a:solidFill>
            <a:srgbClr val="F8E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1AE5AD2-3B55-4E2A-B09C-16785D60FB64}"/>
              </a:ext>
            </a:extLst>
          </p:cNvPr>
          <p:cNvSpPr txBox="1"/>
          <p:nvPr/>
        </p:nvSpPr>
        <p:spPr>
          <a:xfrm>
            <a:off x="1165310" y="1832304"/>
            <a:ext cx="6238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RG_LT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0A090E3-F87C-4E4D-9639-446A82083CE0}"/>
              </a:ext>
            </a:extLst>
          </p:cNvPr>
          <p:cNvSpPr/>
          <p:nvPr/>
        </p:nvSpPr>
        <p:spPr>
          <a:xfrm>
            <a:off x="1693251" y="1876856"/>
            <a:ext cx="512980" cy="102630"/>
          </a:xfrm>
          <a:prstGeom prst="rect">
            <a:avLst/>
          </a:prstGeom>
          <a:solidFill>
            <a:srgbClr val="E9C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ABCDF9C-916F-4C99-A637-F2B3DBB1E0C5}"/>
              </a:ext>
            </a:extLst>
          </p:cNvPr>
          <p:cNvSpPr/>
          <p:nvPr/>
        </p:nvSpPr>
        <p:spPr>
          <a:xfrm>
            <a:off x="2229749" y="1876856"/>
            <a:ext cx="512980" cy="102630"/>
          </a:xfrm>
          <a:prstGeom prst="rect">
            <a:avLst/>
          </a:prstGeom>
          <a:solidFill>
            <a:srgbClr val="D996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CEC623B-73BD-4E82-92F2-E95BC88A06A9}"/>
              </a:ext>
            </a:extLst>
          </p:cNvPr>
          <p:cNvSpPr/>
          <p:nvPr/>
        </p:nvSpPr>
        <p:spPr>
          <a:xfrm>
            <a:off x="2766247" y="1876856"/>
            <a:ext cx="512980" cy="102630"/>
          </a:xfrm>
          <a:prstGeom prst="rect">
            <a:avLst/>
          </a:prstGeom>
          <a:solidFill>
            <a:srgbClr val="E1E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EC5313-5773-4B8C-A293-F87086949C4C}"/>
              </a:ext>
            </a:extLst>
          </p:cNvPr>
          <p:cNvSpPr/>
          <p:nvPr/>
        </p:nvSpPr>
        <p:spPr>
          <a:xfrm>
            <a:off x="3302745" y="1876856"/>
            <a:ext cx="512980" cy="102630"/>
          </a:xfrm>
          <a:prstGeom prst="rect">
            <a:avLst/>
          </a:prstGeom>
          <a:solidFill>
            <a:srgbClr val="B4C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A501E4A-E94A-4BB8-ABDA-9133B9B98419}"/>
              </a:ext>
            </a:extLst>
          </p:cNvPr>
          <p:cNvSpPr/>
          <p:nvPr/>
        </p:nvSpPr>
        <p:spPr>
          <a:xfrm>
            <a:off x="3839246" y="1876856"/>
            <a:ext cx="512980" cy="102630"/>
          </a:xfrm>
          <a:prstGeom prst="rect">
            <a:avLst/>
          </a:prstGeom>
          <a:solidFill>
            <a:srgbClr val="5F6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F2DA552-78E0-42F0-BEC8-5182B5F706D8}"/>
              </a:ext>
            </a:extLst>
          </p:cNvPr>
          <p:cNvSpPr txBox="1"/>
          <p:nvPr/>
        </p:nvSpPr>
        <p:spPr>
          <a:xfrm>
            <a:off x="1664757" y="1832304"/>
            <a:ext cx="6238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GJ_LT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3F3EB6B2-284B-4AA0-9EF3-C14B6830CA79}"/>
              </a:ext>
            </a:extLst>
          </p:cNvPr>
          <p:cNvSpPr txBox="1"/>
          <p:nvPr/>
        </p:nvSpPr>
        <p:spPr>
          <a:xfrm>
            <a:off x="2231056" y="1832304"/>
            <a:ext cx="5688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FZ_LT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D3F8AF87-5A54-48C2-833A-F7743E96D875}"/>
              </a:ext>
            </a:extLst>
          </p:cNvPr>
          <p:cNvSpPr txBox="1"/>
          <p:nvPr/>
        </p:nvSpPr>
        <p:spPr>
          <a:xfrm>
            <a:off x="2757171" y="1832304"/>
            <a:ext cx="6238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DH_LT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F5D7BC9-9843-417E-B0A8-761DB41B9AD8}"/>
              </a:ext>
            </a:extLst>
          </p:cNvPr>
          <p:cNvSpPr txBox="1"/>
          <p:nvPr/>
        </p:nvSpPr>
        <p:spPr>
          <a:xfrm>
            <a:off x="3304900" y="1832304"/>
            <a:ext cx="52903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HQ_LT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AF89B339-14A2-4DB8-AACA-D5C8979AFDD2}"/>
              </a:ext>
            </a:extLst>
          </p:cNvPr>
          <p:cNvSpPr txBox="1"/>
          <p:nvPr/>
        </p:nvSpPr>
        <p:spPr>
          <a:xfrm>
            <a:off x="3832057" y="1832304"/>
            <a:ext cx="5525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HL_LT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0AF5A9A8-1C83-4E40-B6CB-AD39595734F4}"/>
              </a:ext>
            </a:extLst>
          </p:cNvPr>
          <p:cNvSpPr txBox="1"/>
          <p:nvPr/>
        </p:nvSpPr>
        <p:spPr>
          <a:xfrm>
            <a:off x="-38806" y="309936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2567E49-CBCB-45DE-9CAA-AA71BA5997B4}"/>
              </a:ext>
            </a:extLst>
          </p:cNvPr>
          <p:cNvSpPr txBox="1"/>
          <p:nvPr/>
        </p:nvSpPr>
        <p:spPr>
          <a:xfrm>
            <a:off x="1098858" y="521684"/>
            <a:ext cx="111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Venn diagram between Shared genus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箭头: 右 42">
            <a:extLst>
              <a:ext uri="{FF2B5EF4-FFF2-40B4-BE49-F238E27FC236}">
                <a16:creationId xmlns:a16="http://schemas.microsoft.com/office/drawing/2014/main" id="{48225E19-A43D-4AE4-820E-4DE7CEFD6ACA}"/>
              </a:ext>
            </a:extLst>
          </p:cNvPr>
          <p:cNvSpPr/>
          <p:nvPr/>
        </p:nvSpPr>
        <p:spPr>
          <a:xfrm>
            <a:off x="848646" y="994167"/>
            <a:ext cx="334439" cy="141816"/>
          </a:xfrm>
          <a:prstGeom prst="rightArrow">
            <a:avLst/>
          </a:prstGeom>
          <a:noFill/>
          <a:ln>
            <a:solidFill>
              <a:srgbClr val="EDC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箭头: 右 43">
            <a:extLst>
              <a:ext uri="{FF2B5EF4-FFF2-40B4-BE49-F238E27FC236}">
                <a16:creationId xmlns:a16="http://schemas.microsoft.com/office/drawing/2014/main" id="{6127AAE6-0D81-4110-96FE-7BA00ECFCC3B}"/>
              </a:ext>
            </a:extLst>
          </p:cNvPr>
          <p:cNvSpPr/>
          <p:nvPr/>
        </p:nvSpPr>
        <p:spPr>
          <a:xfrm rot="10800000">
            <a:off x="2107897" y="991157"/>
            <a:ext cx="334439" cy="141816"/>
          </a:xfrm>
          <a:prstGeom prst="rightArrow">
            <a:avLst/>
          </a:prstGeom>
          <a:noFill/>
          <a:ln>
            <a:solidFill>
              <a:srgbClr val="ABBB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5" name="图示 44">
            <a:extLst>
              <a:ext uri="{FF2B5EF4-FFF2-40B4-BE49-F238E27FC236}">
                <a16:creationId xmlns:a16="http://schemas.microsoft.com/office/drawing/2014/main" id="{3D12420A-8551-41EC-9B80-86719010DA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419373"/>
              </p:ext>
            </p:extLst>
          </p:nvPr>
        </p:nvGraphicFramePr>
        <p:xfrm>
          <a:off x="961343" y="862884"/>
          <a:ext cx="1387459" cy="51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46" name="文本框 45">
            <a:extLst>
              <a:ext uri="{FF2B5EF4-FFF2-40B4-BE49-F238E27FC236}">
                <a16:creationId xmlns:a16="http://schemas.microsoft.com/office/drawing/2014/main" id="{E1001D88-FF1C-4718-ABDD-FB5D58BC14F5}"/>
              </a:ext>
            </a:extLst>
          </p:cNvPr>
          <p:cNvSpPr txBox="1"/>
          <p:nvPr/>
        </p:nvSpPr>
        <p:spPr>
          <a:xfrm>
            <a:off x="1578873" y="1019188"/>
            <a:ext cx="8189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DCE78718-1396-4D09-A5A7-09503DB91761}"/>
              </a:ext>
            </a:extLst>
          </p:cNvPr>
          <p:cNvSpPr txBox="1"/>
          <p:nvPr/>
        </p:nvSpPr>
        <p:spPr>
          <a:xfrm>
            <a:off x="3344339" y="308962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7" name="图示 66">
            <a:extLst>
              <a:ext uri="{FF2B5EF4-FFF2-40B4-BE49-F238E27FC236}">
                <a16:creationId xmlns:a16="http://schemas.microsoft.com/office/drawing/2014/main" id="{1BF0882D-8211-4B17-95D9-DEB52BC816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307535"/>
              </p:ext>
            </p:extLst>
          </p:nvPr>
        </p:nvGraphicFramePr>
        <p:xfrm>
          <a:off x="4494347" y="823111"/>
          <a:ext cx="1387459" cy="51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68" name="文本框 67">
            <a:extLst>
              <a:ext uri="{FF2B5EF4-FFF2-40B4-BE49-F238E27FC236}">
                <a16:creationId xmlns:a16="http://schemas.microsoft.com/office/drawing/2014/main" id="{0428D20B-AFEF-47E5-A888-526986786EBE}"/>
              </a:ext>
            </a:extLst>
          </p:cNvPr>
          <p:cNvSpPr txBox="1"/>
          <p:nvPr/>
        </p:nvSpPr>
        <p:spPr>
          <a:xfrm>
            <a:off x="4631861" y="534865"/>
            <a:ext cx="111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Venn diagram between Shared pathway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箭头: 右 68">
            <a:extLst>
              <a:ext uri="{FF2B5EF4-FFF2-40B4-BE49-F238E27FC236}">
                <a16:creationId xmlns:a16="http://schemas.microsoft.com/office/drawing/2014/main" id="{4504325B-A2BD-41B7-A693-AABE1D1DCEE2}"/>
              </a:ext>
            </a:extLst>
          </p:cNvPr>
          <p:cNvSpPr/>
          <p:nvPr/>
        </p:nvSpPr>
        <p:spPr>
          <a:xfrm>
            <a:off x="4368950" y="1007348"/>
            <a:ext cx="334439" cy="141816"/>
          </a:xfrm>
          <a:prstGeom prst="rightArrow">
            <a:avLst/>
          </a:prstGeom>
          <a:noFill/>
          <a:ln>
            <a:solidFill>
              <a:srgbClr val="EDC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0" name="箭头: 右 69">
            <a:extLst>
              <a:ext uri="{FF2B5EF4-FFF2-40B4-BE49-F238E27FC236}">
                <a16:creationId xmlns:a16="http://schemas.microsoft.com/office/drawing/2014/main" id="{F144A83B-C262-4309-885A-C790FFF8FC7F}"/>
              </a:ext>
            </a:extLst>
          </p:cNvPr>
          <p:cNvSpPr/>
          <p:nvPr/>
        </p:nvSpPr>
        <p:spPr>
          <a:xfrm rot="10800000">
            <a:off x="5640900" y="1004338"/>
            <a:ext cx="334439" cy="141816"/>
          </a:xfrm>
          <a:prstGeom prst="rightArrow">
            <a:avLst/>
          </a:prstGeom>
          <a:noFill/>
          <a:ln>
            <a:solidFill>
              <a:srgbClr val="ABBB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1654F389-3EC0-483D-9410-A0EC416BD201}"/>
              </a:ext>
            </a:extLst>
          </p:cNvPr>
          <p:cNvSpPr txBox="1"/>
          <p:nvPr/>
        </p:nvSpPr>
        <p:spPr>
          <a:xfrm>
            <a:off x="5025360" y="975218"/>
            <a:ext cx="3219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zh-CN" altLang="en-US"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1B565174-DCBE-4C8C-98D5-9DCC9D75A92E}"/>
              </a:ext>
            </a:extLst>
          </p:cNvPr>
          <p:cNvSpPr txBox="1"/>
          <p:nvPr/>
        </p:nvSpPr>
        <p:spPr>
          <a:xfrm>
            <a:off x="3726680" y="473392"/>
            <a:ext cx="8623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RG_LT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BCDB0694-05BE-4EC3-937A-6438F6A4AFE4}"/>
              </a:ext>
            </a:extLst>
          </p:cNvPr>
          <p:cNvSpPr txBox="1"/>
          <p:nvPr/>
        </p:nvSpPr>
        <p:spPr>
          <a:xfrm>
            <a:off x="3394802" y="1456482"/>
            <a:ext cx="8916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GJ_LT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D501B8CC-553E-441B-8FD1-D8FAC0AB84BF}"/>
              </a:ext>
            </a:extLst>
          </p:cNvPr>
          <p:cNvSpPr txBox="1"/>
          <p:nvPr/>
        </p:nvSpPr>
        <p:spPr>
          <a:xfrm>
            <a:off x="4080242" y="1453497"/>
            <a:ext cx="8802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FZ_LT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3E9A3C97-742B-4421-824E-6D10C80DA816}"/>
              </a:ext>
            </a:extLst>
          </p:cNvPr>
          <p:cNvSpPr txBox="1"/>
          <p:nvPr/>
        </p:nvSpPr>
        <p:spPr>
          <a:xfrm>
            <a:off x="3853530" y="933498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AB4165A6-4B2D-49C0-A62A-41AFF9BAC577}"/>
              </a:ext>
            </a:extLst>
          </p:cNvPr>
          <p:cNvSpPr txBox="1"/>
          <p:nvPr/>
        </p:nvSpPr>
        <p:spPr>
          <a:xfrm>
            <a:off x="3973994" y="1000228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253444CA-E819-4116-8C86-F0E75753F080}"/>
              </a:ext>
            </a:extLst>
          </p:cNvPr>
          <p:cNvSpPr txBox="1"/>
          <p:nvPr/>
        </p:nvSpPr>
        <p:spPr>
          <a:xfrm>
            <a:off x="3972961" y="1131932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009935D8-4A85-4BED-B978-2186C740072D}"/>
              </a:ext>
            </a:extLst>
          </p:cNvPr>
          <p:cNvSpPr txBox="1"/>
          <p:nvPr/>
        </p:nvSpPr>
        <p:spPr>
          <a:xfrm>
            <a:off x="4108876" y="925857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D227482A-441D-43FD-8C0D-14BB30E4F1F9}"/>
              </a:ext>
            </a:extLst>
          </p:cNvPr>
          <p:cNvSpPr txBox="1"/>
          <p:nvPr/>
        </p:nvSpPr>
        <p:spPr>
          <a:xfrm>
            <a:off x="5868324" y="462318"/>
            <a:ext cx="8623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DH_LT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2F2949EF-A132-44BA-9816-3F4C701010D8}"/>
              </a:ext>
            </a:extLst>
          </p:cNvPr>
          <p:cNvSpPr txBox="1"/>
          <p:nvPr/>
        </p:nvSpPr>
        <p:spPr>
          <a:xfrm>
            <a:off x="5407899" y="1450572"/>
            <a:ext cx="8916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HQ_LT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FD53E1E1-93AC-4FB8-9524-A0E8F1869349}"/>
              </a:ext>
            </a:extLst>
          </p:cNvPr>
          <p:cNvSpPr txBox="1"/>
          <p:nvPr/>
        </p:nvSpPr>
        <p:spPr>
          <a:xfrm>
            <a:off x="6101331" y="1450607"/>
            <a:ext cx="8802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HL_LT </a:t>
            </a:r>
            <a:r>
              <a:rPr lang="en-US" altLang="zh-CN" sz="600" i="1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600" dirty="0" err="1">
                <a:latin typeface="Arial" panose="020B0604020202020204" pitchFamily="34" charset="0"/>
                <a:cs typeface="Arial" panose="020B0604020202020204" pitchFamily="34" charset="0"/>
              </a:rPr>
              <a:t>Con_LT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0A5357A1-CDEC-4AB7-957A-BF7147160D57}"/>
              </a:ext>
            </a:extLst>
          </p:cNvPr>
          <p:cNvSpPr txBox="1"/>
          <p:nvPr/>
        </p:nvSpPr>
        <p:spPr>
          <a:xfrm>
            <a:off x="5986396" y="931526"/>
            <a:ext cx="3016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67D74377-8568-4FAE-9B19-BB43DD0D3CCE}"/>
              </a:ext>
            </a:extLst>
          </p:cNvPr>
          <p:cNvSpPr txBox="1"/>
          <p:nvPr/>
        </p:nvSpPr>
        <p:spPr>
          <a:xfrm>
            <a:off x="6139145" y="994870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FCA49ADB-D3E8-49AE-A26A-39AEAE9173C1}"/>
              </a:ext>
            </a:extLst>
          </p:cNvPr>
          <p:cNvSpPr txBox="1"/>
          <p:nvPr/>
        </p:nvSpPr>
        <p:spPr>
          <a:xfrm>
            <a:off x="6116100" y="1129960"/>
            <a:ext cx="3016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2FAA563D-70C0-4155-975F-8CBC5BCE7CC7}"/>
              </a:ext>
            </a:extLst>
          </p:cNvPr>
          <p:cNvSpPr txBox="1"/>
          <p:nvPr/>
        </p:nvSpPr>
        <p:spPr>
          <a:xfrm>
            <a:off x="6268947" y="923885"/>
            <a:ext cx="2194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5433E122-28B9-4C8E-965A-7D36A166ADC8}"/>
              </a:ext>
            </a:extLst>
          </p:cNvPr>
          <p:cNvSpPr txBox="1"/>
          <p:nvPr/>
        </p:nvSpPr>
        <p:spPr>
          <a:xfrm>
            <a:off x="-38806" y="1743598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44C8BCBE-2E69-B44A-3A6C-261D60FF5882}"/>
              </a:ext>
            </a:extLst>
          </p:cNvPr>
          <p:cNvSpPr/>
          <p:nvPr/>
        </p:nvSpPr>
        <p:spPr>
          <a:xfrm>
            <a:off x="518425" y="2001647"/>
            <a:ext cx="101829" cy="388499"/>
          </a:xfrm>
          <a:prstGeom prst="rect">
            <a:avLst/>
          </a:prstGeom>
          <a:gradFill>
            <a:gsLst>
              <a:gs pos="0">
                <a:srgbClr val="E9C196"/>
              </a:gs>
              <a:gs pos="52000">
                <a:srgbClr val="F8EADA"/>
              </a:gs>
              <a:gs pos="100000">
                <a:srgbClr val="E9C19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03B9387F-B93A-4557-AD13-CB9D0BE31C25}"/>
              </a:ext>
            </a:extLst>
          </p:cNvPr>
          <p:cNvSpPr/>
          <p:nvPr/>
        </p:nvSpPr>
        <p:spPr>
          <a:xfrm>
            <a:off x="516223" y="2390144"/>
            <a:ext cx="102123" cy="6285609"/>
          </a:xfrm>
          <a:prstGeom prst="rect">
            <a:avLst/>
          </a:prstGeom>
          <a:gradFill>
            <a:gsLst>
              <a:gs pos="0">
                <a:srgbClr val="B4C287"/>
              </a:gs>
              <a:gs pos="52000">
                <a:srgbClr val="EDF1E3"/>
              </a:gs>
              <a:gs pos="100000">
                <a:srgbClr val="B4C28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2420F153-336A-57DE-3EBD-FD92D8C40647}"/>
              </a:ext>
            </a:extLst>
          </p:cNvPr>
          <p:cNvSpPr txBox="1"/>
          <p:nvPr/>
        </p:nvSpPr>
        <p:spPr>
          <a:xfrm rot="16200000">
            <a:off x="167869" y="2212556"/>
            <a:ext cx="7849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Hot specific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290B7E4E-23DB-0E70-4B61-D298588421FE}"/>
              </a:ext>
            </a:extLst>
          </p:cNvPr>
          <p:cNvSpPr txBox="1"/>
          <p:nvPr/>
        </p:nvSpPr>
        <p:spPr>
          <a:xfrm rot="16200000">
            <a:off x="140718" y="5502714"/>
            <a:ext cx="8356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Cold specific 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3234470C-A25D-286D-779F-881F1C9BC6B5}"/>
              </a:ext>
            </a:extLst>
          </p:cNvPr>
          <p:cNvSpPr txBox="1"/>
          <p:nvPr/>
        </p:nvSpPr>
        <p:spPr>
          <a:xfrm>
            <a:off x="1213088" y="1347649"/>
            <a:ext cx="52335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Hot TCM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E52DA77A-90BA-0322-2FA6-65B496C58F14}"/>
              </a:ext>
            </a:extLst>
          </p:cNvPr>
          <p:cNvSpPr txBox="1"/>
          <p:nvPr/>
        </p:nvSpPr>
        <p:spPr>
          <a:xfrm>
            <a:off x="1594514" y="1347423"/>
            <a:ext cx="55558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Cold TCM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6B04F4FE-8542-EBAC-35E4-468B49DFBE13}"/>
              </a:ext>
            </a:extLst>
          </p:cNvPr>
          <p:cNvSpPr txBox="1"/>
          <p:nvPr/>
        </p:nvSpPr>
        <p:spPr>
          <a:xfrm>
            <a:off x="4727140" y="1334487"/>
            <a:ext cx="52335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Hot TCM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03DCCA79-55F2-E429-E8FA-3B3C24FD1EB8}"/>
              </a:ext>
            </a:extLst>
          </p:cNvPr>
          <p:cNvSpPr txBox="1"/>
          <p:nvPr/>
        </p:nvSpPr>
        <p:spPr>
          <a:xfrm>
            <a:off x="5108566" y="1334261"/>
            <a:ext cx="55558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Cold TCM</a:t>
            </a:r>
            <a:endParaRPr lang="zh-CN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098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85190</TotalTime>
  <Words>390</Words>
  <Application>Microsoft Office PowerPoint</Application>
  <PresentationFormat>全屏显示(4:3)</PresentationFormat>
  <Paragraphs>133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微软雅黑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383</cp:revision>
  <dcterms:created xsi:type="dcterms:W3CDTF">2021-06-08T02:55:55Z</dcterms:created>
  <dcterms:modified xsi:type="dcterms:W3CDTF">2022-07-12T07:21:58Z</dcterms:modified>
</cp:coreProperties>
</file>