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3864"/>
    <a:srgbClr val="2A4982"/>
    <a:srgbClr val="C5C5C5"/>
    <a:srgbClr val="CBCBCB"/>
    <a:srgbClr val="D1D1D1"/>
    <a:srgbClr val="EEEEEE"/>
    <a:srgbClr val="6DA2DD"/>
    <a:srgbClr val="DCAF94"/>
    <a:srgbClr val="7EADE1"/>
    <a:srgbClr val="534E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25" autoAdjust="0"/>
    <p:restoredTop sz="93826" autoAdjust="0"/>
  </p:normalViewPr>
  <p:slideViewPr>
    <p:cSldViewPr snapToGrid="0" showGuides="1">
      <p:cViewPr>
        <p:scale>
          <a:sx n="75" d="100"/>
          <a:sy n="75" d="100"/>
        </p:scale>
        <p:origin x="564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0A283E6-73A2-9F85-8597-6D1722805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A9D5F3AA-81FC-C3DD-9F04-373AA8E436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7274C15-BB91-3B9E-BE49-7D55DFB7F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D9899-766F-4911-9C16-BD8A14454249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F88E46A-E833-F723-34B5-A2CCB1555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79DDFF5-B3E7-3E6D-4861-54195FA14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25046-BF26-435F-B74E-1C20C03227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9167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504ADA6-42CA-071F-09E3-EB9A4F2B0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E41AECD-A4FB-493A-7863-3B5C77D74C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5E4DA2A-B685-D65D-3ECF-6F93FD12F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D9899-766F-4911-9C16-BD8A14454249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40EF67-438D-25B0-5BC9-FAA9FAF5C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296D39C-9A4F-016D-4C6C-2324FD2E6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25046-BF26-435F-B74E-1C20C03227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6809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AC3BD0B6-DB2A-664E-1A1D-BCB7A392A4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CD54C36-31B1-22D4-6B2F-884F6B4724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6207476-0DE0-C0F1-C59A-2FCD6794F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D9899-766F-4911-9C16-BD8A14454249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F92957A-CC14-137A-8D6F-07F2323E1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00E71E5-1232-DAA9-B70E-37CAD4FC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25046-BF26-435F-B74E-1C20C03227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8448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0CCF341-CBAB-54B9-2D0A-6710B6826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3113002-7951-9936-D8D1-194EDAE615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E04E81-D780-FA7D-1B89-696E28234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D9899-766F-4911-9C16-BD8A14454249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3C1F553-E3F4-2196-C108-AEAF5274B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F3BFC73-9073-30A9-B42A-CEC6EF842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25046-BF26-435F-B74E-1C20C03227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0952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8F56B11-61A7-7552-2C27-696B14297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AA7C268-AD0D-8168-1960-6B85034A4A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B028DFB-7B62-ECA2-9C0B-0C6487BC5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D9899-766F-4911-9C16-BD8A14454249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C2AAE34-0417-757C-FAD9-EE2A20F10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A532B7A-22E2-B63D-7246-0D5B68A76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25046-BF26-435F-B74E-1C20C03227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3810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6AE2F61-36AA-F833-D1D2-B35B54C31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AC54166-2950-F558-F69B-F4987D83B0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033EE83-7AD5-D02D-0B65-4EB0D3202C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DB0C91B-9FF2-FFD3-CCE8-5C9A5EFFC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D9899-766F-4911-9C16-BD8A14454249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3762172-A253-312D-F7D7-E4FE9BB42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38BC01B-BDDA-482C-64DE-3B668EB3F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25046-BF26-435F-B74E-1C20C03227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6017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592FB5-6C77-6536-8D69-2E28E45A5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DBA3457-33EF-9B5D-0E2C-9DACCAD90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E2ABA6F-7627-5196-592A-EF41549929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13496D8B-0BEF-3037-BCC0-96015F0E6E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C903E94-C56C-3EC1-AFEF-676857EB59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276CE3A-74C4-EAC7-D682-C8E8ED9DF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D9899-766F-4911-9C16-BD8A14454249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81AE123-7F5B-4AEB-4807-C0510CDCD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FC331EC-F1D8-AA43-9A32-5A60D4384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25046-BF26-435F-B74E-1C20C03227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037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B2954C3-752D-4FB0-BB57-8E099F131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0A9299B8-F03D-5D78-B6BC-02D4067B1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D9899-766F-4911-9C16-BD8A14454249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9F66151-EC16-4D7D-92B8-5A0756ADD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F384BA4-4B4A-E468-C9C0-32CE9A31A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25046-BF26-435F-B74E-1C20C03227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2333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D3D1E75-2C6A-EC23-6DBF-DFA529655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D9899-766F-4911-9C16-BD8A14454249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E555874-7FB4-292C-E9A6-69CA7381D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1AB4C46-BE53-10BE-B6BD-21B036491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25046-BF26-435F-B74E-1C20C03227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2838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5040FD8-1B19-F980-C873-17595EFAF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03CDE39-3EC1-2828-D698-A7603C37C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A7DC4EE-926B-2BFD-0B0F-527C88BFD7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2C6888F-ED44-8DA0-B6C4-2968791A7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D9899-766F-4911-9C16-BD8A14454249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0735BAC-44D6-513D-4413-AB12C3C03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E3E1101-6CFF-516E-65CF-A28C88E5B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25046-BF26-435F-B74E-1C20C03227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528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600C52-731E-89D7-F38D-A30C64AF6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FD3FE99-8E0A-7AC2-304A-D4E85E677B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426108B-73E9-44B5-459C-66B2451804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BEBC3EF-FC92-48B4-7CDD-5DEE8292B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D9899-766F-4911-9C16-BD8A14454249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98E597A-C37F-E55C-1329-4575CD73B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0F19ECA-C803-E91B-DF3F-129B1E18C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25046-BF26-435F-B74E-1C20C03227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2370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D0FE045-435F-6656-B695-439753B82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EF9F75A-2DC5-5CA8-EB5F-E4A17F157A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890EAA2-9932-8BD1-B0C8-7100E6C831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D9899-766F-4911-9C16-BD8A14454249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E05D397-4ADA-571D-CCBB-9CE5D13976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3BACF34-2245-103E-C4FB-D2E353BFF1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625046-BF26-435F-B74E-1C20C03227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5951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26" Type="http://schemas.openxmlformats.org/officeDocument/2006/relationships/image" Target="../media/image19.png"/><Relationship Id="rId3" Type="http://schemas.openxmlformats.org/officeDocument/2006/relationships/image" Target="../media/image2.png"/><Relationship Id="rId21" Type="http://schemas.microsoft.com/office/2007/relationships/hdphoto" Target="../media/hdphoto4.wdp"/><Relationship Id="rId7" Type="http://schemas.microsoft.com/office/2007/relationships/hdphoto" Target="../media/hdphoto2.wdp"/><Relationship Id="rId12" Type="http://schemas.openxmlformats.org/officeDocument/2006/relationships/image" Target="../media/image9.tiff"/><Relationship Id="rId17" Type="http://schemas.openxmlformats.org/officeDocument/2006/relationships/image" Target="../media/image14.png"/><Relationship Id="rId25" Type="http://schemas.microsoft.com/office/2007/relationships/hdphoto" Target="../media/hdphoto6.wdp"/><Relationship Id="rId2" Type="http://schemas.openxmlformats.org/officeDocument/2006/relationships/image" Target="../media/image1.png"/><Relationship Id="rId16" Type="http://schemas.openxmlformats.org/officeDocument/2006/relationships/image" Target="../media/image13.png"/><Relationship Id="rId20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8.emf"/><Relationship Id="rId24" Type="http://schemas.openxmlformats.org/officeDocument/2006/relationships/image" Target="../media/image18.png"/><Relationship Id="rId5" Type="http://schemas.microsoft.com/office/2007/relationships/hdphoto" Target="../media/hdphoto1.wdp"/><Relationship Id="rId15" Type="http://schemas.openxmlformats.org/officeDocument/2006/relationships/image" Target="../media/image12.png"/><Relationship Id="rId23" Type="http://schemas.microsoft.com/office/2007/relationships/hdphoto" Target="../media/hdphoto5.wdp"/><Relationship Id="rId10" Type="http://schemas.openxmlformats.org/officeDocument/2006/relationships/image" Target="../media/image7.png"/><Relationship Id="rId19" Type="http://schemas.microsoft.com/office/2007/relationships/hdphoto" Target="../media/hdphoto3.wdp"/><Relationship Id="rId4" Type="http://schemas.openxmlformats.org/officeDocument/2006/relationships/image" Target="../media/image3.png"/><Relationship Id="rId9" Type="http://schemas.openxmlformats.org/officeDocument/2006/relationships/image" Target="../media/image6.png"/><Relationship Id="rId14" Type="http://schemas.openxmlformats.org/officeDocument/2006/relationships/image" Target="../media/image11.png"/><Relationship Id="rId22" Type="http://schemas.openxmlformats.org/officeDocument/2006/relationships/image" Target="../media/image17.png"/><Relationship Id="rId27" Type="http://schemas.microsoft.com/office/2007/relationships/hdphoto" Target="../media/hdphoto7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任意多边形: 形状 561">
            <a:extLst>
              <a:ext uri="{FF2B5EF4-FFF2-40B4-BE49-F238E27FC236}">
                <a16:creationId xmlns:a16="http://schemas.microsoft.com/office/drawing/2014/main" id="{934456D0-86E2-F854-8AB4-CC3255D96665}"/>
              </a:ext>
            </a:extLst>
          </p:cNvPr>
          <p:cNvSpPr/>
          <p:nvPr/>
        </p:nvSpPr>
        <p:spPr>
          <a:xfrm>
            <a:off x="3062552" y="3005931"/>
            <a:ext cx="6665119" cy="214313"/>
          </a:xfrm>
          <a:custGeom>
            <a:avLst/>
            <a:gdLst>
              <a:gd name="connsiteX0" fmla="*/ 6072187 w 6665119"/>
              <a:gd name="connsiteY0" fmla="*/ 0 h 214313"/>
              <a:gd name="connsiteX1" fmla="*/ 6665119 w 6665119"/>
              <a:gd name="connsiteY1" fmla="*/ 207169 h 214313"/>
              <a:gd name="connsiteX2" fmla="*/ 0 w 6665119"/>
              <a:gd name="connsiteY2" fmla="*/ 214313 h 214313"/>
              <a:gd name="connsiteX3" fmla="*/ 6072187 w 6665119"/>
              <a:gd name="connsiteY3" fmla="*/ 0 h 214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65119" h="214313">
                <a:moveTo>
                  <a:pt x="6072187" y="0"/>
                </a:moveTo>
                <a:lnTo>
                  <a:pt x="6665119" y="207169"/>
                </a:lnTo>
                <a:lnTo>
                  <a:pt x="0" y="214313"/>
                </a:lnTo>
                <a:lnTo>
                  <a:pt x="6072187" y="0"/>
                </a:lnTo>
                <a:close/>
              </a:path>
            </a:pathLst>
          </a:cu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56000">
                <a:srgbClr val="2A4982"/>
              </a:gs>
              <a:gs pos="100000">
                <a:srgbClr val="203864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6" name="箭头: 下 235">
            <a:extLst>
              <a:ext uri="{FF2B5EF4-FFF2-40B4-BE49-F238E27FC236}">
                <a16:creationId xmlns:a16="http://schemas.microsoft.com/office/drawing/2014/main" id="{9ED77660-B3B7-F88C-5EF9-48FCD4303CB2}"/>
              </a:ext>
            </a:extLst>
          </p:cNvPr>
          <p:cNvSpPr/>
          <p:nvPr/>
        </p:nvSpPr>
        <p:spPr>
          <a:xfrm rot="16200000">
            <a:off x="5147864" y="2125051"/>
            <a:ext cx="333375" cy="303835"/>
          </a:xfrm>
          <a:prstGeom prst="downArrow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9B1EE2E-559A-95E5-9604-09F4F3EE31E3}"/>
              </a:ext>
            </a:extLst>
          </p:cNvPr>
          <p:cNvSpPr/>
          <p:nvPr/>
        </p:nvSpPr>
        <p:spPr>
          <a:xfrm>
            <a:off x="5461363" y="1535164"/>
            <a:ext cx="4267879" cy="1481186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DDFE2200-EFA4-FD00-0FD3-DAE417F94BD7}"/>
              </a:ext>
            </a:extLst>
          </p:cNvPr>
          <p:cNvSpPr/>
          <p:nvPr/>
        </p:nvSpPr>
        <p:spPr>
          <a:xfrm>
            <a:off x="3063740" y="1531946"/>
            <a:ext cx="2155036" cy="1481186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箭头: 下 8">
            <a:extLst>
              <a:ext uri="{FF2B5EF4-FFF2-40B4-BE49-F238E27FC236}">
                <a16:creationId xmlns:a16="http://schemas.microsoft.com/office/drawing/2014/main" id="{424D3FF7-EA1C-A7CD-8B13-9EF183740898}"/>
              </a:ext>
            </a:extLst>
          </p:cNvPr>
          <p:cNvSpPr/>
          <p:nvPr/>
        </p:nvSpPr>
        <p:spPr>
          <a:xfrm>
            <a:off x="4011245" y="1242898"/>
            <a:ext cx="333375" cy="303835"/>
          </a:xfrm>
          <a:prstGeom prst="downArrow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C7AC6CC1-B278-DF11-D8B8-CCDB83DA1676}"/>
              </a:ext>
            </a:extLst>
          </p:cNvPr>
          <p:cNvSpPr/>
          <p:nvPr/>
        </p:nvSpPr>
        <p:spPr>
          <a:xfrm>
            <a:off x="3082662" y="1030428"/>
            <a:ext cx="2173604" cy="272669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EED49676-113D-FECA-3FCA-0B4C84A972B1}"/>
              </a:ext>
            </a:extLst>
          </p:cNvPr>
          <p:cNvSpPr/>
          <p:nvPr/>
        </p:nvSpPr>
        <p:spPr>
          <a:xfrm>
            <a:off x="3069813" y="598313"/>
            <a:ext cx="6646765" cy="25913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Graphic Abstract</a:t>
            </a:r>
            <a:endParaRPr lang="zh-CN" alt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8F1402AA-2E76-ED96-6CFB-AC8EF60FE5D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721884" y="1818514"/>
            <a:ext cx="147537" cy="570880"/>
          </a:xfrm>
          <a:prstGeom prst="rect">
            <a:avLst/>
          </a:prstGeom>
        </p:spPr>
      </p:pic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FBA0DA11-B065-42A7-DCDF-825C23ACAA77}"/>
              </a:ext>
            </a:extLst>
          </p:cNvPr>
          <p:cNvCxnSpPr>
            <a:cxnSpLocks/>
          </p:cNvCxnSpPr>
          <p:nvPr/>
        </p:nvCxnSpPr>
        <p:spPr>
          <a:xfrm>
            <a:off x="4423170" y="2107338"/>
            <a:ext cx="289560" cy="0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图片 22">
            <a:extLst>
              <a:ext uri="{FF2B5EF4-FFF2-40B4-BE49-F238E27FC236}">
                <a16:creationId xmlns:a16="http://schemas.microsoft.com/office/drawing/2014/main" id="{39DCB7EB-6B48-E58D-A3F7-512009C5661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948069" y="1821179"/>
            <a:ext cx="147537" cy="57088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6699DD40-C6F3-A988-85B2-217BB0C5C3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6038" y="1648525"/>
            <a:ext cx="587132" cy="1280874"/>
          </a:xfrm>
          <a:prstGeom prst="rect">
            <a:avLst/>
          </a:prstGeom>
        </p:spPr>
      </p:pic>
      <p:cxnSp>
        <p:nvCxnSpPr>
          <p:cNvPr id="25" name="直接箭头连接符 24">
            <a:extLst>
              <a:ext uri="{FF2B5EF4-FFF2-40B4-BE49-F238E27FC236}">
                <a16:creationId xmlns:a16="http://schemas.microsoft.com/office/drawing/2014/main" id="{45CA053D-834A-3B77-0B00-14D1825C5061}"/>
              </a:ext>
            </a:extLst>
          </p:cNvPr>
          <p:cNvCxnSpPr>
            <a:cxnSpLocks/>
          </p:cNvCxnSpPr>
          <p:nvPr/>
        </p:nvCxnSpPr>
        <p:spPr>
          <a:xfrm>
            <a:off x="3571799" y="2098981"/>
            <a:ext cx="289560" cy="0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445">
            <a:extLst>
              <a:ext uri="{FF2B5EF4-FFF2-40B4-BE49-F238E27FC236}">
                <a16:creationId xmlns:a16="http://schemas.microsoft.com/office/drawing/2014/main" id="{B06CB5E9-5711-01B0-0A31-AD257F932D86}"/>
              </a:ext>
            </a:extLst>
          </p:cNvPr>
          <p:cNvGrpSpPr>
            <a:grpSpLocks/>
          </p:cNvGrpSpPr>
          <p:nvPr/>
        </p:nvGrpSpPr>
        <p:grpSpPr bwMode="auto">
          <a:xfrm>
            <a:off x="3175061" y="1818455"/>
            <a:ext cx="394880" cy="480930"/>
            <a:chOff x="4369" y="767"/>
            <a:chExt cx="1165" cy="1480"/>
          </a:xfrm>
        </p:grpSpPr>
        <p:sp>
          <p:nvSpPr>
            <p:cNvPr id="27" name="Freeform 119">
              <a:extLst>
                <a:ext uri="{FF2B5EF4-FFF2-40B4-BE49-F238E27FC236}">
                  <a16:creationId xmlns:a16="http://schemas.microsoft.com/office/drawing/2014/main" id="{6143FF2E-7598-E35C-6AF5-AC0C7E5990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9" y="1112"/>
              <a:ext cx="1054" cy="1135"/>
            </a:xfrm>
            <a:custGeom>
              <a:avLst/>
              <a:gdLst>
                <a:gd name="T0" fmla="*/ 1469 w 892"/>
                <a:gd name="T1" fmla="*/ 1648 h 901"/>
                <a:gd name="T2" fmla="*/ 737 w 892"/>
                <a:gd name="T3" fmla="*/ 1801 h 901"/>
                <a:gd name="T4" fmla="*/ 8 w 892"/>
                <a:gd name="T5" fmla="*/ 1648 h 901"/>
                <a:gd name="T6" fmla="*/ 8 w 892"/>
                <a:gd name="T7" fmla="*/ 511 h 901"/>
                <a:gd name="T8" fmla="*/ 98 w 892"/>
                <a:gd name="T9" fmla="*/ 291 h 901"/>
                <a:gd name="T10" fmla="*/ 169 w 892"/>
                <a:gd name="T11" fmla="*/ 0 h 901"/>
                <a:gd name="T12" fmla="*/ 1302 w 892"/>
                <a:gd name="T13" fmla="*/ 0 h 901"/>
                <a:gd name="T14" fmla="*/ 1361 w 892"/>
                <a:gd name="T15" fmla="*/ 299 h 901"/>
                <a:gd name="T16" fmla="*/ 1471 w 892"/>
                <a:gd name="T17" fmla="*/ 520 h 901"/>
                <a:gd name="T18" fmla="*/ 1469 w 892"/>
                <a:gd name="T19" fmla="*/ 1648 h 90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92" h="901">
                  <a:moveTo>
                    <a:pt x="890" y="824"/>
                  </a:moveTo>
                  <a:cubicBezTo>
                    <a:pt x="890" y="866"/>
                    <a:pt x="692" y="901"/>
                    <a:pt x="447" y="901"/>
                  </a:cubicBezTo>
                  <a:cubicBezTo>
                    <a:pt x="203" y="901"/>
                    <a:pt x="5" y="866"/>
                    <a:pt x="5" y="824"/>
                  </a:cubicBezTo>
                  <a:cubicBezTo>
                    <a:pt x="5" y="256"/>
                    <a:pt x="5" y="256"/>
                    <a:pt x="5" y="256"/>
                  </a:cubicBezTo>
                  <a:cubicBezTo>
                    <a:pt x="5" y="256"/>
                    <a:pt x="0" y="185"/>
                    <a:pt x="59" y="145"/>
                  </a:cubicBezTo>
                  <a:cubicBezTo>
                    <a:pt x="118" y="105"/>
                    <a:pt x="102" y="0"/>
                    <a:pt x="102" y="0"/>
                  </a:cubicBezTo>
                  <a:cubicBezTo>
                    <a:pt x="790" y="0"/>
                    <a:pt x="790" y="0"/>
                    <a:pt x="790" y="0"/>
                  </a:cubicBezTo>
                  <a:cubicBezTo>
                    <a:pt x="790" y="0"/>
                    <a:pt x="777" y="116"/>
                    <a:pt x="825" y="149"/>
                  </a:cubicBezTo>
                  <a:cubicBezTo>
                    <a:pt x="863" y="175"/>
                    <a:pt x="892" y="197"/>
                    <a:pt x="892" y="260"/>
                  </a:cubicBezTo>
                  <a:cubicBezTo>
                    <a:pt x="892" y="323"/>
                    <a:pt x="890" y="824"/>
                    <a:pt x="890" y="824"/>
                  </a:cubicBezTo>
                  <a:close/>
                </a:path>
              </a:pathLst>
            </a:custGeom>
            <a:solidFill>
              <a:srgbClr val="C1C0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Freeform 120">
              <a:extLst>
                <a:ext uri="{FF2B5EF4-FFF2-40B4-BE49-F238E27FC236}">
                  <a16:creationId xmlns:a16="http://schemas.microsoft.com/office/drawing/2014/main" id="{ABA23040-ACF9-A6AA-A2C7-E25C54BB739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6" y="1138"/>
              <a:ext cx="982" cy="1077"/>
            </a:xfrm>
            <a:custGeom>
              <a:avLst/>
              <a:gdLst>
                <a:gd name="T0" fmla="*/ 1367 w 832"/>
                <a:gd name="T1" fmla="*/ 1564 h 855"/>
                <a:gd name="T2" fmla="*/ 686 w 832"/>
                <a:gd name="T3" fmla="*/ 1709 h 855"/>
                <a:gd name="T4" fmla="*/ 7 w 832"/>
                <a:gd name="T5" fmla="*/ 1564 h 855"/>
                <a:gd name="T6" fmla="*/ 7 w 832"/>
                <a:gd name="T7" fmla="*/ 479 h 855"/>
                <a:gd name="T8" fmla="*/ 91 w 832"/>
                <a:gd name="T9" fmla="*/ 271 h 855"/>
                <a:gd name="T10" fmla="*/ 156 w 832"/>
                <a:gd name="T11" fmla="*/ 0 h 855"/>
                <a:gd name="T12" fmla="*/ 1212 w 832"/>
                <a:gd name="T13" fmla="*/ 0 h 855"/>
                <a:gd name="T14" fmla="*/ 1266 w 832"/>
                <a:gd name="T15" fmla="*/ 280 h 855"/>
                <a:gd name="T16" fmla="*/ 1368 w 832"/>
                <a:gd name="T17" fmla="*/ 487 h 855"/>
                <a:gd name="T18" fmla="*/ 1367 w 832"/>
                <a:gd name="T19" fmla="*/ 1564 h 85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32" h="855">
                  <a:moveTo>
                    <a:pt x="831" y="783"/>
                  </a:moveTo>
                  <a:cubicBezTo>
                    <a:pt x="831" y="823"/>
                    <a:pt x="646" y="855"/>
                    <a:pt x="417" y="855"/>
                  </a:cubicBezTo>
                  <a:cubicBezTo>
                    <a:pt x="189" y="855"/>
                    <a:pt x="4" y="823"/>
                    <a:pt x="4" y="783"/>
                  </a:cubicBezTo>
                  <a:cubicBezTo>
                    <a:pt x="4" y="240"/>
                    <a:pt x="4" y="240"/>
                    <a:pt x="4" y="240"/>
                  </a:cubicBezTo>
                  <a:cubicBezTo>
                    <a:pt x="4" y="240"/>
                    <a:pt x="0" y="174"/>
                    <a:pt x="55" y="136"/>
                  </a:cubicBezTo>
                  <a:cubicBezTo>
                    <a:pt x="110" y="98"/>
                    <a:pt x="95" y="0"/>
                    <a:pt x="95" y="0"/>
                  </a:cubicBezTo>
                  <a:cubicBezTo>
                    <a:pt x="737" y="0"/>
                    <a:pt x="737" y="0"/>
                    <a:pt x="737" y="0"/>
                  </a:cubicBezTo>
                  <a:cubicBezTo>
                    <a:pt x="737" y="0"/>
                    <a:pt x="725" y="109"/>
                    <a:pt x="770" y="140"/>
                  </a:cubicBezTo>
                  <a:cubicBezTo>
                    <a:pt x="806" y="165"/>
                    <a:pt x="832" y="185"/>
                    <a:pt x="832" y="244"/>
                  </a:cubicBezTo>
                  <a:cubicBezTo>
                    <a:pt x="832" y="303"/>
                    <a:pt x="831" y="783"/>
                    <a:pt x="831" y="783"/>
                  </a:cubicBezTo>
                  <a:close/>
                </a:path>
              </a:pathLst>
            </a:custGeom>
            <a:solidFill>
              <a:srgbClr val="DED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Freeform 121">
              <a:extLst>
                <a:ext uri="{FF2B5EF4-FFF2-40B4-BE49-F238E27FC236}">
                  <a16:creationId xmlns:a16="http://schemas.microsoft.com/office/drawing/2014/main" id="{A3282992-B66C-463D-A391-08ECB845F1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1" y="1424"/>
              <a:ext cx="977" cy="791"/>
            </a:xfrm>
            <a:custGeom>
              <a:avLst/>
              <a:gdLst>
                <a:gd name="T0" fmla="*/ 1359 w 828"/>
                <a:gd name="T1" fmla="*/ 1111 h 628"/>
                <a:gd name="T2" fmla="*/ 1360 w 828"/>
                <a:gd name="T3" fmla="*/ 225 h 628"/>
                <a:gd name="T4" fmla="*/ 1152 w 828"/>
                <a:gd name="T5" fmla="*/ 141 h 628"/>
                <a:gd name="T6" fmla="*/ 755 w 828"/>
                <a:gd name="T7" fmla="*/ 18 h 628"/>
                <a:gd name="T8" fmla="*/ 517 w 828"/>
                <a:gd name="T9" fmla="*/ 18 h 628"/>
                <a:gd name="T10" fmla="*/ 327 w 828"/>
                <a:gd name="T11" fmla="*/ 69 h 628"/>
                <a:gd name="T12" fmla="*/ 91 w 828"/>
                <a:gd name="T13" fmla="*/ 146 h 628"/>
                <a:gd name="T14" fmla="*/ 0 w 828"/>
                <a:gd name="T15" fmla="*/ 233 h 628"/>
                <a:gd name="T16" fmla="*/ 0 w 828"/>
                <a:gd name="T17" fmla="*/ 1111 h 628"/>
                <a:gd name="T18" fmla="*/ 678 w 828"/>
                <a:gd name="T19" fmla="*/ 1255 h 628"/>
                <a:gd name="T20" fmla="*/ 1359 w 828"/>
                <a:gd name="T21" fmla="*/ 1111 h 62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28" h="628">
                  <a:moveTo>
                    <a:pt x="827" y="556"/>
                  </a:moveTo>
                  <a:cubicBezTo>
                    <a:pt x="827" y="556"/>
                    <a:pt x="828" y="271"/>
                    <a:pt x="828" y="113"/>
                  </a:cubicBezTo>
                  <a:cubicBezTo>
                    <a:pt x="794" y="86"/>
                    <a:pt x="746" y="81"/>
                    <a:pt x="701" y="71"/>
                  </a:cubicBezTo>
                  <a:cubicBezTo>
                    <a:pt x="613" y="51"/>
                    <a:pt x="548" y="5"/>
                    <a:pt x="459" y="9"/>
                  </a:cubicBezTo>
                  <a:cubicBezTo>
                    <a:pt x="411" y="11"/>
                    <a:pt x="361" y="19"/>
                    <a:pt x="314" y="9"/>
                  </a:cubicBezTo>
                  <a:cubicBezTo>
                    <a:pt x="277" y="0"/>
                    <a:pt x="239" y="32"/>
                    <a:pt x="199" y="35"/>
                  </a:cubicBezTo>
                  <a:cubicBezTo>
                    <a:pt x="144" y="41"/>
                    <a:pt x="101" y="42"/>
                    <a:pt x="55" y="73"/>
                  </a:cubicBezTo>
                  <a:cubicBezTo>
                    <a:pt x="37" y="85"/>
                    <a:pt x="19" y="102"/>
                    <a:pt x="0" y="117"/>
                  </a:cubicBezTo>
                  <a:cubicBezTo>
                    <a:pt x="0" y="556"/>
                    <a:pt x="0" y="556"/>
                    <a:pt x="0" y="556"/>
                  </a:cubicBezTo>
                  <a:cubicBezTo>
                    <a:pt x="0" y="596"/>
                    <a:pt x="185" y="628"/>
                    <a:pt x="413" y="628"/>
                  </a:cubicBezTo>
                  <a:cubicBezTo>
                    <a:pt x="642" y="628"/>
                    <a:pt x="827" y="596"/>
                    <a:pt x="827" y="5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1400"/>
            </a:p>
          </p:txBody>
        </p:sp>
        <p:sp>
          <p:nvSpPr>
            <p:cNvPr id="30" name="Freeform 122">
              <a:extLst>
                <a:ext uri="{FF2B5EF4-FFF2-40B4-BE49-F238E27FC236}">
                  <a16:creationId xmlns:a16="http://schemas.microsoft.com/office/drawing/2014/main" id="{61679236-36AD-93DC-602F-02F66124C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2" y="1481"/>
              <a:ext cx="976" cy="743"/>
            </a:xfrm>
            <a:custGeom>
              <a:avLst/>
              <a:gdLst>
                <a:gd name="T0" fmla="*/ 1360 w 827"/>
                <a:gd name="T1" fmla="*/ 1034 h 590"/>
                <a:gd name="T2" fmla="*/ 1360 w 827"/>
                <a:gd name="T3" fmla="*/ 863 h 590"/>
                <a:gd name="T4" fmla="*/ 1269 w 827"/>
                <a:gd name="T5" fmla="*/ 824 h 590"/>
                <a:gd name="T6" fmla="*/ 1204 w 827"/>
                <a:gd name="T7" fmla="*/ 807 h 590"/>
                <a:gd name="T8" fmla="*/ 1126 w 827"/>
                <a:gd name="T9" fmla="*/ 793 h 590"/>
                <a:gd name="T10" fmla="*/ 1067 w 827"/>
                <a:gd name="T11" fmla="*/ 824 h 590"/>
                <a:gd name="T12" fmla="*/ 1006 w 827"/>
                <a:gd name="T13" fmla="*/ 834 h 590"/>
                <a:gd name="T14" fmla="*/ 967 w 827"/>
                <a:gd name="T15" fmla="*/ 679 h 590"/>
                <a:gd name="T16" fmla="*/ 899 w 827"/>
                <a:gd name="T17" fmla="*/ 703 h 590"/>
                <a:gd name="T18" fmla="*/ 756 w 827"/>
                <a:gd name="T19" fmla="*/ 691 h 590"/>
                <a:gd name="T20" fmla="*/ 624 w 827"/>
                <a:gd name="T21" fmla="*/ 644 h 590"/>
                <a:gd name="T22" fmla="*/ 426 w 827"/>
                <a:gd name="T23" fmla="*/ 533 h 590"/>
                <a:gd name="T24" fmla="*/ 319 w 827"/>
                <a:gd name="T25" fmla="*/ 293 h 590"/>
                <a:gd name="T26" fmla="*/ 227 w 827"/>
                <a:gd name="T27" fmla="*/ 69 h 590"/>
                <a:gd name="T28" fmla="*/ 274 w 827"/>
                <a:gd name="T29" fmla="*/ 0 h 590"/>
                <a:gd name="T30" fmla="*/ 91 w 827"/>
                <a:gd name="T31" fmla="*/ 69 h 590"/>
                <a:gd name="T32" fmla="*/ 0 w 827"/>
                <a:gd name="T33" fmla="*/ 157 h 590"/>
                <a:gd name="T34" fmla="*/ 0 w 827"/>
                <a:gd name="T35" fmla="*/ 1034 h 590"/>
                <a:gd name="T36" fmla="*/ 679 w 827"/>
                <a:gd name="T37" fmla="*/ 1179 h 590"/>
                <a:gd name="T38" fmla="*/ 1360 w 827"/>
                <a:gd name="T39" fmla="*/ 1034 h 59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827" h="590">
                  <a:moveTo>
                    <a:pt x="827" y="518"/>
                  </a:moveTo>
                  <a:cubicBezTo>
                    <a:pt x="827" y="518"/>
                    <a:pt x="827" y="483"/>
                    <a:pt x="827" y="432"/>
                  </a:cubicBezTo>
                  <a:cubicBezTo>
                    <a:pt x="809" y="422"/>
                    <a:pt x="790" y="415"/>
                    <a:pt x="772" y="412"/>
                  </a:cubicBezTo>
                  <a:cubicBezTo>
                    <a:pt x="771" y="417"/>
                    <a:pt x="739" y="409"/>
                    <a:pt x="732" y="404"/>
                  </a:cubicBezTo>
                  <a:cubicBezTo>
                    <a:pt x="731" y="420"/>
                    <a:pt x="692" y="419"/>
                    <a:pt x="685" y="397"/>
                  </a:cubicBezTo>
                  <a:cubicBezTo>
                    <a:pt x="687" y="417"/>
                    <a:pt x="655" y="430"/>
                    <a:pt x="649" y="412"/>
                  </a:cubicBezTo>
                  <a:cubicBezTo>
                    <a:pt x="640" y="416"/>
                    <a:pt x="621" y="414"/>
                    <a:pt x="612" y="418"/>
                  </a:cubicBezTo>
                  <a:cubicBezTo>
                    <a:pt x="603" y="391"/>
                    <a:pt x="594" y="365"/>
                    <a:pt x="588" y="340"/>
                  </a:cubicBezTo>
                  <a:cubicBezTo>
                    <a:pt x="578" y="345"/>
                    <a:pt x="558" y="344"/>
                    <a:pt x="547" y="352"/>
                  </a:cubicBezTo>
                  <a:cubicBezTo>
                    <a:pt x="512" y="275"/>
                    <a:pt x="467" y="236"/>
                    <a:pt x="460" y="346"/>
                  </a:cubicBezTo>
                  <a:cubicBezTo>
                    <a:pt x="441" y="325"/>
                    <a:pt x="412" y="307"/>
                    <a:pt x="380" y="322"/>
                  </a:cubicBezTo>
                  <a:cubicBezTo>
                    <a:pt x="368" y="196"/>
                    <a:pt x="315" y="278"/>
                    <a:pt x="259" y="267"/>
                  </a:cubicBezTo>
                  <a:cubicBezTo>
                    <a:pt x="159" y="247"/>
                    <a:pt x="287" y="166"/>
                    <a:pt x="194" y="147"/>
                  </a:cubicBezTo>
                  <a:cubicBezTo>
                    <a:pt x="193" y="166"/>
                    <a:pt x="284" y="74"/>
                    <a:pt x="138" y="35"/>
                  </a:cubicBezTo>
                  <a:cubicBezTo>
                    <a:pt x="160" y="18"/>
                    <a:pt x="174" y="18"/>
                    <a:pt x="167" y="0"/>
                  </a:cubicBezTo>
                  <a:cubicBezTo>
                    <a:pt x="128" y="4"/>
                    <a:pt x="91" y="11"/>
                    <a:pt x="55" y="35"/>
                  </a:cubicBezTo>
                  <a:cubicBezTo>
                    <a:pt x="37" y="47"/>
                    <a:pt x="19" y="64"/>
                    <a:pt x="0" y="79"/>
                  </a:cubicBezTo>
                  <a:cubicBezTo>
                    <a:pt x="0" y="518"/>
                    <a:pt x="0" y="518"/>
                    <a:pt x="0" y="518"/>
                  </a:cubicBezTo>
                  <a:cubicBezTo>
                    <a:pt x="0" y="558"/>
                    <a:pt x="185" y="590"/>
                    <a:pt x="413" y="590"/>
                  </a:cubicBezTo>
                  <a:cubicBezTo>
                    <a:pt x="642" y="590"/>
                    <a:pt x="827" y="558"/>
                    <a:pt x="827" y="51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Freeform 123">
              <a:extLst>
                <a:ext uri="{FF2B5EF4-FFF2-40B4-BE49-F238E27FC236}">
                  <a16:creationId xmlns:a16="http://schemas.microsoft.com/office/drawing/2014/main" id="{7DC4074D-E2FC-094B-C4C8-9A29EC4916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9" y="1112"/>
              <a:ext cx="1054" cy="1135"/>
            </a:xfrm>
            <a:custGeom>
              <a:avLst/>
              <a:gdLst>
                <a:gd name="T0" fmla="*/ 1469 w 892"/>
                <a:gd name="T1" fmla="*/ 1648 h 901"/>
                <a:gd name="T2" fmla="*/ 737 w 892"/>
                <a:gd name="T3" fmla="*/ 1801 h 901"/>
                <a:gd name="T4" fmla="*/ 8 w 892"/>
                <a:gd name="T5" fmla="*/ 1648 h 901"/>
                <a:gd name="T6" fmla="*/ 8 w 892"/>
                <a:gd name="T7" fmla="*/ 511 h 901"/>
                <a:gd name="T8" fmla="*/ 98 w 892"/>
                <a:gd name="T9" fmla="*/ 291 h 901"/>
                <a:gd name="T10" fmla="*/ 169 w 892"/>
                <a:gd name="T11" fmla="*/ 0 h 901"/>
                <a:gd name="T12" fmla="*/ 1302 w 892"/>
                <a:gd name="T13" fmla="*/ 0 h 901"/>
                <a:gd name="T14" fmla="*/ 1361 w 892"/>
                <a:gd name="T15" fmla="*/ 299 h 901"/>
                <a:gd name="T16" fmla="*/ 1471 w 892"/>
                <a:gd name="T17" fmla="*/ 520 h 901"/>
                <a:gd name="T18" fmla="*/ 1469 w 892"/>
                <a:gd name="T19" fmla="*/ 1648 h 90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92" h="901">
                  <a:moveTo>
                    <a:pt x="890" y="824"/>
                  </a:moveTo>
                  <a:cubicBezTo>
                    <a:pt x="890" y="866"/>
                    <a:pt x="692" y="901"/>
                    <a:pt x="447" y="901"/>
                  </a:cubicBezTo>
                  <a:cubicBezTo>
                    <a:pt x="203" y="901"/>
                    <a:pt x="5" y="866"/>
                    <a:pt x="5" y="824"/>
                  </a:cubicBezTo>
                  <a:cubicBezTo>
                    <a:pt x="5" y="256"/>
                    <a:pt x="5" y="256"/>
                    <a:pt x="5" y="256"/>
                  </a:cubicBezTo>
                  <a:cubicBezTo>
                    <a:pt x="5" y="256"/>
                    <a:pt x="0" y="185"/>
                    <a:pt x="59" y="145"/>
                  </a:cubicBezTo>
                  <a:cubicBezTo>
                    <a:pt x="118" y="105"/>
                    <a:pt x="102" y="0"/>
                    <a:pt x="102" y="0"/>
                  </a:cubicBezTo>
                  <a:cubicBezTo>
                    <a:pt x="790" y="0"/>
                    <a:pt x="790" y="0"/>
                    <a:pt x="790" y="0"/>
                  </a:cubicBezTo>
                  <a:cubicBezTo>
                    <a:pt x="790" y="0"/>
                    <a:pt x="777" y="116"/>
                    <a:pt x="825" y="149"/>
                  </a:cubicBezTo>
                  <a:cubicBezTo>
                    <a:pt x="863" y="175"/>
                    <a:pt x="892" y="197"/>
                    <a:pt x="892" y="260"/>
                  </a:cubicBezTo>
                  <a:cubicBezTo>
                    <a:pt x="892" y="323"/>
                    <a:pt x="890" y="824"/>
                    <a:pt x="890" y="824"/>
                  </a:cubicBezTo>
                  <a:close/>
                </a:path>
              </a:pathLst>
            </a:custGeom>
            <a:noFill/>
            <a:ln w="4763" cap="flat">
              <a:solidFill>
                <a:srgbClr val="34343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" name="Freeform 124">
              <a:extLst>
                <a:ext uri="{FF2B5EF4-FFF2-40B4-BE49-F238E27FC236}">
                  <a16:creationId xmlns:a16="http://schemas.microsoft.com/office/drawing/2014/main" id="{A30BDEA0-1614-FBE0-1DB4-515670482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" y="958"/>
              <a:ext cx="928" cy="210"/>
            </a:xfrm>
            <a:custGeom>
              <a:avLst/>
              <a:gdLst>
                <a:gd name="T0" fmla="*/ 1294 w 786"/>
                <a:gd name="T1" fmla="*/ 240 h 167"/>
                <a:gd name="T2" fmla="*/ 647 w 786"/>
                <a:gd name="T3" fmla="*/ 332 h 167"/>
                <a:gd name="T4" fmla="*/ 0 w 786"/>
                <a:gd name="T5" fmla="*/ 240 h 167"/>
                <a:gd name="T6" fmla="*/ 0 w 786"/>
                <a:gd name="T7" fmla="*/ 0 h 167"/>
                <a:gd name="T8" fmla="*/ 1294 w 786"/>
                <a:gd name="T9" fmla="*/ 0 h 167"/>
                <a:gd name="T10" fmla="*/ 1294 w 786"/>
                <a:gd name="T11" fmla="*/ 240 h 1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86" h="167">
                  <a:moveTo>
                    <a:pt x="786" y="121"/>
                  </a:moveTo>
                  <a:cubicBezTo>
                    <a:pt x="786" y="146"/>
                    <a:pt x="610" y="167"/>
                    <a:pt x="393" y="167"/>
                  </a:cubicBezTo>
                  <a:cubicBezTo>
                    <a:pt x="176" y="167"/>
                    <a:pt x="0" y="146"/>
                    <a:pt x="0" y="12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86" y="0"/>
                    <a:pt x="786" y="0"/>
                    <a:pt x="786" y="0"/>
                  </a:cubicBezTo>
                  <a:lnTo>
                    <a:pt x="786" y="121"/>
                  </a:lnTo>
                  <a:close/>
                </a:path>
              </a:pathLst>
            </a:custGeom>
            <a:solidFill>
              <a:srgbClr val="A4A4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Freeform 125">
              <a:extLst>
                <a:ext uri="{FF2B5EF4-FFF2-40B4-BE49-F238E27FC236}">
                  <a16:creationId xmlns:a16="http://schemas.microsoft.com/office/drawing/2014/main" id="{61693585-FA91-B728-B879-B5C9DF28CC1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1" y="958"/>
              <a:ext cx="476" cy="210"/>
            </a:xfrm>
            <a:custGeom>
              <a:avLst/>
              <a:gdLst>
                <a:gd name="T0" fmla="*/ 0 w 403"/>
                <a:gd name="T1" fmla="*/ 323 h 167"/>
                <a:gd name="T2" fmla="*/ 294 w 403"/>
                <a:gd name="T3" fmla="*/ 332 h 167"/>
                <a:gd name="T4" fmla="*/ 664 w 403"/>
                <a:gd name="T5" fmla="*/ 314 h 167"/>
                <a:gd name="T6" fmla="*/ 664 w 403"/>
                <a:gd name="T7" fmla="*/ 0 h 167"/>
                <a:gd name="T8" fmla="*/ 0 w 403"/>
                <a:gd name="T9" fmla="*/ 0 h 167"/>
                <a:gd name="T10" fmla="*/ 0 w 403"/>
                <a:gd name="T11" fmla="*/ 323 h 1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03" h="167">
                  <a:moveTo>
                    <a:pt x="0" y="162"/>
                  </a:moveTo>
                  <a:cubicBezTo>
                    <a:pt x="54" y="165"/>
                    <a:pt x="115" y="167"/>
                    <a:pt x="179" y="167"/>
                  </a:cubicBezTo>
                  <a:cubicBezTo>
                    <a:pt x="263" y="167"/>
                    <a:pt x="340" y="164"/>
                    <a:pt x="403" y="158"/>
                  </a:cubicBezTo>
                  <a:cubicBezTo>
                    <a:pt x="403" y="0"/>
                    <a:pt x="403" y="0"/>
                    <a:pt x="403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62"/>
                  </a:lnTo>
                  <a:close/>
                </a:path>
              </a:pathLst>
            </a:custGeom>
            <a:solidFill>
              <a:srgbClr val="B6B6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Freeform 126">
              <a:extLst>
                <a:ext uri="{FF2B5EF4-FFF2-40B4-BE49-F238E27FC236}">
                  <a16:creationId xmlns:a16="http://schemas.microsoft.com/office/drawing/2014/main" id="{6607992D-6151-5164-B2F9-5547006C13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3" y="958"/>
              <a:ext cx="246" cy="210"/>
            </a:xfrm>
            <a:custGeom>
              <a:avLst/>
              <a:gdLst>
                <a:gd name="T0" fmla="*/ 0 w 208"/>
                <a:gd name="T1" fmla="*/ 327 h 167"/>
                <a:gd name="T2" fmla="*/ 182 w 208"/>
                <a:gd name="T3" fmla="*/ 332 h 167"/>
                <a:gd name="T4" fmla="*/ 344 w 208"/>
                <a:gd name="T5" fmla="*/ 331 h 167"/>
                <a:gd name="T6" fmla="*/ 344 w 208"/>
                <a:gd name="T7" fmla="*/ 0 h 167"/>
                <a:gd name="T8" fmla="*/ 0 w 208"/>
                <a:gd name="T9" fmla="*/ 0 h 167"/>
                <a:gd name="T10" fmla="*/ 0 w 208"/>
                <a:gd name="T11" fmla="*/ 327 h 1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8" h="167">
                  <a:moveTo>
                    <a:pt x="0" y="165"/>
                  </a:moveTo>
                  <a:cubicBezTo>
                    <a:pt x="35" y="166"/>
                    <a:pt x="72" y="167"/>
                    <a:pt x="110" y="167"/>
                  </a:cubicBezTo>
                  <a:cubicBezTo>
                    <a:pt x="144" y="167"/>
                    <a:pt x="177" y="167"/>
                    <a:pt x="208" y="166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65"/>
                  </a:lnTo>
                  <a:close/>
                </a:path>
              </a:pathLst>
            </a:custGeom>
            <a:solidFill>
              <a:srgbClr val="CACA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" name="Freeform 127">
              <a:extLst>
                <a:ext uri="{FF2B5EF4-FFF2-40B4-BE49-F238E27FC236}">
                  <a16:creationId xmlns:a16="http://schemas.microsoft.com/office/drawing/2014/main" id="{D14DF459-9791-53C5-37AB-1F1A0E651B6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" y="958"/>
              <a:ext cx="928" cy="210"/>
            </a:xfrm>
            <a:custGeom>
              <a:avLst/>
              <a:gdLst>
                <a:gd name="T0" fmla="*/ 1294 w 786"/>
                <a:gd name="T1" fmla="*/ 240 h 167"/>
                <a:gd name="T2" fmla="*/ 647 w 786"/>
                <a:gd name="T3" fmla="*/ 332 h 167"/>
                <a:gd name="T4" fmla="*/ 0 w 786"/>
                <a:gd name="T5" fmla="*/ 240 h 167"/>
                <a:gd name="T6" fmla="*/ 0 w 786"/>
                <a:gd name="T7" fmla="*/ 0 h 167"/>
                <a:gd name="T8" fmla="*/ 1294 w 786"/>
                <a:gd name="T9" fmla="*/ 0 h 167"/>
                <a:gd name="T10" fmla="*/ 1294 w 786"/>
                <a:gd name="T11" fmla="*/ 240 h 1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86" h="167">
                  <a:moveTo>
                    <a:pt x="786" y="121"/>
                  </a:moveTo>
                  <a:cubicBezTo>
                    <a:pt x="786" y="146"/>
                    <a:pt x="610" y="167"/>
                    <a:pt x="393" y="167"/>
                  </a:cubicBezTo>
                  <a:cubicBezTo>
                    <a:pt x="176" y="167"/>
                    <a:pt x="0" y="146"/>
                    <a:pt x="0" y="12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86" y="0"/>
                    <a:pt x="786" y="0"/>
                    <a:pt x="786" y="0"/>
                  </a:cubicBezTo>
                  <a:lnTo>
                    <a:pt x="786" y="121"/>
                  </a:lnTo>
                  <a:close/>
                </a:path>
              </a:pathLst>
            </a:custGeom>
            <a:noFill/>
            <a:ln w="4763" cap="flat">
              <a:solidFill>
                <a:srgbClr val="34343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" name="Oval 128">
              <a:extLst>
                <a:ext uri="{FF2B5EF4-FFF2-40B4-BE49-F238E27FC236}">
                  <a16:creationId xmlns:a16="http://schemas.microsoft.com/office/drawing/2014/main" id="{39022EEB-BE3E-BBF1-A8FA-78568CFF6F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9" y="900"/>
              <a:ext cx="928" cy="115"/>
            </a:xfrm>
            <a:prstGeom prst="ellipse">
              <a:avLst/>
            </a:prstGeom>
            <a:solidFill>
              <a:srgbClr val="BFBF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defRPr sz="3200">
                  <a:solidFill>
                    <a:srgbClr val="0070C0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70C0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70C0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zh-CN" altLang="zh-CN" sz="1800">
                <a:solidFill>
                  <a:schemeClr val="tx1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37" name="Freeform 129">
              <a:extLst>
                <a:ext uri="{FF2B5EF4-FFF2-40B4-BE49-F238E27FC236}">
                  <a16:creationId xmlns:a16="http://schemas.microsoft.com/office/drawing/2014/main" id="{11284BCB-E90A-2657-26B2-995C16F55F3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2" y="899"/>
              <a:ext cx="483" cy="114"/>
            </a:xfrm>
            <a:custGeom>
              <a:avLst/>
              <a:gdLst>
                <a:gd name="T0" fmla="*/ 52 w 409"/>
                <a:gd name="T1" fmla="*/ 88 h 91"/>
                <a:gd name="T2" fmla="*/ 673 w 409"/>
                <a:gd name="T3" fmla="*/ 0 h 91"/>
                <a:gd name="T4" fmla="*/ 647 w 409"/>
                <a:gd name="T5" fmla="*/ 0 h 91"/>
                <a:gd name="T6" fmla="*/ 0 w 409"/>
                <a:gd name="T7" fmla="*/ 88 h 91"/>
                <a:gd name="T8" fmla="*/ 647 w 409"/>
                <a:gd name="T9" fmla="*/ 179 h 91"/>
                <a:gd name="T10" fmla="*/ 673 w 409"/>
                <a:gd name="T11" fmla="*/ 179 h 91"/>
                <a:gd name="T12" fmla="*/ 52 w 409"/>
                <a:gd name="T13" fmla="*/ 88 h 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09" h="91">
                  <a:moveTo>
                    <a:pt x="31" y="45"/>
                  </a:moveTo>
                  <a:cubicBezTo>
                    <a:pt x="31" y="21"/>
                    <a:pt x="199" y="1"/>
                    <a:pt x="409" y="0"/>
                  </a:cubicBezTo>
                  <a:cubicBezTo>
                    <a:pt x="404" y="0"/>
                    <a:pt x="398" y="0"/>
                    <a:pt x="393" y="0"/>
                  </a:cubicBezTo>
                  <a:cubicBezTo>
                    <a:pt x="176" y="0"/>
                    <a:pt x="0" y="20"/>
                    <a:pt x="0" y="45"/>
                  </a:cubicBezTo>
                  <a:cubicBezTo>
                    <a:pt x="0" y="71"/>
                    <a:pt x="176" y="91"/>
                    <a:pt x="393" y="91"/>
                  </a:cubicBezTo>
                  <a:cubicBezTo>
                    <a:pt x="398" y="91"/>
                    <a:pt x="404" y="91"/>
                    <a:pt x="409" y="91"/>
                  </a:cubicBezTo>
                  <a:cubicBezTo>
                    <a:pt x="199" y="90"/>
                    <a:pt x="31" y="70"/>
                    <a:pt x="31" y="45"/>
                  </a:cubicBezTo>
                  <a:close/>
                </a:path>
              </a:pathLst>
            </a:custGeom>
            <a:solidFill>
              <a:srgbClr val="D7D7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" name="Oval 130">
              <a:extLst>
                <a:ext uri="{FF2B5EF4-FFF2-40B4-BE49-F238E27FC236}">
                  <a16:creationId xmlns:a16="http://schemas.microsoft.com/office/drawing/2014/main" id="{58268E8D-7954-08D1-1DC6-86C84DBD12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9" y="899"/>
              <a:ext cx="928" cy="114"/>
            </a:xfrm>
            <a:prstGeom prst="ellipse">
              <a:avLst/>
            </a:prstGeom>
            <a:noFill/>
            <a:ln w="4763">
              <a:solidFill>
                <a:srgbClr val="34343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defRPr sz="3200">
                  <a:solidFill>
                    <a:srgbClr val="0070C0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70C0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70C0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zh-CN" altLang="zh-CN" sz="1800">
                <a:solidFill>
                  <a:schemeClr val="tx1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39" name="Freeform 131">
              <a:extLst>
                <a:ext uri="{FF2B5EF4-FFF2-40B4-BE49-F238E27FC236}">
                  <a16:creationId xmlns:a16="http://schemas.microsoft.com/office/drawing/2014/main" id="{2E8565E9-DA71-260F-7A1D-046C21E7560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3" y="767"/>
              <a:ext cx="309" cy="191"/>
            </a:xfrm>
            <a:custGeom>
              <a:avLst/>
              <a:gdLst>
                <a:gd name="T0" fmla="*/ 119 w 262"/>
                <a:gd name="T1" fmla="*/ 302 h 152"/>
                <a:gd name="T2" fmla="*/ 2 w 262"/>
                <a:gd name="T3" fmla="*/ 263 h 152"/>
                <a:gd name="T4" fmla="*/ 2 w 262"/>
                <a:gd name="T5" fmla="*/ 75 h 152"/>
                <a:gd name="T6" fmla="*/ 61 w 262"/>
                <a:gd name="T7" fmla="*/ 0 h 152"/>
                <a:gd name="T8" fmla="*/ 347 w 262"/>
                <a:gd name="T9" fmla="*/ 0 h 152"/>
                <a:gd name="T10" fmla="*/ 429 w 262"/>
                <a:gd name="T11" fmla="*/ 84 h 152"/>
                <a:gd name="T12" fmla="*/ 429 w 262"/>
                <a:gd name="T13" fmla="*/ 279 h 152"/>
                <a:gd name="T14" fmla="*/ 333 w 262"/>
                <a:gd name="T15" fmla="*/ 246 h 152"/>
                <a:gd name="T16" fmla="*/ 333 w 262"/>
                <a:gd name="T17" fmla="*/ 101 h 152"/>
                <a:gd name="T18" fmla="*/ 267 w 262"/>
                <a:gd name="T19" fmla="*/ 49 h 152"/>
                <a:gd name="T20" fmla="*/ 172 w 262"/>
                <a:gd name="T21" fmla="*/ 49 h 152"/>
                <a:gd name="T22" fmla="*/ 118 w 262"/>
                <a:gd name="T23" fmla="*/ 122 h 152"/>
                <a:gd name="T24" fmla="*/ 119 w 262"/>
                <a:gd name="T25" fmla="*/ 302 h 15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62" h="152">
                  <a:moveTo>
                    <a:pt x="73" y="152"/>
                  </a:moveTo>
                  <a:cubicBezTo>
                    <a:pt x="2" y="132"/>
                    <a:pt x="2" y="132"/>
                    <a:pt x="2" y="132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0" y="0"/>
                    <a:pt x="37" y="0"/>
                  </a:cubicBezTo>
                  <a:cubicBezTo>
                    <a:pt x="74" y="0"/>
                    <a:pt x="211" y="0"/>
                    <a:pt x="211" y="0"/>
                  </a:cubicBezTo>
                  <a:cubicBezTo>
                    <a:pt x="211" y="0"/>
                    <a:pt x="262" y="2"/>
                    <a:pt x="262" y="42"/>
                  </a:cubicBezTo>
                  <a:cubicBezTo>
                    <a:pt x="262" y="83"/>
                    <a:pt x="262" y="141"/>
                    <a:pt x="262" y="141"/>
                  </a:cubicBezTo>
                  <a:cubicBezTo>
                    <a:pt x="203" y="124"/>
                    <a:pt x="203" y="124"/>
                    <a:pt x="203" y="124"/>
                  </a:cubicBezTo>
                  <a:cubicBezTo>
                    <a:pt x="203" y="51"/>
                    <a:pt x="203" y="51"/>
                    <a:pt x="203" y="51"/>
                  </a:cubicBezTo>
                  <a:cubicBezTo>
                    <a:pt x="203" y="51"/>
                    <a:pt x="204" y="25"/>
                    <a:pt x="163" y="25"/>
                  </a:cubicBezTo>
                  <a:cubicBezTo>
                    <a:pt x="123" y="25"/>
                    <a:pt x="105" y="25"/>
                    <a:pt x="105" y="25"/>
                  </a:cubicBezTo>
                  <a:cubicBezTo>
                    <a:pt x="105" y="25"/>
                    <a:pt x="72" y="26"/>
                    <a:pt x="72" y="61"/>
                  </a:cubicBezTo>
                  <a:cubicBezTo>
                    <a:pt x="72" y="97"/>
                    <a:pt x="73" y="152"/>
                    <a:pt x="73" y="152"/>
                  </a:cubicBezTo>
                  <a:close/>
                </a:path>
              </a:pathLst>
            </a:custGeom>
            <a:solidFill>
              <a:srgbClr val="D6D6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0" name="Freeform 132">
              <a:extLst>
                <a:ext uri="{FF2B5EF4-FFF2-40B4-BE49-F238E27FC236}">
                  <a16:creationId xmlns:a16="http://schemas.microsoft.com/office/drawing/2014/main" id="{146A674C-94BA-2876-DCDF-2C45F234380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3" y="767"/>
              <a:ext cx="309" cy="191"/>
            </a:xfrm>
            <a:custGeom>
              <a:avLst/>
              <a:gdLst>
                <a:gd name="T0" fmla="*/ 119 w 262"/>
                <a:gd name="T1" fmla="*/ 302 h 152"/>
                <a:gd name="T2" fmla="*/ 2 w 262"/>
                <a:gd name="T3" fmla="*/ 263 h 152"/>
                <a:gd name="T4" fmla="*/ 2 w 262"/>
                <a:gd name="T5" fmla="*/ 75 h 152"/>
                <a:gd name="T6" fmla="*/ 61 w 262"/>
                <a:gd name="T7" fmla="*/ 0 h 152"/>
                <a:gd name="T8" fmla="*/ 347 w 262"/>
                <a:gd name="T9" fmla="*/ 0 h 152"/>
                <a:gd name="T10" fmla="*/ 429 w 262"/>
                <a:gd name="T11" fmla="*/ 84 h 152"/>
                <a:gd name="T12" fmla="*/ 429 w 262"/>
                <a:gd name="T13" fmla="*/ 279 h 152"/>
                <a:gd name="T14" fmla="*/ 333 w 262"/>
                <a:gd name="T15" fmla="*/ 246 h 152"/>
                <a:gd name="T16" fmla="*/ 333 w 262"/>
                <a:gd name="T17" fmla="*/ 101 h 152"/>
                <a:gd name="T18" fmla="*/ 267 w 262"/>
                <a:gd name="T19" fmla="*/ 49 h 152"/>
                <a:gd name="T20" fmla="*/ 172 w 262"/>
                <a:gd name="T21" fmla="*/ 49 h 152"/>
                <a:gd name="T22" fmla="*/ 118 w 262"/>
                <a:gd name="T23" fmla="*/ 122 h 152"/>
                <a:gd name="T24" fmla="*/ 119 w 262"/>
                <a:gd name="T25" fmla="*/ 302 h 15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62" h="152">
                  <a:moveTo>
                    <a:pt x="73" y="152"/>
                  </a:moveTo>
                  <a:cubicBezTo>
                    <a:pt x="2" y="132"/>
                    <a:pt x="2" y="132"/>
                    <a:pt x="2" y="132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0" y="0"/>
                    <a:pt x="37" y="0"/>
                  </a:cubicBezTo>
                  <a:cubicBezTo>
                    <a:pt x="74" y="0"/>
                    <a:pt x="211" y="0"/>
                    <a:pt x="211" y="0"/>
                  </a:cubicBezTo>
                  <a:cubicBezTo>
                    <a:pt x="211" y="0"/>
                    <a:pt x="262" y="2"/>
                    <a:pt x="262" y="42"/>
                  </a:cubicBezTo>
                  <a:cubicBezTo>
                    <a:pt x="262" y="83"/>
                    <a:pt x="262" y="141"/>
                    <a:pt x="262" y="141"/>
                  </a:cubicBezTo>
                  <a:cubicBezTo>
                    <a:pt x="203" y="124"/>
                    <a:pt x="203" y="124"/>
                    <a:pt x="203" y="124"/>
                  </a:cubicBezTo>
                  <a:cubicBezTo>
                    <a:pt x="203" y="51"/>
                    <a:pt x="203" y="51"/>
                    <a:pt x="203" y="51"/>
                  </a:cubicBezTo>
                  <a:cubicBezTo>
                    <a:pt x="203" y="51"/>
                    <a:pt x="204" y="25"/>
                    <a:pt x="163" y="25"/>
                  </a:cubicBezTo>
                  <a:cubicBezTo>
                    <a:pt x="123" y="25"/>
                    <a:pt x="105" y="25"/>
                    <a:pt x="105" y="25"/>
                  </a:cubicBezTo>
                  <a:cubicBezTo>
                    <a:pt x="105" y="25"/>
                    <a:pt x="72" y="26"/>
                    <a:pt x="72" y="61"/>
                  </a:cubicBezTo>
                  <a:cubicBezTo>
                    <a:pt x="72" y="97"/>
                    <a:pt x="73" y="152"/>
                    <a:pt x="73" y="152"/>
                  </a:cubicBezTo>
                  <a:close/>
                </a:path>
              </a:pathLst>
            </a:custGeom>
            <a:noFill/>
            <a:ln w="4763" cap="flat">
              <a:solidFill>
                <a:srgbClr val="34343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" name="Freeform 133">
              <a:extLst>
                <a:ext uri="{FF2B5EF4-FFF2-40B4-BE49-F238E27FC236}">
                  <a16:creationId xmlns:a16="http://schemas.microsoft.com/office/drawing/2014/main" id="{D4BC8416-4A65-524B-1E85-38DA77F49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9" y="798"/>
              <a:ext cx="109" cy="135"/>
            </a:xfrm>
            <a:custGeom>
              <a:avLst/>
              <a:gdLst>
                <a:gd name="T0" fmla="*/ 147 w 92"/>
                <a:gd name="T1" fmla="*/ 214 h 107"/>
                <a:gd name="T2" fmla="*/ 147 w 92"/>
                <a:gd name="T3" fmla="*/ 61 h 107"/>
                <a:gd name="T4" fmla="*/ 0 w 92"/>
                <a:gd name="T5" fmla="*/ 0 h 10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2" h="107">
                  <a:moveTo>
                    <a:pt x="89" y="107"/>
                  </a:moveTo>
                  <a:cubicBezTo>
                    <a:pt x="89" y="30"/>
                    <a:pt x="89" y="30"/>
                    <a:pt x="89" y="30"/>
                  </a:cubicBezTo>
                  <a:cubicBezTo>
                    <a:pt x="89" y="30"/>
                    <a:pt x="92" y="0"/>
                    <a:pt x="0" y="0"/>
                  </a:cubicBezTo>
                </a:path>
              </a:pathLst>
            </a:custGeom>
            <a:noFill/>
            <a:ln w="4763" cap="rnd">
              <a:solidFill>
                <a:srgbClr val="34343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" name="Freeform 134">
              <a:extLst>
                <a:ext uri="{FF2B5EF4-FFF2-40B4-BE49-F238E27FC236}">
                  <a16:creationId xmlns:a16="http://schemas.microsoft.com/office/drawing/2014/main" id="{E44ECA41-1698-7B10-3F53-1F6B481BCD4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6" y="802"/>
              <a:ext cx="77" cy="135"/>
            </a:xfrm>
            <a:custGeom>
              <a:avLst/>
              <a:gdLst>
                <a:gd name="T0" fmla="*/ 0 w 65"/>
                <a:gd name="T1" fmla="*/ 0 h 107"/>
                <a:gd name="T2" fmla="*/ 27 w 65"/>
                <a:gd name="T3" fmla="*/ 47 h 107"/>
                <a:gd name="T4" fmla="*/ 27 w 65"/>
                <a:gd name="T5" fmla="*/ 189 h 107"/>
                <a:gd name="T6" fmla="*/ 105 w 65"/>
                <a:gd name="T7" fmla="*/ 214 h 107"/>
                <a:gd name="T8" fmla="*/ 107 w 65"/>
                <a:gd name="T9" fmla="*/ 56 h 107"/>
                <a:gd name="T10" fmla="*/ 0 w 65"/>
                <a:gd name="T11" fmla="*/ 0 h 1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5" h="107">
                  <a:moveTo>
                    <a:pt x="0" y="0"/>
                  </a:moveTo>
                  <a:cubicBezTo>
                    <a:pt x="0" y="0"/>
                    <a:pt x="16" y="6"/>
                    <a:pt x="16" y="23"/>
                  </a:cubicBezTo>
                  <a:cubicBezTo>
                    <a:pt x="16" y="41"/>
                    <a:pt x="16" y="94"/>
                    <a:pt x="16" y="94"/>
                  </a:cubicBezTo>
                  <a:cubicBezTo>
                    <a:pt x="63" y="107"/>
                    <a:pt x="63" y="107"/>
                    <a:pt x="63" y="107"/>
                  </a:cubicBezTo>
                  <a:cubicBezTo>
                    <a:pt x="64" y="28"/>
                    <a:pt x="64" y="28"/>
                    <a:pt x="64" y="28"/>
                  </a:cubicBezTo>
                  <a:cubicBezTo>
                    <a:pt x="64" y="28"/>
                    <a:pt x="65" y="5"/>
                    <a:pt x="0" y="0"/>
                  </a:cubicBezTo>
                  <a:close/>
                </a:path>
              </a:pathLst>
            </a:custGeom>
            <a:solidFill>
              <a:srgbClr val="A4A4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" name="Freeform 135">
              <a:extLst>
                <a:ext uri="{FF2B5EF4-FFF2-40B4-BE49-F238E27FC236}">
                  <a16:creationId xmlns:a16="http://schemas.microsoft.com/office/drawing/2014/main" id="{3992C3B8-2435-7B37-C622-0AA19AFEA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1" y="770"/>
              <a:ext cx="102" cy="63"/>
            </a:xfrm>
            <a:custGeom>
              <a:avLst/>
              <a:gdLst>
                <a:gd name="T0" fmla="*/ 43 w 86"/>
                <a:gd name="T1" fmla="*/ 0 h 50"/>
                <a:gd name="T2" fmla="*/ 0 w 86"/>
                <a:gd name="T3" fmla="*/ 53 h 50"/>
                <a:gd name="T4" fmla="*/ 104 w 86"/>
                <a:gd name="T5" fmla="*/ 100 h 50"/>
                <a:gd name="T6" fmla="*/ 144 w 86"/>
                <a:gd name="T7" fmla="*/ 38 h 50"/>
                <a:gd name="T8" fmla="*/ 43 w 86"/>
                <a:gd name="T9" fmla="*/ 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" h="50">
                  <a:moveTo>
                    <a:pt x="25" y="0"/>
                  </a:moveTo>
                  <a:cubicBezTo>
                    <a:pt x="25" y="0"/>
                    <a:pt x="2" y="5"/>
                    <a:pt x="0" y="26"/>
                  </a:cubicBezTo>
                  <a:cubicBezTo>
                    <a:pt x="62" y="50"/>
                    <a:pt x="62" y="50"/>
                    <a:pt x="62" y="50"/>
                  </a:cubicBezTo>
                  <a:cubicBezTo>
                    <a:pt x="62" y="50"/>
                    <a:pt x="65" y="28"/>
                    <a:pt x="86" y="19"/>
                  </a:cubicBezTo>
                  <a:lnTo>
                    <a:pt x="25" y="0"/>
                  </a:lnTo>
                  <a:close/>
                </a:path>
              </a:pathLst>
            </a:custGeom>
            <a:solidFill>
              <a:srgbClr val="E3E2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" name="Freeform 136">
              <a:extLst>
                <a:ext uri="{FF2B5EF4-FFF2-40B4-BE49-F238E27FC236}">
                  <a16:creationId xmlns:a16="http://schemas.microsoft.com/office/drawing/2014/main" id="{8FCB74FC-14DA-FFBA-AB0D-765E0471F6F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8" y="778"/>
              <a:ext cx="78" cy="40"/>
            </a:xfrm>
            <a:custGeom>
              <a:avLst/>
              <a:gdLst>
                <a:gd name="T0" fmla="*/ 0 w 66"/>
                <a:gd name="T1" fmla="*/ 20 h 32"/>
                <a:gd name="T2" fmla="*/ 15 w 66"/>
                <a:gd name="T3" fmla="*/ 0 h 32"/>
                <a:gd name="T4" fmla="*/ 109 w 66"/>
                <a:gd name="T5" fmla="*/ 38 h 32"/>
                <a:gd name="T6" fmla="*/ 97 w 66"/>
                <a:gd name="T7" fmla="*/ 63 h 32"/>
                <a:gd name="T8" fmla="*/ 0 w 66"/>
                <a:gd name="T9" fmla="*/ 20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6" h="32">
                  <a:moveTo>
                    <a:pt x="0" y="10"/>
                  </a:moveTo>
                  <a:cubicBezTo>
                    <a:pt x="0" y="10"/>
                    <a:pt x="4" y="2"/>
                    <a:pt x="9" y="0"/>
                  </a:cubicBezTo>
                  <a:cubicBezTo>
                    <a:pt x="66" y="19"/>
                    <a:pt x="66" y="19"/>
                    <a:pt x="66" y="19"/>
                  </a:cubicBezTo>
                  <a:cubicBezTo>
                    <a:pt x="66" y="19"/>
                    <a:pt x="58" y="27"/>
                    <a:pt x="58" y="32"/>
                  </a:cubicBezTo>
                  <a:lnTo>
                    <a:pt x="0" y="10"/>
                  </a:lnTo>
                  <a:close/>
                </a:path>
              </a:pathLst>
            </a:custGeom>
            <a:solidFill>
              <a:srgbClr val="EAEA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" name="Freeform 137">
              <a:extLst>
                <a:ext uri="{FF2B5EF4-FFF2-40B4-BE49-F238E27FC236}">
                  <a16:creationId xmlns:a16="http://schemas.microsoft.com/office/drawing/2014/main" id="{2E0842F0-4BA5-5FB8-2061-D9400F51D7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2" y="784"/>
              <a:ext cx="69" cy="28"/>
            </a:xfrm>
            <a:custGeom>
              <a:avLst/>
              <a:gdLst>
                <a:gd name="T0" fmla="*/ 0 w 58"/>
                <a:gd name="T1" fmla="*/ 1 h 22"/>
                <a:gd name="T2" fmla="*/ 98 w 58"/>
                <a:gd name="T3" fmla="*/ 43 h 22"/>
                <a:gd name="T4" fmla="*/ 0 w 58"/>
                <a:gd name="T5" fmla="*/ 1 h 2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8" h="22">
                  <a:moveTo>
                    <a:pt x="0" y="1"/>
                  </a:moveTo>
                  <a:cubicBezTo>
                    <a:pt x="0" y="1"/>
                    <a:pt x="49" y="22"/>
                    <a:pt x="58" y="21"/>
                  </a:cubicBezTo>
                  <a:cubicBezTo>
                    <a:pt x="58" y="21"/>
                    <a:pt x="11" y="0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6" name="Freeform 138">
              <a:extLst>
                <a:ext uri="{FF2B5EF4-FFF2-40B4-BE49-F238E27FC236}">
                  <a16:creationId xmlns:a16="http://schemas.microsoft.com/office/drawing/2014/main" id="{BF4E9007-F7B7-9449-9CE5-BAED03F1EB6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6" y="772"/>
              <a:ext cx="54" cy="55"/>
            </a:xfrm>
            <a:custGeom>
              <a:avLst/>
              <a:gdLst>
                <a:gd name="T0" fmla="*/ 0 w 46"/>
                <a:gd name="T1" fmla="*/ 0 h 44"/>
                <a:gd name="T2" fmla="*/ 72 w 46"/>
                <a:gd name="T3" fmla="*/ 86 h 44"/>
                <a:gd name="T4" fmla="*/ 0 w 46"/>
                <a:gd name="T5" fmla="*/ 0 h 4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6" h="44">
                  <a:moveTo>
                    <a:pt x="0" y="0"/>
                  </a:moveTo>
                  <a:cubicBezTo>
                    <a:pt x="0" y="0"/>
                    <a:pt x="46" y="5"/>
                    <a:pt x="44" y="44"/>
                  </a:cubicBezTo>
                  <a:cubicBezTo>
                    <a:pt x="44" y="44"/>
                    <a:pt x="41" y="11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7" name="Rectangle 139">
              <a:extLst>
                <a:ext uri="{FF2B5EF4-FFF2-40B4-BE49-F238E27FC236}">
                  <a16:creationId xmlns:a16="http://schemas.microsoft.com/office/drawing/2014/main" id="{BBCC9B3F-04F2-A5D0-D821-B0F3553E79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1" y="1017"/>
              <a:ext cx="32" cy="14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defRPr sz="3200">
                  <a:solidFill>
                    <a:srgbClr val="0070C0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70C0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70C0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zh-CN" altLang="zh-CN" sz="1800">
                <a:solidFill>
                  <a:schemeClr val="tx1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48" name="Freeform 140">
              <a:extLst>
                <a:ext uri="{FF2B5EF4-FFF2-40B4-BE49-F238E27FC236}">
                  <a16:creationId xmlns:a16="http://schemas.microsoft.com/office/drawing/2014/main" id="{C97A9941-9DCA-BE19-63EA-1E17E7AAC1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9" y="819"/>
              <a:ext cx="76" cy="134"/>
            </a:xfrm>
            <a:custGeom>
              <a:avLst/>
              <a:gdLst>
                <a:gd name="T0" fmla="*/ 0 w 76"/>
                <a:gd name="T1" fmla="*/ 0 h 134"/>
                <a:gd name="T2" fmla="*/ 0 w 76"/>
                <a:gd name="T3" fmla="*/ 111 h 134"/>
                <a:gd name="T4" fmla="*/ 76 w 76"/>
                <a:gd name="T5" fmla="*/ 134 h 134"/>
                <a:gd name="T6" fmla="*/ 5 w 76"/>
                <a:gd name="T7" fmla="*/ 105 h 134"/>
                <a:gd name="T8" fmla="*/ 0 w 76"/>
                <a:gd name="T9" fmla="*/ 0 h 1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6" h="134">
                  <a:moveTo>
                    <a:pt x="0" y="0"/>
                  </a:moveTo>
                  <a:lnTo>
                    <a:pt x="0" y="111"/>
                  </a:lnTo>
                  <a:lnTo>
                    <a:pt x="76" y="134"/>
                  </a:lnTo>
                  <a:lnTo>
                    <a:pt x="5" y="10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" name="Freeform 141">
              <a:extLst>
                <a:ext uri="{FF2B5EF4-FFF2-40B4-BE49-F238E27FC236}">
                  <a16:creationId xmlns:a16="http://schemas.microsoft.com/office/drawing/2014/main" id="{E9F0F765-C78E-0802-CC59-8FA65951670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3" y="969"/>
              <a:ext cx="14" cy="141"/>
            </a:xfrm>
            <a:custGeom>
              <a:avLst/>
              <a:gdLst>
                <a:gd name="T0" fmla="*/ 0 w 12"/>
                <a:gd name="T1" fmla="*/ 0 h 112"/>
                <a:gd name="T2" fmla="*/ 0 w 12"/>
                <a:gd name="T3" fmla="*/ 224 h 112"/>
                <a:gd name="T4" fmla="*/ 0 w 12"/>
                <a:gd name="T5" fmla="*/ 0 h 11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" h="112">
                  <a:moveTo>
                    <a:pt x="0" y="0"/>
                  </a:move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12" y="25"/>
                    <a:pt x="0" y="0"/>
                  </a:cubicBezTo>
                  <a:close/>
                </a:path>
              </a:pathLst>
            </a:custGeom>
            <a:solidFill>
              <a:srgbClr val="CACA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0" name="Freeform 142">
              <a:extLst>
                <a:ext uri="{FF2B5EF4-FFF2-40B4-BE49-F238E27FC236}">
                  <a16:creationId xmlns:a16="http://schemas.microsoft.com/office/drawing/2014/main" id="{F9A5D25F-EB65-721F-4F32-229E833628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5" y="1946"/>
              <a:ext cx="285" cy="278"/>
            </a:xfrm>
            <a:custGeom>
              <a:avLst/>
              <a:gdLst>
                <a:gd name="T0" fmla="*/ 30 w 241"/>
                <a:gd name="T1" fmla="*/ 0 h 221"/>
                <a:gd name="T2" fmla="*/ 30 w 241"/>
                <a:gd name="T3" fmla="*/ 307 h 221"/>
                <a:gd name="T4" fmla="*/ 399 w 241"/>
                <a:gd name="T5" fmla="*/ 440 h 221"/>
                <a:gd name="T6" fmla="*/ 53 w 241"/>
                <a:gd name="T7" fmla="*/ 296 h 221"/>
                <a:gd name="T8" fmla="*/ 30 w 241"/>
                <a:gd name="T9" fmla="*/ 0 h 2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41" h="221">
                  <a:moveTo>
                    <a:pt x="18" y="0"/>
                  </a:move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0" y="200"/>
                    <a:pt x="241" y="221"/>
                  </a:cubicBezTo>
                  <a:cubicBezTo>
                    <a:pt x="241" y="221"/>
                    <a:pt x="41" y="202"/>
                    <a:pt x="32" y="149"/>
                  </a:cubicBezTo>
                  <a:cubicBezTo>
                    <a:pt x="24" y="95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F2F2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" name="Freeform 143">
              <a:extLst>
                <a:ext uri="{FF2B5EF4-FFF2-40B4-BE49-F238E27FC236}">
                  <a16:creationId xmlns:a16="http://schemas.microsoft.com/office/drawing/2014/main" id="{6EF652BF-6C31-FEDC-45B0-8DC9FA5EDE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5" y="1150"/>
              <a:ext cx="129" cy="406"/>
            </a:xfrm>
            <a:custGeom>
              <a:avLst/>
              <a:gdLst>
                <a:gd name="T0" fmla="*/ 13 w 109"/>
                <a:gd name="T1" fmla="*/ 0 h 323"/>
                <a:gd name="T2" fmla="*/ 73 w 109"/>
                <a:gd name="T3" fmla="*/ 248 h 323"/>
                <a:gd name="T4" fmla="*/ 173 w 109"/>
                <a:gd name="T5" fmla="*/ 641 h 323"/>
                <a:gd name="T6" fmla="*/ 91 w 109"/>
                <a:gd name="T7" fmla="*/ 300 h 323"/>
                <a:gd name="T8" fmla="*/ 13 w 109"/>
                <a:gd name="T9" fmla="*/ 0 h 3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9" h="323">
                  <a:moveTo>
                    <a:pt x="8" y="0"/>
                  </a:moveTo>
                  <a:cubicBezTo>
                    <a:pt x="8" y="0"/>
                    <a:pt x="2" y="95"/>
                    <a:pt x="44" y="125"/>
                  </a:cubicBezTo>
                  <a:cubicBezTo>
                    <a:pt x="87" y="156"/>
                    <a:pt x="105" y="164"/>
                    <a:pt x="104" y="323"/>
                  </a:cubicBezTo>
                  <a:cubicBezTo>
                    <a:pt x="104" y="323"/>
                    <a:pt x="109" y="173"/>
                    <a:pt x="55" y="151"/>
                  </a:cubicBezTo>
                  <a:cubicBezTo>
                    <a:pt x="0" y="129"/>
                    <a:pt x="8" y="0"/>
                    <a:pt x="8" y="0"/>
                  </a:cubicBezTo>
                  <a:close/>
                </a:path>
              </a:pathLst>
            </a:custGeom>
            <a:solidFill>
              <a:srgbClr val="F2F2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" name="Freeform 144">
              <a:extLst>
                <a:ext uri="{FF2B5EF4-FFF2-40B4-BE49-F238E27FC236}">
                  <a16:creationId xmlns:a16="http://schemas.microsoft.com/office/drawing/2014/main" id="{9ADFF2F6-A2FC-35EA-892B-33FA5F980DA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0" y="1157"/>
              <a:ext cx="652" cy="134"/>
            </a:xfrm>
            <a:custGeom>
              <a:avLst/>
              <a:gdLst>
                <a:gd name="T0" fmla="*/ 21 w 552"/>
                <a:gd name="T1" fmla="*/ 0 h 106"/>
                <a:gd name="T2" fmla="*/ 31 w 552"/>
                <a:gd name="T3" fmla="*/ 114 h 106"/>
                <a:gd name="T4" fmla="*/ 0 w 552"/>
                <a:gd name="T5" fmla="*/ 205 h 106"/>
                <a:gd name="T6" fmla="*/ 149 w 552"/>
                <a:gd name="T7" fmla="*/ 177 h 106"/>
                <a:gd name="T8" fmla="*/ 383 w 552"/>
                <a:gd name="T9" fmla="*/ 169 h 106"/>
                <a:gd name="T10" fmla="*/ 706 w 552"/>
                <a:gd name="T11" fmla="*/ 158 h 106"/>
                <a:gd name="T12" fmla="*/ 909 w 552"/>
                <a:gd name="T13" fmla="*/ 129 h 106"/>
                <a:gd name="T14" fmla="*/ 683 w 552"/>
                <a:gd name="T15" fmla="*/ 86 h 106"/>
                <a:gd name="T16" fmla="*/ 400 w 552"/>
                <a:gd name="T17" fmla="*/ 92 h 106"/>
                <a:gd name="T18" fmla="*/ 145 w 552"/>
                <a:gd name="T19" fmla="*/ 71 h 106"/>
                <a:gd name="T20" fmla="*/ 31 w 552"/>
                <a:gd name="T21" fmla="*/ 0 h 10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52" h="106">
                  <a:moveTo>
                    <a:pt x="13" y="0"/>
                  </a:moveTo>
                  <a:cubicBezTo>
                    <a:pt x="18" y="17"/>
                    <a:pt x="22" y="37"/>
                    <a:pt x="19" y="56"/>
                  </a:cubicBezTo>
                  <a:cubicBezTo>
                    <a:pt x="17" y="73"/>
                    <a:pt x="6" y="86"/>
                    <a:pt x="0" y="101"/>
                  </a:cubicBezTo>
                  <a:cubicBezTo>
                    <a:pt x="26" y="106"/>
                    <a:pt x="65" y="93"/>
                    <a:pt x="91" y="88"/>
                  </a:cubicBezTo>
                  <a:cubicBezTo>
                    <a:pt x="135" y="79"/>
                    <a:pt x="187" y="81"/>
                    <a:pt x="232" y="84"/>
                  </a:cubicBezTo>
                  <a:cubicBezTo>
                    <a:pt x="299" y="87"/>
                    <a:pt x="361" y="85"/>
                    <a:pt x="428" y="78"/>
                  </a:cubicBezTo>
                  <a:cubicBezTo>
                    <a:pt x="464" y="74"/>
                    <a:pt x="520" y="60"/>
                    <a:pt x="552" y="64"/>
                  </a:cubicBezTo>
                  <a:cubicBezTo>
                    <a:pt x="505" y="64"/>
                    <a:pt x="460" y="47"/>
                    <a:pt x="414" y="43"/>
                  </a:cubicBezTo>
                  <a:cubicBezTo>
                    <a:pt x="357" y="38"/>
                    <a:pt x="300" y="44"/>
                    <a:pt x="243" y="46"/>
                  </a:cubicBezTo>
                  <a:cubicBezTo>
                    <a:pt x="192" y="48"/>
                    <a:pt x="138" y="46"/>
                    <a:pt x="88" y="35"/>
                  </a:cubicBezTo>
                  <a:cubicBezTo>
                    <a:pt x="59" y="29"/>
                    <a:pt x="41" y="11"/>
                    <a:pt x="19" y="0"/>
                  </a:cubicBezTo>
                </a:path>
              </a:pathLst>
            </a:custGeom>
            <a:solidFill>
              <a:srgbClr val="EAEA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" name="Freeform 145">
              <a:extLst>
                <a:ext uri="{FF2B5EF4-FFF2-40B4-BE49-F238E27FC236}">
                  <a16:creationId xmlns:a16="http://schemas.microsoft.com/office/drawing/2014/main" id="{0210BDA1-7F02-57DF-8813-BCCE7CB1BC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0" y="1291"/>
              <a:ext cx="184" cy="652"/>
            </a:xfrm>
            <a:custGeom>
              <a:avLst/>
              <a:gdLst>
                <a:gd name="T0" fmla="*/ 256 w 156"/>
                <a:gd name="T1" fmla="*/ 10 h 518"/>
                <a:gd name="T2" fmla="*/ 138 w 156"/>
                <a:gd name="T3" fmla="*/ 44 h 518"/>
                <a:gd name="T4" fmla="*/ 61 w 156"/>
                <a:gd name="T5" fmla="*/ 145 h 518"/>
                <a:gd name="T6" fmla="*/ 34 w 156"/>
                <a:gd name="T7" fmla="*/ 578 h 518"/>
                <a:gd name="T8" fmla="*/ 55 w 156"/>
                <a:gd name="T9" fmla="*/ 972 h 518"/>
                <a:gd name="T10" fmla="*/ 165 w 156"/>
                <a:gd name="T11" fmla="*/ 894 h 518"/>
                <a:gd name="T12" fmla="*/ 165 w 156"/>
                <a:gd name="T13" fmla="*/ 607 h 518"/>
                <a:gd name="T14" fmla="*/ 193 w 156"/>
                <a:gd name="T15" fmla="*/ 194 h 518"/>
                <a:gd name="T16" fmla="*/ 248 w 156"/>
                <a:gd name="T17" fmla="*/ 0 h 5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6" h="518">
                  <a:moveTo>
                    <a:pt x="156" y="5"/>
                  </a:moveTo>
                  <a:cubicBezTo>
                    <a:pt x="138" y="0"/>
                    <a:pt x="103" y="14"/>
                    <a:pt x="84" y="22"/>
                  </a:cubicBezTo>
                  <a:cubicBezTo>
                    <a:pt x="61" y="32"/>
                    <a:pt x="47" y="48"/>
                    <a:pt x="37" y="72"/>
                  </a:cubicBezTo>
                  <a:cubicBezTo>
                    <a:pt x="10" y="136"/>
                    <a:pt x="21" y="220"/>
                    <a:pt x="21" y="290"/>
                  </a:cubicBezTo>
                  <a:cubicBezTo>
                    <a:pt x="21" y="335"/>
                    <a:pt x="0" y="453"/>
                    <a:pt x="34" y="487"/>
                  </a:cubicBezTo>
                  <a:cubicBezTo>
                    <a:pt x="65" y="518"/>
                    <a:pt x="93" y="474"/>
                    <a:pt x="101" y="448"/>
                  </a:cubicBezTo>
                  <a:cubicBezTo>
                    <a:pt x="115" y="404"/>
                    <a:pt x="102" y="349"/>
                    <a:pt x="101" y="304"/>
                  </a:cubicBezTo>
                  <a:cubicBezTo>
                    <a:pt x="99" y="232"/>
                    <a:pt x="104" y="166"/>
                    <a:pt x="118" y="97"/>
                  </a:cubicBezTo>
                  <a:cubicBezTo>
                    <a:pt x="122" y="74"/>
                    <a:pt x="153" y="7"/>
                    <a:pt x="151" y="0"/>
                  </a:cubicBezTo>
                </a:path>
              </a:pathLst>
            </a:custGeom>
            <a:solidFill>
              <a:srgbClr val="EAEA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4" name="Freeform 146">
              <a:extLst>
                <a:ext uri="{FF2B5EF4-FFF2-40B4-BE49-F238E27FC236}">
                  <a16:creationId xmlns:a16="http://schemas.microsoft.com/office/drawing/2014/main" id="{6B82C0F5-4B4B-BF28-A4F3-7C004AB261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5" y="1957"/>
              <a:ext cx="150" cy="228"/>
            </a:xfrm>
            <a:custGeom>
              <a:avLst/>
              <a:gdLst>
                <a:gd name="T0" fmla="*/ 11 w 127"/>
                <a:gd name="T1" fmla="*/ 0 h 181"/>
                <a:gd name="T2" fmla="*/ 11 w 127"/>
                <a:gd name="T3" fmla="*/ 136 h 181"/>
                <a:gd name="T4" fmla="*/ 15 w 127"/>
                <a:gd name="T5" fmla="*/ 248 h 181"/>
                <a:gd name="T6" fmla="*/ 131 w 127"/>
                <a:gd name="T7" fmla="*/ 355 h 181"/>
                <a:gd name="T8" fmla="*/ 117 w 127"/>
                <a:gd name="T9" fmla="*/ 222 h 181"/>
                <a:gd name="T10" fmla="*/ 61 w 127"/>
                <a:gd name="T11" fmla="*/ 14 h 181"/>
                <a:gd name="T12" fmla="*/ 11 w 127"/>
                <a:gd name="T13" fmla="*/ 5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7" h="181">
                  <a:moveTo>
                    <a:pt x="7" y="0"/>
                  </a:moveTo>
                  <a:cubicBezTo>
                    <a:pt x="0" y="17"/>
                    <a:pt x="6" y="49"/>
                    <a:pt x="7" y="68"/>
                  </a:cubicBezTo>
                  <a:cubicBezTo>
                    <a:pt x="8" y="86"/>
                    <a:pt x="5" y="106"/>
                    <a:pt x="9" y="124"/>
                  </a:cubicBezTo>
                  <a:cubicBezTo>
                    <a:pt x="14" y="151"/>
                    <a:pt x="50" y="181"/>
                    <a:pt x="80" y="178"/>
                  </a:cubicBezTo>
                  <a:cubicBezTo>
                    <a:pt x="127" y="175"/>
                    <a:pt x="79" y="127"/>
                    <a:pt x="71" y="111"/>
                  </a:cubicBezTo>
                  <a:cubicBezTo>
                    <a:pt x="55" y="81"/>
                    <a:pt x="59" y="31"/>
                    <a:pt x="37" y="7"/>
                  </a:cubicBezTo>
                  <a:cubicBezTo>
                    <a:pt x="28" y="2"/>
                    <a:pt x="17" y="5"/>
                    <a:pt x="7" y="2"/>
                  </a:cubicBezTo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" name="Freeform 147">
              <a:extLst>
                <a:ext uri="{FF2B5EF4-FFF2-40B4-BE49-F238E27FC236}">
                  <a16:creationId xmlns:a16="http://schemas.microsoft.com/office/drawing/2014/main" id="{FC6A3D4A-41BF-8D3C-EF45-4A3596C276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0" y="1474"/>
              <a:ext cx="140" cy="469"/>
            </a:xfrm>
            <a:custGeom>
              <a:avLst/>
              <a:gdLst>
                <a:gd name="T0" fmla="*/ 55 w 119"/>
                <a:gd name="T1" fmla="*/ 683 h 372"/>
                <a:gd name="T2" fmla="*/ 165 w 119"/>
                <a:gd name="T3" fmla="*/ 605 h 372"/>
                <a:gd name="T4" fmla="*/ 169 w 119"/>
                <a:gd name="T5" fmla="*/ 316 h 372"/>
                <a:gd name="T6" fmla="*/ 179 w 119"/>
                <a:gd name="T7" fmla="*/ 0 h 372"/>
                <a:gd name="T8" fmla="*/ 36 w 119"/>
                <a:gd name="T9" fmla="*/ 67 h 372"/>
                <a:gd name="T10" fmla="*/ 31 w 119"/>
                <a:gd name="T11" fmla="*/ 69 h 372"/>
                <a:gd name="T12" fmla="*/ 25 w 119"/>
                <a:gd name="T13" fmla="*/ 294 h 372"/>
                <a:gd name="T14" fmla="*/ 55 w 119"/>
                <a:gd name="T15" fmla="*/ 683 h 37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9" h="372">
                  <a:moveTo>
                    <a:pt x="34" y="341"/>
                  </a:moveTo>
                  <a:cubicBezTo>
                    <a:pt x="65" y="372"/>
                    <a:pt x="93" y="328"/>
                    <a:pt x="101" y="302"/>
                  </a:cubicBezTo>
                  <a:cubicBezTo>
                    <a:pt x="119" y="243"/>
                    <a:pt x="105" y="189"/>
                    <a:pt x="104" y="158"/>
                  </a:cubicBezTo>
                  <a:cubicBezTo>
                    <a:pt x="102" y="96"/>
                    <a:pt x="103" y="60"/>
                    <a:pt x="110" y="0"/>
                  </a:cubicBezTo>
                  <a:cubicBezTo>
                    <a:pt x="77" y="12"/>
                    <a:pt x="54" y="11"/>
                    <a:pt x="22" y="33"/>
                  </a:cubicBezTo>
                  <a:cubicBezTo>
                    <a:pt x="21" y="34"/>
                    <a:pt x="20" y="35"/>
                    <a:pt x="19" y="35"/>
                  </a:cubicBezTo>
                  <a:cubicBezTo>
                    <a:pt x="18" y="72"/>
                    <a:pt x="15" y="113"/>
                    <a:pt x="15" y="147"/>
                  </a:cubicBezTo>
                  <a:cubicBezTo>
                    <a:pt x="15" y="192"/>
                    <a:pt x="0" y="307"/>
                    <a:pt x="34" y="341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" name="Freeform 148">
              <a:extLst>
                <a:ext uri="{FF2B5EF4-FFF2-40B4-BE49-F238E27FC236}">
                  <a16:creationId xmlns:a16="http://schemas.microsoft.com/office/drawing/2014/main" id="{D2D8C409-E4DF-EB96-FEE4-A3C5B72F700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9" y="1574"/>
              <a:ext cx="685" cy="518"/>
            </a:xfrm>
            <a:custGeom>
              <a:avLst/>
              <a:gdLst>
                <a:gd name="T0" fmla="*/ 0 w 580"/>
                <a:gd name="T1" fmla="*/ 32 h 411"/>
                <a:gd name="T2" fmla="*/ 955 w 580"/>
                <a:gd name="T3" fmla="*/ 0 h 411"/>
                <a:gd name="T4" fmla="*/ 955 w 580"/>
                <a:gd name="T5" fmla="*/ 669 h 411"/>
                <a:gd name="T6" fmla="*/ 0 w 580"/>
                <a:gd name="T7" fmla="*/ 677 h 411"/>
                <a:gd name="T8" fmla="*/ 0 w 580"/>
                <a:gd name="T9" fmla="*/ 32 h 4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80" h="411">
                  <a:moveTo>
                    <a:pt x="0" y="16"/>
                  </a:moveTo>
                  <a:cubicBezTo>
                    <a:pt x="0" y="16"/>
                    <a:pt x="289" y="60"/>
                    <a:pt x="580" y="0"/>
                  </a:cubicBezTo>
                  <a:cubicBezTo>
                    <a:pt x="580" y="334"/>
                    <a:pt x="580" y="334"/>
                    <a:pt x="580" y="334"/>
                  </a:cubicBezTo>
                  <a:cubicBezTo>
                    <a:pt x="580" y="334"/>
                    <a:pt x="289" y="411"/>
                    <a:pt x="0" y="338"/>
                  </a:cubicBezTo>
                  <a:lnTo>
                    <a:pt x="0" y="16"/>
                  </a:lnTo>
                  <a:close/>
                </a:path>
              </a:pathLst>
            </a:custGeom>
            <a:solidFill>
              <a:srgbClr val="FAFD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7" name="Freeform 149">
              <a:extLst>
                <a:ext uri="{FF2B5EF4-FFF2-40B4-BE49-F238E27FC236}">
                  <a16:creationId xmlns:a16="http://schemas.microsoft.com/office/drawing/2014/main" id="{B8605498-A3DF-147E-E8D7-66C62EE066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9" y="1574"/>
              <a:ext cx="685" cy="518"/>
            </a:xfrm>
            <a:custGeom>
              <a:avLst/>
              <a:gdLst>
                <a:gd name="T0" fmla="*/ 0 w 580"/>
                <a:gd name="T1" fmla="*/ 32 h 411"/>
                <a:gd name="T2" fmla="*/ 955 w 580"/>
                <a:gd name="T3" fmla="*/ 0 h 411"/>
                <a:gd name="T4" fmla="*/ 955 w 580"/>
                <a:gd name="T5" fmla="*/ 669 h 411"/>
                <a:gd name="T6" fmla="*/ 0 w 580"/>
                <a:gd name="T7" fmla="*/ 677 h 411"/>
                <a:gd name="T8" fmla="*/ 0 w 580"/>
                <a:gd name="T9" fmla="*/ 32 h 4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80" h="411">
                  <a:moveTo>
                    <a:pt x="0" y="16"/>
                  </a:moveTo>
                  <a:cubicBezTo>
                    <a:pt x="0" y="16"/>
                    <a:pt x="289" y="60"/>
                    <a:pt x="580" y="0"/>
                  </a:cubicBezTo>
                  <a:cubicBezTo>
                    <a:pt x="580" y="334"/>
                    <a:pt x="580" y="334"/>
                    <a:pt x="580" y="334"/>
                  </a:cubicBezTo>
                  <a:cubicBezTo>
                    <a:pt x="580" y="334"/>
                    <a:pt x="289" y="411"/>
                    <a:pt x="0" y="338"/>
                  </a:cubicBezTo>
                  <a:lnTo>
                    <a:pt x="0" y="16"/>
                  </a:lnTo>
                  <a:close/>
                </a:path>
              </a:pathLst>
            </a:custGeom>
            <a:noFill/>
            <a:ln w="4763" cap="flat">
              <a:solidFill>
                <a:srgbClr val="34343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8" name="Freeform 166">
              <a:extLst>
                <a:ext uri="{FF2B5EF4-FFF2-40B4-BE49-F238E27FC236}">
                  <a16:creationId xmlns:a16="http://schemas.microsoft.com/office/drawing/2014/main" id="{536DACBE-BD1A-CBEA-9E2F-47AC7083D5D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7" y="1328"/>
              <a:ext cx="105" cy="157"/>
            </a:xfrm>
            <a:custGeom>
              <a:avLst/>
              <a:gdLst>
                <a:gd name="T0" fmla="*/ 146 w 89"/>
                <a:gd name="T1" fmla="*/ 252 h 124"/>
                <a:gd name="T2" fmla="*/ 64 w 89"/>
                <a:gd name="T3" fmla="*/ 108 h 124"/>
                <a:gd name="T4" fmla="*/ 0 w 89"/>
                <a:gd name="T5" fmla="*/ 0 h 124"/>
                <a:gd name="T6" fmla="*/ 140 w 89"/>
                <a:gd name="T7" fmla="*/ 234 h 12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89" h="124">
                  <a:moveTo>
                    <a:pt x="89" y="124"/>
                  </a:moveTo>
                  <a:cubicBezTo>
                    <a:pt x="75" y="98"/>
                    <a:pt x="58" y="74"/>
                    <a:pt x="39" y="53"/>
                  </a:cubicBezTo>
                  <a:cubicBezTo>
                    <a:pt x="25" y="37"/>
                    <a:pt x="9" y="18"/>
                    <a:pt x="0" y="0"/>
                  </a:cubicBezTo>
                  <a:cubicBezTo>
                    <a:pt x="32" y="31"/>
                    <a:pt x="69" y="74"/>
                    <a:pt x="86" y="115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9" name="Freeform 167">
              <a:extLst>
                <a:ext uri="{FF2B5EF4-FFF2-40B4-BE49-F238E27FC236}">
                  <a16:creationId xmlns:a16="http://schemas.microsoft.com/office/drawing/2014/main" id="{7ADBE815-C17E-E1D2-0275-82E36186845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4" y="1322"/>
              <a:ext cx="81" cy="149"/>
            </a:xfrm>
            <a:custGeom>
              <a:avLst/>
              <a:gdLst>
                <a:gd name="T0" fmla="*/ 7 w 69"/>
                <a:gd name="T1" fmla="*/ 237 h 118"/>
                <a:gd name="T2" fmla="*/ 48 w 69"/>
                <a:gd name="T3" fmla="*/ 110 h 118"/>
                <a:gd name="T4" fmla="*/ 112 w 69"/>
                <a:gd name="T5" fmla="*/ 0 h 118"/>
                <a:gd name="T6" fmla="*/ 47 w 69"/>
                <a:gd name="T7" fmla="*/ 139 h 118"/>
                <a:gd name="T8" fmla="*/ 11 w 69"/>
                <a:gd name="T9" fmla="*/ 224 h 1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9" h="118">
                  <a:moveTo>
                    <a:pt x="4" y="118"/>
                  </a:moveTo>
                  <a:cubicBezTo>
                    <a:pt x="0" y="101"/>
                    <a:pt x="20" y="70"/>
                    <a:pt x="30" y="55"/>
                  </a:cubicBezTo>
                  <a:cubicBezTo>
                    <a:pt x="42" y="37"/>
                    <a:pt x="53" y="14"/>
                    <a:pt x="69" y="0"/>
                  </a:cubicBezTo>
                  <a:cubicBezTo>
                    <a:pt x="54" y="21"/>
                    <a:pt x="43" y="47"/>
                    <a:pt x="29" y="69"/>
                  </a:cubicBezTo>
                  <a:cubicBezTo>
                    <a:pt x="20" y="83"/>
                    <a:pt x="12" y="97"/>
                    <a:pt x="7" y="111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" name="Freeform 168">
              <a:extLst>
                <a:ext uri="{FF2B5EF4-FFF2-40B4-BE49-F238E27FC236}">
                  <a16:creationId xmlns:a16="http://schemas.microsoft.com/office/drawing/2014/main" id="{9C396E1C-06A2-2F27-5D1A-122B768591D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3" y="1466"/>
              <a:ext cx="183" cy="24"/>
            </a:xfrm>
            <a:custGeom>
              <a:avLst/>
              <a:gdLst>
                <a:gd name="T0" fmla="*/ 0 w 155"/>
                <a:gd name="T1" fmla="*/ 0 h 19"/>
                <a:gd name="T2" fmla="*/ 142 w 155"/>
                <a:gd name="T3" fmla="*/ 13 h 19"/>
                <a:gd name="T4" fmla="*/ 255 w 155"/>
                <a:gd name="T5" fmla="*/ 37 h 19"/>
                <a:gd name="T6" fmla="*/ 133 w 155"/>
                <a:gd name="T7" fmla="*/ 29 h 19"/>
                <a:gd name="T8" fmla="*/ 21 w 155"/>
                <a:gd name="T9" fmla="*/ 8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5" h="19">
                  <a:moveTo>
                    <a:pt x="0" y="0"/>
                  </a:moveTo>
                  <a:cubicBezTo>
                    <a:pt x="28" y="8"/>
                    <a:pt x="57" y="4"/>
                    <a:pt x="86" y="6"/>
                  </a:cubicBezTo>
                  <a:cubicBezTo>
                    <a:pt x="109" y="7"/>
                    <a:pt x="132" y="13"/>
                    <a:pt x="155" y="18"/>
                  </a:cubicBezTo>
                  <a:cubicBezTo>
                    <a:pt x="131" y="19"/>
                    <a:pt x="104" y="17"/>
                    <a:pt x="81" y="14"/>
                  </a:cubicBezTo>
                  <a:cubicBezTo>
                    <a:pt x="63" y="11"/>
                    <a:pt x="28" y="14"/>
                    <a:pt x="13" y="4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" name="Freeform 169">
              <a:extLst>
                <a:ext uri="{FF2B5EF4-FFF2-40B4-BE49-F238E27FC236}">
                  <a16:creationId xmlns:a16="http://schemas.microsoft.com/office/drawing/2014/main" id="{A9AF8A14-77BD-B619-C933-96BBEE8C1A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9" y="1298"/>
              <a:ext cx="59" cy="37"/>
            </a:xfrm>
            <a:custGeom>
              <a:avLst/>
              <a:gdLst>
                <a:gd name="T0" fmla="*/ 0 w 50"/>
                <a:gd name="T1" fmla="*/ 60 h 29"/>
                <a:gd name="T2" fmla="*/ 28 w 50"/>
                <a:gd name="T3" fmla="*/ 31 h 29"/>
                <a:gd name="T4" fmla="*/ 83 w 50"/>
                <a:gd name="T5" fmla="*/ 0 h 29"/>
                <a:gd name="T6" fmla="*/ 37 w 50"/>
                <a:gd name="T7" fmla="*/ 29 h 29"/>
                <a:gd name="T8" fmla="*/ 1 w 50"/>
                <a:gd name="T9" fmla="*/ 52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" h="29">
                  <a:moveTo>
                    <a:pt x="0" y="29"/>
                  </a:moveTo>
                  <a:cubicBezTo>
                    <a:pt x="0" y="24"/>
                    <a:pt x="13" y="17"/>
                    <a:pt x="17" y="15"/>
                  </a:cubicBezTo>
                  <a:cubicBezTo>
                    <a:pt x="27" y="9"/>
                    <a:pt x="38" y="3"/>
                    <a:pt x="50" y="0"/>
                  </a:cubicBezTo>
                  <a:cubicBezTo>
                    <a:pt x="40" y="4"/>
                    <a:pt x="31" y="9"/>
                    <a:pt x="22" y="14"/>
                  </a:cubicBezTo>
                  <a:cubicBezTo>
                    <a:pt x="16" y="17"/>
                    <a:pt x="6" y="21"/>
                    <a:pt x="1" y="25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" name="Freeform 170">
              <a:extLst>
                <a:ext uri="{FF2B5EF4-FFF2-40B4-BE49-F238E27FC236}">
                  <a16:creationId xmlns:a16="http://schemas.microsoft.com/office/drawing/2014/main" id="{DE3573D6-8426-CEA9-ECC4-E7A3C760A9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0" y="1349"/>
              <a:ext cx="38" cy="39"/>
            </a:xfrm>
            <a:custGeom>
              <a:avLst/>
              <a:gdLst>
                <a:gd name="T0" fmla="*/ 53 w 32"/>
                <a:gd name="T1" fmla="*/ 6 h 31"/>
                <a:gd name="T2" fmla="*/ 53 w 32"/>
                <a:gd name="T3" fmla="*/ 1 h 31"/>
                <a:gd name="T4" fmla="*/ 0 w 32"/>
                <a:gd name="T5" fmla="*/ 62 h 31"/>
                <a:gd name="T6" fmla="*/ 52 w 32"/>
                <a:gd name="T7" fmla="*/ 6 h 3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2" h="31">
                  <a:moveTo>
                    <a:pt x="32" y="3"/>
                  </a:moveTo>
                  <a:cubicBezTo>
                    <a:pt x="32" y="2"/>
                    <a:pt x="32" y="2"/>
                    <a:pt x="32" y="1"/>
                  </a:cubicBezTo>
                  <a:cubicBezTo>
                    <a:pt x="14" y="0"/>
                    <a:pt x="7" y="18"/>
                    <a:pt x="0" y="31"/>
                  </a:cubicBezTo>
                  <a:cubicBezTo>
                    <a:pt x="9" y="23"/>
                    <a:pt x="18" y="6"/>
                    <a:pt x="31" y="3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3" name="Freeform 171">
              <a:extLst>
                <a:ext uri="{FF2B5EF4-FFF2-40B4-BE49-F238E27FC236}">
                  <a16:creationId xmlns:a16="http://schemas.microsoft.com/office/drawing/2014/main" id="{4A3F2C2F-04B4-E296-84ED-BA6C0ADE77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6" y="1360"/>
              <a:ext cx="35" cy="39"/>
            </a:xfrm>
            <a:custGeom>
              <a:avLst/>
              <a:gdLst>
                <a:gd name="T0" fmla="*/ 51 w 29"/>
                <a:gd name="T1" fmla="*/ 10 h 31"/>
                <a:gd name="T2" fmla="*/ 0 w 29"/>
                <a:gd name="T3" fmla="*/ 62 h 31"/>
                <a:gd name="T4" fmla="*/ 49 w 29"/>
                <a:gd name="T5" fmla="*/ 5 h 3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9" h="31">
                  <a:moveTo>
                    <a:pt x="29" y="5"/>
                  </a:moveTo>
                  <a:cubicBezTo>
                    <a:pt x="18" y="0"/>
                    <a:pt x="2" y="23"/>
                    <a:pt x="0" y="31"/>
                  </a:cubicBezTo>
                  <a:cubicBezTo>
                    <a:pt x="10" y="22"/>
                    <a:pt x="18" y="11"/>
                    <a:pt x="28" y="2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4" name="Freeform 172">
              <a:extLst>
                <a:ext uri="{FF2B5EF4-FFF2-40B4-BE49-F238E27FC236}">
                  <a16:creationId xmlns:a16="http://schemas.microsoft.com/office/drawing/2014/main" id="{1C9E393F-748A-A27D-DEF4-598ED7A9F7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6" y="1291"/>
              <a:ext cx="17" cy="40"/>
            </a:xfrm>
            <a:custGeom>
              <a:avLst/>
              <a:gdLst>
                <a:gd name="T0" fmla="*/ 25 w 14"/>
                <a:gd name="T1" fmla="*/ 63 h 32"/>
                <a:gd name="T2" fmla="*/ 0 w 14"/>
                <a:gd name="T3" fmla="*/ 0 h 32"/>
                <a:gd name="T4" fmla="*/ 22 w 14"/>
                <a:gd name="T5" fmla="*/ 60 h 3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4" h="32">
                  <a:moveTo>
                    <a:pt x="14" y="32"/>
                  </a:moveTo>
                  <a:cubicBezTo>
                    <a:pt x="9" y="23"/>
                    <a:pt x="3" y="11"/>
                    <a:pt x="0" y="0"/>
                  </a:cubicBezTo>
                  <a:cubicBezTo>
                    <a:pt x="6" y="7"/>
                    <a:pt x="11" y="20"/>
                    <a:pt x="12" y="30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" name="Freeform 173">
              <a:extLst>
                <a:ext uri="{FF2B5EF4-FFF2-40B4-BE49-F238E27FC236}">
                  <a16:creationId xmlns:a16="http://schemas.microsoft.com/office/drawing/2014/main" id="{F0B14E2D-270B-0A4A-39E0-5BFAE04072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5" y="1326"/>
              <a:ext cx="39" cy="12"/>
            </a:xfrm>
            <a:custGeom>
              <a:avLst/>
              <a:gdLst>
                <a:gd name="T0" fmla="*/ 47 w 33"/>
                <a:gd name="T1" fmla="*/ 17 h 10"/>
                <a:gd name="T2" fmla="*/ 0 w 33"/>
                <a:gd name="T3" fmla="*/ 2 h 10"/>
                <a:gd name="T4" fmla="*/ 54 w 33"/>
                <a:gd name="T5" fmla="*/ 16 h 1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3" h="10">
                  <a:moveTo>
                    <a:pt x="29" y="10"/>
                  </a:moveTo>
                  <a:cubicBezTo>
                    <a:pt x="24" y="5"/>
                    <a:pt x="6" y="0"/>
                    <a:pt x="0" y="2"/>
                  </a:cubicBezTo>
                  <a:cubicBezTo>
                    <a:pt x="8" y="8"/>
                    <a:pt x="23" y="9"/>
                    <a:pt x="33" y="9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6" name="Freeform 174">
              <a:extLst>
                <a:ext uri="{FF2B5EF4-FFF2-40B4-BE49-F238E27FC236}">
                  <a16:creationId xmlns:a16="http://schemas.microsoft.com/office/drawing/2014/main" id="{7AB5B337-1BC5-BB03-5308-1DE5FBDDC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4" y="1370"/>
              <a:ext cx="17" cy="39"/>
            </a:xfrm>
            <a:custGeom>
              <a:avLst/>
              <a:gdLst>
                <a:gd name="T0" fmla="*/ 22 w 15"/>
                <a:gd name="T1" fmla="*/ 5 h 31"/>
                <a:gd name="T2" fmla="*/ 7 w 15"/>
                <a:gd name="T3" fmla="*/ 62 h 31"/>
                <a:gd name="T4" fmla="*/ 11 w 15"/>
                <a:gd name="T5" fmla="*/ 33 h 31"/>
                <a:gd name="T6" fmla="*/ 22 w 15"/>
                <a:gd name="T7" fmla="*/ 5 h 3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5" h="31">
                  <a:moveTo>
                    <a:pt x="15" y="2"/>
                  </a:moveTo>
                  <a:cubicBezTo>
                    <a:pt x="7" y="0"/>
                    <a:pt x="0" y="26"/>
                    <a:pt x="4" y="31"/>
                  </a:cubicBezTo>
                  <a:cubicBezTo>
                    <a:pt x="6" y="27"/>
                    <a:pt x="6" y="22"/>
                    <a:pt x="8" y="17"/>
                  </a:cubicBezTo>
                  <a:cubicBezTo>
                    <a:pt x="10" y="12"/>
                    <a:pt x="13" y="7"/>
                    <a:pt x="15" y="2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7" name="Freeform 175">
              <a:extLst>
                <a:ext uri="{FF2B5EF4-FFF2-40B4-BE49-F238E27FC236}">
                  <a16:creationId xmlns:a16="http://schemas.microsoft.com/office/drawing/2014/main" id="{30AA378C-158E-9C93-2CCF-D732CD06E4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7" y="1328"/>
              <a:ext cx="20" cy="28"/>
            </a:xfrm>
            <a:custGeom>
              <a:avLst/>
              <a:gdLst>
                <a:gd name="T0" fmla="*/ 7 w 17"/>
                <a:gd name="T1" fmla="*/ 46 h 22"/>
                <a:gd name="T2" fmla="*/ 25 w 17"/>
                <a:gd name="T3" fmla="*/ 0 h 22"/>
                <a:gd name="T4" fmla="*/ 8 w 17"/>
                <a:gd name="T5" fmla="*/ 29 h 2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" h="22">
                  <a:moveTo>
                    <a:pt x="4" y="22"/>
                  </a:moveTo>
                  <a:cubicBezTo>
                    <a:pt x="0" y="15"/>
                    <a:pt x="6" y="1"/>
                    <a:pt x="15" y="0"/>
                  </a:cubicBezTo>
                  <a:cubicBezTo>
                    <a:pt x="17" y="5"/>
                    <a:pt x="8" y="12"/>
                    <a:pt x="5" y="14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8" name="Freeform 176">
              <a:extLst>
                <a:ext uri="{FF2B5EF4-FFF2-40B4-BE49-F238E27FC236}">
                  <a16:creationId xmlns:a16="http://schemas.microsoft.com/office/drawing/2014/main" id="{B22F0287-0014-4BDE-425C-5B886AD01DD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4" y="1384"/>
              <a:ext cx="50" cy="16"/>
            </a:xfrm>
            <a:custGeom>
              <a:avLst/>
              <a:gdLst>
                <a:gd name="T0" fmla="*/ 6 w 42"/>
                <a:gd name="T1" fmla="*/ 6 h 13"/>
                <a:gd name="T2" fmla="*/ 2 w 42"/>
                <a:gd name="T3" fmla="*/ 6 h 13"/>
                <a:gd name="T4" fmla="*/ 71 w 42"/>
                <a:gd name="T5" fmla="*/ 22 h 13"/>
                <a:gd name="T6" fmla="*/ 25 w 42"/>
                <a:gd name="T7" fmla="*/ 9 h 13"/>
                <a:gd name="T8" fmla="*/ 2 w 42"/>
                <a:gd name="T9" fmla="*/ 6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2" h="13">
                  <a:moveTo>
                    <a:pt x="3" y="3"/>
                  </a:moveTo>
                  <a:cubicBezTo>
                    <a:pt x="4" y="3"/>
                    <a:pt x="0" y="3"/>
                    <a:pt x="2" y="3"/>
                  </a:cubicBezTo>
                  <a:cubicBezTo>
                    <a:pt x="12" y="3"/>
                    <a:pt x="37" y="0"/>
                    <a:pt x="42" y="12"/>
                  </a:cubicBezTo>
                  <a:cubicBezTo>
                    <a:pt x="34" y="13"/>
                    <a:pt x="23" y="7"/>
                    <a:pt x="15" y="5"/>
                  </a:cubicBezTo>
                  <a:cubicBezTo>
                    <a:pt x="11" y="5"/>
                    <a:pt x="6" y="5"/>
                    <a:pt x="2" y="3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" name="Freeform 177">
              <a:extLst>
                <a:ext uri="{FF2B5EF4-FFF2-40B4-BE49-F238E27FC236}">
                  <a16:creationId xmlns:a16="http://schemas.microsoft.com/office/drawing/2014/main" id="{363DFF3B-DB67-D08F-A868-FDE0C47222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8" y="1349"/>
              <a:ext cx="19" cy="28"/>
            </a:xfrm>
            <a:custGeom>
              <a:avLst/>
              <a:gdLst>
                <a:gd name="T0" fmla="*/ 0 w 16"/>
                <a:gd name="T1" fmla="*/ 41 h 23"/>
                <a:gd name="T2" fmla="*/ 27 w 16"/>
                <a:gd name="T3" fmla="*/ 0 h 23"/>
                <a:gd name="T4" fmla="*/ 0 w 16"/>
                <a:gd name="T5" fmla="*/ 34 h 2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6" h="23">
                  <a:moveTo>
                    <a:pt x="0" y="23"/>
                  </a:moveTo>
                  <a:cubicBezTo>
                    <a:pt x="6" y="16"/>
                    <a:pt x="11" y="8"/>
                    <a:pt x="16" y="0"/>
                  </a:cubicBezTo>
                  <a:cubicBezTo>
                    <a:pt x="11" y="0"/>
                    <a:pt x="2" y="14"/>
                    <a:pt x="0" y="19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" name="Freeform 178">
              <a:extLst>
                <a:ext uri="{FF2B5EF4-FFF2-40B4-BE49-F238E27FC236}">
                  <a16:creationId xmlns:a16="http://schemas.microsoft.com/office/drawing/2014/main" id="{188676F0-28B7-D104-0AC9-4C9E3D7C71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6" y="1404"/>
              <a:ext cx="39" cy="19"/>
            </a:xfrm>
            <a:custGeom>
              <a:avLst/>
              <a:gdLst>
                <a:gd name="T0" fmla="*/ 53 w 33"/>
                <a:gd name="T1" fmla="*/ 10 h 15"/>
                <a:gd name="T2" fmla="*/ 1 w 33"/>
                <a:gd name="T3" fmla="*/ 29 h 15"/>
                <a:gd name="T4" fmla="*/ 54 w 33"/>
                <a:gd name="T5" fmla="*/ 13 h 1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3" h="15">
                  <a:moveTo>
                    <a:pt x="32" y="5"/>
                  </a:moveTo>
                  <a:cubicBezTo>
                    <a:pt x="27" y="0"/>
                    <a:pt x="0" y="3"/>
                    <a:pt x="1" y="14"/>
                  </a:cubicBezTo>
                  <a:cubicBezTo>
                    <a:pt x="12" y="15"/>
                    <a:pt x="22" y="5"/>
                    <a:pt x="33" y="6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1" name="Freeform 179">
              <a:extLst>
                <a:ext uri="{FF2B5EF4-FFF2-40B4-BE49-F238E27FC236}">
                  <a16:creationId xmlns:a16="http://schemas.microsoft.com/office/drawing/2014/main" id="{3F52CB38-E249-2D55-571C-5BA694186F2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0" y="1409"/>
              <a:ext cx="40" cy="13"/>
            </a:xfrm>
            <a:custGeom>
              <a:avLst/>
              <a:gdLst>
                <a:gd name="T0" fmla="*/ 0 w 34"/>
                <a:gd name="T1" fmla="*/ 21 h 10"/>
                <a:gd name="T2" fmla="*/ 55 w 34"/>
                <a:gd name="T3" fmla="*/ 22 h 10"/>
                <a:gd name="T4" fmla="*/ 8 w 34"/>
                <a:gd name="T5" fmla="*/ 12 h 1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" h="10">
                  <a:moveTo>
                    <a:pt x="0" y="9"/>
                  </a:moveTo>
                  <a:cubicBezTo>
                    <a:pt x="3" y="4"/>
                    <a:pt x="28" y="7"/>
                    <a:pt x="34" y="10"/>
                  </a:cubicBezTo>
                  <a:cubicBezTo>
                    <a:pt x="26" y="6"/>
                    <a:pt x="13" y="0"/>
                    <a:pt x="5" y="5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2" name="Freeform 180">
              <a:extLst>
                <a:ext uri="{FF2B5EF4-FFF2-40B4-BE49-F238E27FC236}">
                  <a16:creationId xmlns:a16="http://schemas.microsoft.com/office/drawing/2014/main" id="{71DD1DDF-EC42-ECFF-FCD8-0248C90B3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1" y="1414"/>
              <a:ext cx="17" cy="34"/>
            </a:xfrm>
            <a:custGeom>
              <a:avLst/>
              <a:gdLst>
                <a:gd name="T0" fmla="*/ 22 w 15"/>
                <a:gd name="T1" fmla="*/ 1 h 27"/>
                <a:gd name="T2" fmla="*/ 11 w 15"/>
                <a:gd name="T3" fmla="*/ 20 h 27"/>
                <a:gd name="T4" fmla="*/ 0 w 15"/>
                <a:gd name="T5" fmla="*/ 54 h 27"/>
                <a:gd name="T6" fmla="*/ 22 w 15"/>
                <a:gd name="T7" fmla="*/ 0 h 2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5" h="27">
                  <a:moveTo>
                    <a:pt x="15" y="1"/>
                  </a:moveTo>
                  <a:cubicBezTo>
                    <a:pt x="14" y="4"/>
                    <a:pt x="10" y="7"/>
                    <a:pt x="8" y="10"/>
                  </a:cubicBezTo>
                  <a:cubicBezTo>
                    <a:pt x="4" y="15"/>
                    <a:pt x="1" y="22"/>
                    <a:pt x="0" y="27"/>
                  </a:cubicBezTo>
                  <a:cubicBezTo>
                    <a:pt x="6" y="19"/>
                    <a:pt x="8" y="8"/>
                    <a:pt x="15" y="0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3" name="Freeform 181">
              <a:extLst>
                <a:ext uri="{FF2B5EF4-FFF2-40B4-BE49-F238E27FC236}">
                  <a16:creationId xmlns:a16="http://schemas.microsoft.com/office/drawing/2014/main" id="{87A17B1A-D587-C364-AAD5-DF19CCBC2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5" y="1411"/>
              <a:ext cx="55" cy="38"/>
            </a:xfrm>
            <a:custGeom>
              <a:avLst/>
              <a:gdLst>
                <a:gd name="T0" fmla="*/ 54 w 46"/>
                <a:gd name="T1" fmla="*/ 47 h 30"/>
                <a:gd name="T2" fmla="*/ 54 w 46"/>
                <a:gd name="T3" fmla="*/ 47 h 30"/>
                <a:gd name="T4" fmla="*/ 37 w 46"/>
                <a:gd name="T5" fmla="*/ 37 h 30"/>
                <a:gd name="T6" fmla="*/ 0 w 46"/>
                <a:gd name="T7" fmla="*/ 5 h 30"/>
                <a:gd name="T8" fmla="*/ 29 w 46"/>
                <a:gd name="T9" fmla="*/ 24 h 30"/>
                <a:gd name="T10" fmla="*/ 79 w 46"/>
                <a:gd name="T11" fmla="*/ 61 h 3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6" h="30">
                  <a:moveTo>
                    <a:pt x="32" y="23"/>
                  </a:moveTo>
                  <a:cubicBezTo>
                    <a:pt x="33" y="23"/>
                    <a:pt x="34" y="24"/>
                    <a:pt x="32" y="23"/>
                  </a:cubicBezTo>
                  <a:cubicBezTo>
                    <a:pt x="29" y="21"/>
                    <a:pt x="25" y="20"/>
                    <a:pt x="22" y="18"/>
                  </a:cubicBezTo>
                  <a:cubicBezTo>
                    <a:pt x="16" y="15"/>
                    <a:pt x="1" y="10"/>
                    <a:pt x="0" y="2"/>
                  </a:cubicBezTo>
                  <a:cubicBezTo>
                    <a:pt x="5" y="0"/>
                    <a:pt x="14" y="9"/>
                    <a:pt x="17" y="12"/>
                  </a:cubicBezTo>
                  <a:cubicBezTo>
                    <a:pt x="26" y="18"/>
                    <a:pt x="36" y="27"/>
                    <a:pt x="46" y="30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4" name="Freeform 182">
              <a:extLst>
                <a:ext uri="{FF2B5EF4-FFF2-40B4-BE49-F238E27FC236}">
                  <a16:creationId xmlns:a16="http://schemas.microsoft.com/office/drawing/2014/main" id="{2E941538-B87B-4031-F462-BF0A5D9A7AA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4" y="1417"/>
              <a:ext cx="38" cy="37"/>
            </a:xfrm>
            <a:custGeom>
              <a:avLst/>
              <a:gdLst>
                <a:gd name="T0" fmla="*/ 51 w 32"/>
                <a:gd name="T1" fmla="*/ 53 h 30"/>
                <a:gd name="T2" fmla="*/ 0 w 32"/>
                <a:gd name="T3" fmla="*/ 0 h 30"/>
                <a:gd name="T4" fmla="*/ 53 w 32"/>
                <a:gd name="T5" fmla="*/ 57 h 3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2" h="30">
                  <a:moveTo>
                    <a:pt x="30" y="28"/>
                  </a:moveTo>
                  <a:cubicBezTo>
                    <a:pt x="21" y="19"/>
                    <a:pt x="13" y="4"/>
                    <a:pt x="0" y="0"/>
                  </a:cubicBezTo>
                  <a:cubicBezTo>
                    <a:pt x="6" y="13"/>
                    <a:pt x="22" y="20"/>
                    <a:pt x="32" y="30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5" name="Freeform 183">
              <a:extLst>
                <a:ext uri="{FF2B5EF4-FFF2-40B4-BE49-F238E27FC236}">
                  <a16:creationId xmlns:a16="http://schemas.microsoft.com/office/drawing/2014/main" id="{9EE5C56C-BF6A-5994-5C11-91C9872062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0" y="1428"/>
              <a:ext cx="20" cy="45"/>
            </a:xfrm>
            <a:custGeom>
              <a:avLst/>
              <a:gdLst>
                <a:gd name="T0" fmla="*/ 26 w 17"/>
                <a:gd name="T1" fmla="*/ 70 h 36"/>
                <a:gd name="T2" fmla="*/ 18 w 17"/>
                <a:gd name="T3" fmla="*/ 38 h 36"/>
                <a:gd name="T4" fmla="*/ 0 w 17"/>
                <a:gd name="T5" fmla="*/ 0 h 36"/>
                <a:gd name="T6" fmla="*/ 6 w 17"/>
                <a:gd name="T7" fmla="*/ 16 h 36"/>
                <a:gd name="T8" fmla="*/ 28 w 17"/>
                <a:gd name="T9" fmla="*/ 63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" h="36">
                  <a:moveTo>
                    <a:pt x="16" y="36"/>
                  </a:moveTo>
                  <a:cubicBezTo>
                    <a:pt x="14" y="31"/>
                    <a:pt x="13" y="25"/>
                    <a:pt x="11" y="19"/>
                  </a:cubicBezTo>
                  <a:cubicBezTo>
                    <a:pt x="9" y="14"/>
                    <a:pt x="5" y="1"/>
                    <a:pt x="0" y="0"/>
                  </a:cubicBezTo>
                  <a:cubicBezTo>
                    <a:pt x="0" y="3"/>
                    <a:pt x="1" y="5"/>
                    <a:pt x="3" y="8"/>
                  </a:cubicBezTo>
                  <a:cubicBezTo>
                    <a:pt x="7" y="16"/>
                    <a:pt x="12" y="24"/>
                    <a:pt x="17" y="32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6" name="Freeform 184">
              <a:extLst>
                <a:ext uri="{FF2B5EF4-FFF2-40B4-BE49-F238E27FC236}">
                  <a16:creationId xmlns:a16="http://schemas.microsoft.com/office/drawing/2014/main" id="{1654CA25-D98F-6CA6-4801-205EB2E5A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1" y="1413"/>
              <a:ext cx="29" cy="36"/>
            </a:xfrm>
            <a:custGeom>
              <a:avLst/>
              <a:gdLst>
                <a:gd name="T0" fmla="*/ 0 w 25"/>
                <a:gd name="T1" fmla="*/ 53 h 29"/>
                <a:gd name="T2" fmla="*/ 1 w 25"/>
                <a:gd name="T3" fmla="*/ 56 h 29"/>
                <a:gd name="T4" fmla="*/ 39 w 25"/>
                <a:gd name="T5" fmla="*/ 0 h 29"/>
                <a:gd name="T6" fmla="*/ 1 w 25"/>
                <a:gd name="T7" fmla="*/ 45 h 2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29">
                  <a:moveTo>
                    <a:pt x="0" y="28"/>
                  </a:moveTo>
                  <a:cubicBezTo>
                    <a:pt x="0" y="29"/>
                    <a:pt x="0" y="29"/>
                    <a:pt x="1" y="29"/>
                  </a:cubicBezTo>
                  <a:cubicBezTo>
                    <a:pt x="10" y="21"/>
                    <a:pt x="18" y="10"/>
                    <a:pt x="25" y="0"/>
                  </a:cubicBezTo>
                  <a:cubicBezTo>
                    <a:pt x="16" y="1"/>
                    <a:pt x="2" y="14"/>
                    <a:pt x="1" y="23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7" name="Freeform 185">
              <a:extLst>
                <a:ext uri="{FF2B5EF4-FFF2-40B4-BE49-F238E27FC236}">
                  <a16:creationId xmlns:a16="http://schemas.microsoft.com/office/drawing/2014/main" id="{71C4AE01-C0F0-E667-FA05-6819AAFD00A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2" y="1424"/>
              <a:ext cx="53" cy="29"/>
            </a:xfrm>
            <a:custGeom>
              <a:avLst/>
              <a:gdLst>
                <a:gd name="T0" fmla="*/ 0 w 45"/>
                <a:gd name="T1" fmla="*/ 47 h 23"/>
                <a:gd name="T2" fmla="*/ 0 w 45"/>
                <a:gd name="T3" fmla="*/ 40 h 23"/>
                <a:gd name="T4" fmla="*/ 73 w 45"/>
                <a:gd name="T5" fmla="*/ 5 h 23"/>
                <a:gd name="T6" fmla="*/ 1 w 45"/>
                <a:gd name="T7" fmla="*/ 40 h 2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5" h="23">
                  <a:moveTo>
                    <a:pt x="0" y="23"/>
                  </a:moveTo>
                  <a:cubicBezTo>
                    <a:pt x="0" y="22"/>
                    <a:pt x="0" y="21"/>
                    <a:pt x="0" y="20"/>
                  </a:cubicBezTo>
                  <a:cubicBezTo>
                    <a:pt x="14" y="18"/>
                    <a:pt x="36" y="13"/>
                    <a:pt x="45" y="2"/>
                  </a:cubicBezTo>
                  <a:cubicBezTo>
                    <a:pt x="34" y="0"/>
                    <a:pt x="5" y="11"/>
                    <a:pt x="1" y="20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8" name="Freeform 186">
              <a:extLst>
                <a:ext uri="{FF2B5EF4-FFF2-40B4-BE49-F238E27FC236}">
                  <a16:creationId xmlns:a16="http://schemas.microsoft.com/office/drawing/2014/main" id="{76F033FE-36E8-3491-3AFF-85E3AA0F4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3" y="1297"/>
              <a:ext cx="8" cy="26"/>
            </a:xfrm>
            <a:custGeom>
              <a:avLst/>
              <a:gdLst>
                <a:gd name="T0" fmla="*/ 1 w 7"/>
                <a:gd name="T1" fmla="*/ 40 h 21"/>
                <a:gd name="T2" fmla="*/ 10 w 7"/>
                <a:gd name="T3" fmla="*/ 0 h 21"/>
                <a:gd name="T4" fmla="*/ 0 w 7"/>
                <a:gd name="T5" fmla="*/ 38 h 2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7" h="21">
                  <a:moveTo>
                    <a:pt x="1" y="21"/>
                  </a:moveTo>
                  <a:cubicBezTo>
                    <a:pt x="5" y="16"/>
                    <a:pt x="7" y="7"/>
                    <a:pt x="7" y="0"/>
                  </a:cubicBezTo>
                  <a:cubicBezTo>
                    <a:pt x="7" y="6"/>
                    <a:pt x="3" y="15"/>
                    <a:pt x="0" y="20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9" name="Freeform 187">
              <a:extLst>
                <a:ext uri="{FF2B5EF4-FFF2-40B4-BE49-F238E27FC236}">
                  <a16:creationId xmlns:a16="http://schemas.microsoft.com/office/drawing/2014/main" id="{0896FB3F-53AB-132A-B322-315949590B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9" y="1287"/>
              <a:ext cx="27" cy="49"/>
            </a:xfrm>
            <a:custGeom>
              <a:avLst/>
              <a:gdLst>
                <a:gd name="T0" fmla="*/ 38 w 23"/>
                <a:gd name="T1" fmla="*/ 78 h 39"/>
                <a:gd name="T2" fmla="*/ 0 w 23"/>
                <a:gd name="T3" fmla="*/ 0 h 39"/>
                <a:gd name="T4" fmla="*/ 31 w 23"/>
                <a:gd name="T5" fmla="*/ 69 h 3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3" h="39">
                  <a:moveTo>
                    <a:pt x="23" y="39"/>
                  </a:moveTo>
                  <a:cubicBezTo>
                    <a:pt x="23" y="29"/>
                    <a:pt x="11" y="2"/>
                    <a:pt x="0" y="0"/>
                  </a:cubicBezTo>
                  <a:cubicBezTo>
                    <a:pt x="4" y="12"/>
                    <a:pt x="16" y="22"/>
                    <a:pt x="19" y="35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0" name="Freeform 188">
              <a:extLst>
                <a:ext uri="{FF2B5EF4-FFF2-40B4-BE49-F238E27FC236}">
                  <a16:creationId xmlns:a16="http://schemas.microsoft.com/office/drawing/2014/main" id="{1DC5CE07-EA75-B8A6-2CB4-5050BBBD2D3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7" y="1340"/>
              <a:ext cx="55" cy="25"/>
            </a:xfrm>
            <a:custGeom>
              <a:avLst/>
              <a:gdLst>
                <a:gd name="T0" fmla="*/ 0 w 47"/>
                <a:gd name="T1" fmla="*/ 20 h 20"/>
                <a:gd name="T2" fmla="*/ 75 w 47"/>
                <a:gd name="T3" fmla="*/ 20 h 20"/>
                <a:gd name="T4" fmla="*/ 7 w 47"/>
                <a:gd name="T5" fmla="*/ 20 h 2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7" h="20">
                  <a:moveTo>
                    <a:pt x="0" y="10"/>
                  </a:moveTo>
                  <a:cubicBezTo>
                    <a:pt x="12" y="6"/>
                    <a:pt x="37" y="0"/>
                    <a:pt x="47" y="10"/>
                  </a:cubicBezTo>
                  <a:cubicBezTo>
                    <a:pt x="37" y="20"/>
                    <a:pt x="16" y="3"/>
                    <a:pt x="4" y="10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1" name="Freeform 189">
              <a:extLst>
                <a:ext uri="{FF2B5EF4-FFF2-40B4-BE49-F238E27FC236}">
                  <a16:creationId xmlns:a16="http://schemas.microsoft.com/office/drawing/2014/main" id="{586ADD70-B768-C027-32B7-426C718AE63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7" y="1323"/>
              <a:ext cx="41" cy="44"/>
            </a:xfrm>
            <a:custGeom>
              <a:avLst/>
              <a:gdLst>
                <a:gd name="T0" fmla="*/ 54 w 35"/>
                <a:gd name="T1" fmla="*/ 65 h 35"/>
                <a:gd name="T2" fmla="*/ 54 w 35"/>
                <a:gd name="T3" fmla="*/ 65 h 35"/>
                <a:gd name="T4" fmla="*/ 40 w 35"/>
                <a:gd name="T5" fmla="*/ 41 h 35"/>
                <a:gd name="T6" fmla="*/ 0 w 35"/>
                <a:gd name="T7" fmla="*/ 0 h 35"/>
                <a:gd name="T8" fmla="*/ 19 w 35"/>
                <a:gd name="T9" fmla="*/ 29 h 35"/>
                <a:gd name="T10" fmla="*/ 50 w 35"/>
                <a:gd name="T11" fmla="*/ 63 h 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5" h="35">
                  <a:moveTo>
                    <a:pt x="33" y="33"/>
                  </a:moveTo>
                  <a:cubicBezTo>
                    <a:pt x="33" y="34"/>
                    <a:pt x="35" y="35"/>
                    <a:pt x="33" y="33"/>
                  </a:cubicBezTo>
                  <a:cubicBezTo>
                    <a:pt x="30" y="29"/>
                    <a:pt x="28" y="25"/>
                    <a:pt x="25" y="21"/>
                  </a:cubicBezTo>
                  <a:cubicBezTo>
                    <a:pt x="19" y="14"/>
                    <a:pt x="10" y="1"/>
                    <a:pt x="0" y="0"/>
                  </a:cubicBezTo>
                  <a:cubicBezTo>
                    <a:pt x="1" y="5"/>
                    <a:pt x="9" y="10"/>
                    <a:pt x="12" y="14"/>
                  </a:cubicBezTo>
                  <a:cubicBezTo>
                    <a:pt x="19" y="20"/>
                    <a:pt x="25" y="26"/>
                    <a:pt x="32" y="32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" name="Freeform 190">
              <a:extLst>
                <a:ext uri="{FF2B5EF4-FFF2-40B4-BE49-F238E27FC236}">
                  <a16:creationId xmlns:a16="http://schemas.microsoft.com/office/drawing/2014/main" id="{EC03161D-D453-CC35-6AD2-C469EC6F30F0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3" y="1343"/>
              <a:ext cx="32" cy="38"/>
            </a:xfrm>
            <a:custGeom>
              <a:avLst/>
              <a:gdLst>
                <a:gd name="T0" fmla="*/ 44 w 27"/>
                <a:gd name="T1" fmla="*/ 56 h 30"/>
                <a:gd name="T2" fmla="*/ 44 w 27"/>
                <a:gd name="T3" fmla="*/ 61 h 30"/>
                <a:gd name="T4" fmla="*/ 0 w 27"/>
                <a:gd name="T5" fmla="*/ 0 h 30"/>
                <a:gd name="T6" fmla="*/ 45 w 27"/>
                <a:gd name="T7" fmla="*/ 61 h 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7" h="30">
                  <a:moveTo>
                    <a:pt x="26" y="28"/>
                  </a:moveTo>
                  <a:cubicBezTo>
                    <a:pt x="26" y="29"/>
                    <a:pt x="26" y="29"/>
                    <a:pt x="26" y="30"/>
                  </a:cubicBezTo>
                  <a:cubicBezTo>
                    <a:pt x="20" y="18"/>
                    <a:pt x="12" y="7"/>
                    <a:pt x="0" y="0"/>
                  </a:cubicBezTo>
                  <a:cubicBezTo>
                    <a:pt x="4" y="12"/>
                    <a:pt x="20" y="19"/>
                    <a:pt x="27" y="30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3" name="Freeform 191">
              <a:extLst>
                <a:ext uri="{FF2B5EF4-FFF2-40B4-BE49-F238E27FC236}">
                  <a16:creationId xmlns:a16="http://schemas.microsoft.com/office/drawing/2014/main" id="{A31755F8-9620-9258-B0DD-281BB41E42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3" y="1367"/>
              <a:ext cx="22" cy="41"/>
            </a:xfrm>
            <a:custGeom>
              <a:avLst/>
              <a:gdLst>
                <a:gd name="T0" fmla="*/ 32 w 18"/>
                <a:gd name="T1" fmla="*/ 63 h 32"/>
                <a:gd name="T2" fmla="*/ 0 w 18"/>
                <a:gd name="T3" fmla="*/ 0 h 32"/>
                <a:gd name="T4" fmla="*/ 33 w 18"/>
                <a:gd name="T5" fmla="*/ 68 h 3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8" h="32">
                  <a:moveTo>
                    <a:pt x="17" y="30"/>
                  </a:moveTo>
                  <a:cubicBezTo>
                    <a:pt x="17" y="17"/>
                    <a:pt x="9" y="8"/>
                    <a:pt x="0" y="0"/>
                  </a:cubicBezTo>
                  <a:cubicBezTo>
                    <a:pt x="7" y="11"/>
                    <a:pt x="14" y="20"/>
                    <a:pt x="18" y="32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4" name="Freeform 192">
              <a:extLst>
                <a:ext uri="{FF2B5EF4-FFF2-40B4-BE49-F238E27FC236}">
                  <a16:creationId xmlns:a16="http://schemas.microsoft.com/office/drawing/2014/main" id="{81801EEE-E49B-5B69-E77E-C79E459454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9" y="1390"/>
              <a:ext cx="37" cy="30"/>
            </a:xfrm>
            <a:custGeom>
              <a:avLst/>
              <a:gdLst>
                <a:gd name="T0" fmla="*/ 50 w 32"/>
                <a:gd name="T1" fmla="*/ 48 h 24"/>
                <a:gd name="T2" fmla="*/ 1 w 32"/>
                <a:gd name="T3" fmla="*/ 0 h 24"/>
                <a:gd name="T4" fmla="*/ 43 w 32"/>
                <a:gd name="T5" fmla="*/ 38 h 2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2" h="24">
                  <a:moveTo>
                    <a:pt x="32" y="24"/>
                  </a:moveTo>
                  <a:cubicBezTo>
                    <a:pt x="25" y="15"/>
                    <a:pt x="13" y="0"/>
                    <a:pt x="1" y="0"/>
                  </a:cubicBezTo>
                  <a:cubicBezTo>
                    <a:pt x="0" y="9"/>
                    <a:pt x="22" y="17"/>
                    <a:pt x="28" y="19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" name="Freeform 193">
              <a:extLst>
                <a:ext uri="{FF2B5EF4-FFF2-40B4-BE49-F238E27FC236}">
                  <a16:creationId xmlns:a16="http://schemas.microsoft.com/office/drawing/2014/main" id="{97AFE87B-414C-90C6-03A4-F203502794F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3" y="1375"/>
              <a:ext cx="55" cy="20"/>
            </a:xfrm>
            <a:custGeom>
              <a:avLst/>
              <a:gdLst>
                <a:gd name="T0" fmla="*/ 0 w 47"/>
                <a:gd name="T1" fmla="*/ 31 h 16"/>
                <a:gd name="T2" fmla="*/ 22 w 47"/>
                <a:gd name="T3" fmla="*/ 23 h 16"/>
                <a:gd name="T4" fmla="*/ 75 w 47"/>
                <a:gd name="T5" fmla="*/ 14 h 16"/>
                <a:gd name="T6" fmla="*/ 13 w 47"/>
                <a:gd name="T7" fmla="*/ 23 h 1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7" h="16">
                  <a:moveTo>
                    <a:pt x="0" y="16"/>
                  </a:moveTo>
                  <a:cubicBezTo>
                    <a:pt x="0" y="16"/>
                    <a:pt x="11" y="12"/>
                    <a:pt x="14" y="11"/>
                  </a:cubicBezTo>
                  <a:cubicBezTo>
                    <a:pt x="21" y="8"/>
                    <a:pt x="41" y="0"/>
                    <a:pt x="47" y="7"/>
                  </a:cubicBezTo>
                  <a:cubicBezTo>
                    <a:pt x="43" y="16"/>
                    <a:pt x="16" y="12"/>
                    <a:pt x="8" y="11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6" name="Freeform 194">
              <a:extLst>
                <a:ext uri="{FF2B5EF4-FFF2-40B4-BE49-F238E27FC236}">
                  <a16:creationId xmlns:a16="http://schemas.microsoft.com/office/drawing/2014/main" id="{41865DEA-CC9F-E30A-69EF-F967A34CD0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9" y="1313"/>
              <a:ext cx="15" cy="41"/>
            </a:xfrm>
            <a:custGeom>
              <a:avLst/>
              <a:gdLst>
                <a:gd name="T0" fmla="*/ 20 w 13"/>
                <a:gd name="T1" fmla="*/ 68 h 32"/>
                <a:gd name="T2" fmla="*/ 0 w 13"/>
                <a:gd name="T3" fmla="*/ 0 h 32"/>
                <a:gd name="T4" fmla="*/ 14 w 13"/>
                <a:gd name="T5" fmla="*/ 53 h 3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3" h="32">
                  <a:moveTo>
                    <a:pt x="13" y="32"/>
                  </a:moveTo>
                  <a:cubicBezTo>
                    <a:pt x="8" y="23"/>
                    <a:pt x="2" y="11"/>
                    <a:pt x="0" y="0"/>
                  </a:cubicBezTo>
                  <a:cubicBezTo>
                    <a:pt x="3" y="9"/>
                    <a:pt x="6" y="16"/>
                    <a:pt x="9" y="25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7" name="Freeform 195">
              <a:extLst>
                <a:ext uri="{FF2B5EF4-FFF2-40B4-BE49-F238E27FC236}">
                  <a16:creationId xmlns:a16="http://schemas.microsoft.com/office/drawing/2014/main" id="{744946F3-BEDE-E41F-517B-4339551C6AA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2" y="1413"/>
              <a:ext cx="44" cy="17"/>
            </a:xfrm>
            <a:custGeom>
              <a:avLst/>
              <a:gdLst>
                <a:gd name="T0" fmla="*/ 0 w 37"/>
                <a:gd name="T1" fmla="*/ 6 h 14"/>
                <a:gd name="T2" fmla="*/ 25 w 37"/>
                <a:gd name="T3" fmla="*/ 2 h 14"/>
                <a:gd name="T4" fmla="*/ 62 w 37"/>
                <a:gd name="T5" fmla="*/ 7 h 14"/>
                <a:gd name="T6" fmla="*/ 2 w 37"/>
                <a:gd name="T7" fmla="*/ 7 h 14"/>
                <a:gd name="T8" fmla="*/ 6 w 37"/>
                <a:gd name="T9" fmla="*/ 6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7" h="14">
                  <a:moveTo>
                    <a:pt x="0" y="3"/>
                  </a:moveTo>
                  <a:cubicBezTo>
                    <a:pt x="4" y="1"/>
                    <a:pt x="10" y="2"/>
                    <a:pt x="15" y="2"/>
                  </a:cubicBezTo>
                  <a:cubicBezTo>
                    <a:pt x="20" y="2"/>
                    <a:pt x="33" y="0"/>
                    <a:pt x="37" y="4"/>
                  </a:cubicBezTo>
                  <a:cubicBezTo>
                    <a:pt x="31" y="14"/>
                    <a:pt x="10" y="7"/>
                    <a:pt x="2" y="4"/>
                  </a:cubicBezTo>
                  <a:cubicBezTo>
                    <a:pt x="1" y="3"/>
                    <a:pt x="2" y="3"/>
                    <a:pt x="3" y="3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8" name="Freeform 196">
              <a:extLst>
                <a:ext uri="{FF2B5EF4-FFF2-40B4-BE49-F238E27FC236}">
                  <a16:creationId xmlns:a16="http://schemas.microsoft.com/office/drawing/2014/main" id="{8C3DAB06-4A5B-8F73-38A4-2175193BF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6" y="1410"/>
              <a:ext cx="60" cy="68"/>
            </a:xfrm>
            <a:custGeom>
              <a:avLst/>
              <a:gdLst>
                <a:gd name="T0" fmla="*/ 0 w 51"/>
                <a:gd name="T1" fmla="*/ 106 h 54"/>
                <a:gd name="T2" fmla="*/ 84 w 51"/>
                <a:gd name="T3" fmla="*/ 0 h 54"/>
                <a:gd name="T4" fmla="*/ 2 w 51"/>
                <a:gd name="T5" fmla="*/ 108 h 5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1" h="54">
                  <a:moveTo>
                    <a:pt x="0" y="53"/>
                  </a:moveTo>
                  <a:cubicBezTo>
                    <a:pt x="17" y="38"/>
                    <a:pt x="38" y="19"/>
                    <a:pt x="51" y="0"/>
                  </a:cubicBezTo>
                  <a:cubicBezTo>
                    <a:pt x="32" y="6"/>
                    <a:pt x="11" y="38"/>
                    <a:pt x="2" y="54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9" name="Freeform 197">
              <a:extLst>
                <a:ext uri="{FF2B5EF4-FFF2-40B4-BE49-F238E27FC236}">
                  <a16:creationId xmlns:a16="http://schemas.microsoft.com/office/drawing/2014/main" id="{95D9CDA2-E5B2-6328-CFBA-43717E1950D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1" y="1425"/>
              <a:ext cx="56" cy="55"/>
            </a:xfrm>
            <a:custGeom>
              <a:avLst/>
              <a:gdLst>
                <a:gd name="T0" fmla="*/ 8 w 48"/>
                <a:gd name="T1" fmla="*/ 88 h 43"/>
                <a:gd name="T2" fmla="*/ 0 w 48"/>
                <a:gd name="T3" fmla="*/ 90 h 43"/>
                <a:gd name="T4" fmla="*/ 67 w 48"/>
                <a:gd name="T5" fmla="*/ 0 h 43"/>
                <a:gd name="T6" fmla="*/ 7 w 48"/>
                <a:gd name="T7" fmla="*/ 8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8" h="43">
                  <a:moveTo>
                    <a:pt x="5" y="42"/>
                  </a:moveTo>
                  <a:cubicBezTo>
                    <a:pt x="3" y="43"/>
                    <a:pt x="2" y="43"/>
                    <a:pt x="0" y="43"/>
                  </a:cubicBezTo>
                  <a:cubicBezTo>
                    <a:pt x="10" y="33"/>
                    <a:pt x="48" y="18"/>
                    <a:pt x="42" y="0"/>
                  </a:cubicBezTo>
                  <a:cubicBezTo>
                    <a:pt x="27" y="10"/>
                    <a:pt x="19" y="29"/>
                    <a:pt x="4" y="38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0" name="Freeform 198">
              <a:extLst>
                <a:ext uri="{FF2B5EF4-FFF2-40B4-BE49-F238E27FC236}">
                  <a16:creationId xmlns:a16="http://schemas.microsoft.com/office/drawing/2014/main" id="{DDC9215D-503C-FFBE-CD51-6C183435F2E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4" y="1437"/>
              <a:ext cx="51" cy="41"/>
            </a:xfrm>
            <a:custGeom>
              <a:avLst/>
              <a:gdLst>
                <a:gd name="T0" fmla="*/ 11 w 43"/>
                <a:gd name="T1" fmla="*/ 57 h 33"/>
                <a:gd name="T2" fmla="*/ 0 w 43"/>
                <a:gd name="T3" fmla="*/ 62 h 33"/>
                <a:gd name="T4" fmla="*/ 71 w 43"/>
                <a:gd name="T5" fmla="*/ 0 h 33"/>
                <a:gd name="T6" fmla="*/ 2 w 43"/>
                <a:gd name="T7" fmla="*/ 62 h 3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3" h="33">
                  <a:moveTo>
                    <a:pt x="7" y="30"/>
                  </a:moveTo>
                  <a:cubicBezTo>
                    <a:pt x="4" y="31"/>
                    <a:pt x="3" y="33"/>
                    <a:pt x="0" y="32"/>
                  </a:cubicBezTo>
                  <a:cubicBezTo>
                    <a:pt x="14" y="27"/>
                    <a:pt x="34" y="12"/>
                    <a:pt x="43" y="0"/>
                  </a:cubicBezTo>
                  <a:cubicBezTo>
                    <a:pt x="28" y="7"/>
                    <a:pt x="15" y="22"/>
                    <a:pt x="2" y="32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1" name="Freeform 199">
              <a:extLst>
                <a:ext uri="{FF2B5EF4-FFF2-40B4-BE49-F238E27FC236}">
                  <a16:creationId xmlns:a16="http://schemas.microsoft.com/office/drawing/2014/main" id="{915844FF-F1C3-22BF-4C6E-32EB0168752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4" y="1469"/>
              <a:ext cx="64" cy="18"/>
            </a:xfrm>
            <a:custGeom>
              <a:avLst/>
              <a:gdLst>
                <a:gd name="T0" fmla="*/ 1 w 54"/>
                <a:gd name="T1" fmla="*/ 22 h 14"/>
                <a:gd name="T2" fmla="*/ 90 w 54"/>
                <a:gd name="T3" fmla="*/ 22 h 14"/>
                <a:gd name="T4" fmla="*/ 15 w 54"/>
                <a:gd name="T5" fmla="*/ 15 h 1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4" h="14">
                  <a:moveTo>
                    <a:pt x="1" y="10"/>
                  </a:moveTo>
                  <a:cubicBezTo>
                    <a:pt x="0" y="14"/>
                    <a:pt x="45" y="13"/>
                    <a:pt x="54" y="10"/>
                  </a:cubicBezTo>
                  <a:cubicBezTo>
                    <a:pt x="46" y="0"/>
                    <a:pt x="20" y="1"/>
                    <a:pt x="9" y="7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" name="Freeform 200">
              <a:extLst>
                <a:ext uri="{FF2B5EF4-FFF2-40B4-BE49-F238E27FC236}">
                  <a16:creationId xmlns:a16="http://schemas.microsoft.com/office/drawing/2014/main" id="{51E93F53-3BD9-5AD7-9D4B-FE38FE4066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4" y="1485"/>
              <a:ext cx="46" cy="31"/>
            </a:xfrm>
            <a:custGeom>
              <a:avLst/>
              <a:gdLst>
                <a:gd name="T0" fmla="*/ 0 w 39"/>
                <a:gd name="T1" fmla="*/ 6 h 25"/>
                <a:gd name="T2" fmla="*/ 64 w 39"/>
                <a:gd name="T3" fmla="*/ 47 h 25"/>
                <a:gd name="T4" fmla="*/ 1 w 39"/>
                <a:gd name="T5" fmla="*/ 0 h 2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9" h="25">
                  <a:moveTo>
                    <a:pt x="0" y="3"/>
                  </a:moveTo>
                  <a:cubicBezTo>
                    <a:pt x="8" y="3"/>
                    <a:pt x="27" y="23"/>
                    <a:pt x="39" y="25"/>
                  </a:cubicBezTo>
                  <a:cubicBezTo>
                    <a:pt x="33" y="14"/>
                    <a:pt x="13" y="3"/>
                    <a:pt x="1" y="0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" name="Freeform 201">
              <a:extLst>
                <a:ext uri="{FF2B5EF4-FFF2-40B4-BE49-F238E27FC236}">
                  <a16:creationId xmlns:a16="http://schemas.microsoft.com/office/drawing/2014/main" id="{8498B529-A389-6411-7CB1-E615954BE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1" y="1485"/>
              <a:ext cx="49" cy="50"/>
            </a:xfrm>
            <a:custGeom>
              <a:avLst/>
              <a:gdLst>
                <a:gd name="T0" fmla="*/ 7 w 42"/>
                <a:gd name="T1" fmla="*/ 6 h 40"/>
                <a:gd name="T2" fmla="*/ 7 w 42"/>
                <a:gd name="T3" fmla="*/ 0 h 40"/>
                <a:gd name="T4" fmla="*/ 67 w 42"/>
                <a:gd name="T5" fmla="*/ 79 h 40"/>
                <a:gd name="T6" fmla="*/ 0 w 42"/>
                <a:gd name="T7" fmla="*/ 0 h 4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2" h="40">
                  <a:moveTo>
                    <a:pt x="4" y="3"/>
                  </a:moveTo>
                  <a:cubicBezTo>
                    <a:pt x="3" y="2"/>
                    <a:pt x="3" y="1"/>
                    <a:pt x="4" y="0"/>
                  </a:cubicBezTo>
                  <a:cubicBezTo>
                    <a:pt x="19" y="11"/>
                    <a:pt x="25" y="32"/>
                    <a:pt x="42" y="40"/>
                  </a:cubicBezTo>
                  <a:cubicBezTo>
                    <a:pt x="39" y="20"/>
                    <a:pt x="15" y="10"/>
                    <a:pt x="0" y="0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" name="Freeform 202">
              <a:extLst>
                <a:ext uri="{FF2B5EF4-FFF2-40B4-BE49-F238E27FC236}">
                  <a16:creationId xmlns:a16="http://schemas.microsoft.com/office/drawing/2014/main" id="{FFCB73AD-70FC-D18C-1C24-0E7D5BD6F9E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0" y="1515"/>
              <a:ext cx="55" cy="27"/>
            </a:xfrm>
            <a:custGeom>
              <a:avLst/>
              <a:gdLst>
                <a:gd name="T0" fmla="*/ 0 w 47"/>
                <a:gd name="T1" fmla="*/ 41 h 22"/>
                <a:gd name="T2" fmla="*/ 75 w 47"/>
                <a:gd name="T3" fmla="*/ 0 h 22"/>
                <a:gd name="T4" fmla="*/ 1 w 47"/>
                <a:gd name="T5" fmla="*/ 33 h 2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7" h="22">
                  <a:moveTo>
                    <a:pt x="0" y="22"/>
                  </a:moveTo>
                  <a:cubicBezTo>
                    <a:pt x="15" y="14"/>
                    <a:pt x="33" y="9"/>
                    <a:pt x="47" y="0"/>
                  </a:cubicBezTo>
                  <a:cubicBezTo>
                    <a:pt x="33" y="2"/>
                    <a:pt x="14" y="11"/>
                    <a:pt x="1" y="18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5" name="Freeform 203">
              <a:extLst>
                <a:ext uri="{FF2B5EF4-FFF2-40B4-BE49-F238E27FC236}">
                  <a16:creationId xmlns:a16="http://schemas.microsoft.com/office/drawing/2014/main" id="{452E30FA-5F34-98D5-E0D2-F34818798DA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0" y="1530"/>
              <a:ext cx="10" cy="45"/>
            </a:xfrm>
            <a:custGeom>
              <a:avLst/>
              <a:gdLst>
                <a:gd name="T0" fmla="*/ 0 w 8"/>
                <a:gd name="T1" fmla="*/ 70 h 36"/>
                <a:gd name="T2" fmla="*/ 16 w 8"/>
                <a:gd name="T3" fmla="*/ 0 h 36"/>
                <a:gd name="T4" fmla="*/ 8 w 8"/>
                <a:gd name="T5" fmla="*/ 63 h 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" h="36">
                  <a:moveTo>
                    <a:pt x="0" y="36"/>
                  </a:moveTo>
                  <a:cubicBezTo>
                    <a:pt x="5" y="25"/>
                    <a:pt x="8" y="12"/>
                    <a:pt x="8" y="0"/>
                  </a:cubicBezTo>
                  <a:cubicBezTo>
                    <a:pt x="8" y="11"/>
                    <a:pt x="3" y="21"/>
                    <a:pt x="4" y="32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6" name="Freeform 204">
              <a:extLst>
                <a:ext uri="{FF2B5EF4-FFF2-40B4-BE49-F238E27FC236}">
                  <a16:creationId xmlns:a16="http://schemas.microsoft.com/office/drawing/2014/main" id="{4201E5EE-973D-5085-4D7D-367E8CFEC9A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9" y="1417"/>
              <a:ext cx="49" cy="57"/>
            </a:xfrm>
            <a:custGeom>
              <a:avLst/>
              <a:gdLst>
                <a:gd name="T0" fmla="*/ 0 w 41"/>
                <a:gd name="T1" fmla="*/ 88 h 46"/>
                <a:gd name="T2" fmla="*/ 71 w 41"/>
                <a:gd name="T3" fmla="*/ 0 h 46"/>
                <a:gd name="T4" fmla="*/ 2 w 41"/>
                <a:gd name="T5" fmla="*/ 88 h 4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1" h="46">
                  <a:moveTo>
                    <a:pt x="0" y="46"/>
                  </a:moveTo>
                  <a:cubicBezTo>
                    <a:pt x="12" y="29"/>
                    <a:pt x="32" y="19"/>
                    <a:pt x="41" y="0"/>
                  </a:cubicBezTo>
                  <a:cubicBezTo>
                    <a:pt x="24" y="0"/>
                    <a:pt x="13" y="35"/>
                    <a:pt x="2" y="46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7" name="Freeform 205">
              <a:extLst>
                <a:ext uri="{FF2B5EF4-FFF2-40B4-BE49-F238E27FC236}">
                  <a16:creationId xmlns:a16="http://schemas.microsoft.com/office/drawing/2014/main" id="{82CF7EF1-C797-2BA2-3AED-6D06391DC6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2" y="1439"/>
              <a:ext cx="76" cy="34"/>
            </a:xfrm>
            <a:custGeom>
              <a:avLst/>
              <a:gdLst>
                <a:gd name="T0" fmla="*/ 107 w 64"/>
                <a:gd name="T1" fmla="*/ 54 h 27"/>
                <a:gd name="T2" fmla="*/ 0 w 64"/>
                <a:gd name="T3" fmla="*/ 0 h 27"/>
                <a:gd name="T4" fmla="*/ 77 w 64"/>
                <a:gd name="T5" fmla="*/ 48 h 2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4" h="27">
                  <a:moveTo>
                    <a:pt x="64" y="27"/>
                  </a:moveTo>
                  <a:cubicBezTo>
                    <a:pt x="44" y="19"/>
                    <a:pt x="22" y="2"/>
                    <a:pt x="0" y="0"/>
                  </a:cubicBezTo>
                  <a:cubicBezTo>
                    <a:pt x="1" y="16"/>
                    <a:pt x="33" y="22"/>
                    <a:pt x="46" y="24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8" name="Freeform 206">
              <a:extLst>
                <a:ext uri="{FF2B5EF4-FFF2-40B4-BE49-F238E27FC236}">
                  <a16:creationId xmlns:a16="http://schemas.microsoft.com/office/drawing/2014/main" id="{3A5DF643-A1D8-D1DD-C21D-7CCC95C8454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3" y="1595"/>
              <a:ext cx="49" cy="84"/>
            </a:xfrm>
            <a:custGeom>
              <a:avLst/>
              <a:gdLst>
                <a:gd name="T0" fmla="*/ 53 w 41"/>
                <a:gd name="T1" fmla="*/ 136 h 66"/>
                <a:gd name="T2" fmla="*/ 0 w 41"/>
                <a:gd name="T3" fmla="*/ 0 h 66"/>
                <a:gd name="T4" fmla="*/ 45 w 41"/>
                <a:gd name="T5" fmla="*/ 120 h 6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1" h="66">
                  <a:moveTo>
                    <a:pt x="31" y="66"/>
                  </a:moveTo>
                  <a:cubicBezTo>
                    <a:pt x="41" y="62"/>
                    <a:pt x="10" y="4"/>
                    <a:pt x="0" y="0"/>
                  </a:cubicBezTo>
                  <a:cubicBezTo>
                    <a:pt x="3" y="21"/>
                    <a:pt x="22" y="37"/>
                    <a:pt x="27" y="58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9" name="Freeform 207">
              <a:extLst>
                <a:ext uri="{FF2B5EF4-FFF2-40B4-BE49-F238E27FC236}">
                  <a16:creationId xmlns:a16="http://schemas.microsoft.com/office/drawing/2014/main" id="{02931DDB-3B73-F325-CE08-49498DF519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8" y="1695"/>
              <a:ext cx="31" cy="73"/>
            </a:xfrm>
            <a:custGeom>
              <a:avLst/>
              <a:gdLst>
                <a:gd name="T0" fmla="*/ 36 w 26"/>
                <a:gd name="T1" fmla="*/ 115 h 58"/>
                <a:gd name="T2" fmla="*/ 38 w 26"/>
                <a:gd name="T3" fmla="*/ 115 h 58"/>
                <a:gd name="T4" fmla="*/ 0 w 26"/>
                <a:gd name="T5" fmla="*/ 0 h 58"/>
                <a:gd name="T6" fmla="*/ 44 w 26"/>
                <a:gd name="T7" fmla="*/ 103 h 5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" h="58">
                  <a:moveTo>
                    <a:pt x="21" y="57"/>
                  </a:moveTo>
                  <a:cubicBezTo>
                    <a:pt x="22" y="58"/>
                    <a:pt x="23" y="58"/>
                    <a:pt x="23" y="57"/>
                  </a:cubicBezTo>
                  <a:cubicBezTo>
                    <a:pt x="23" y="38"/>
                    <a:pt x="16" y="10"/>
                    <a:pt x="0" y="0"/>
                  </a:cubicBezTo>
                  <a:cubicBezTo>
                    <a:pt x="6" y="17"/>
                    <a:pt x="16" y="36"/>
                    <a:pt x="26" y="52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0" name="Freeform 208">
              <a:extLst>
                <a:ext uri="{FF2B5EF4-FFF2-40B4-BE49-F238E27FC236}">
                  <a16:creationId xmlns:a16="http://schemas.microsoft.com/office/drawing/2014/main" id="{5269852E-BFE2-2FEA-6EB6-CEE94DAE0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0" y="1656"/>
              <a:ext cx="25" cy="64"/>
            </a:xfrm>
            <a:custGeom>
              <a:avLst/>
              <a:gdLst>
                <a:gd name="T0" fmla="*/ 0 w 21"/>
                <a:gd name="T1" fmla="*/ 100 h 51"/>
                <a:gd name="T2" fmla="*/ 35 w 21"/>
                <a:gd name="T3" fmla="*/ 0 h 51"/>
                <a:gd name="T4" fmla="*/ 0 w 21"/>
                <a:gd name="T5" fmla="*/ 94 h 5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" h="51">
                  <a:moveTo>
                    <a:pt x="0" y="51"/>
                  </a:moveTo>
                  <a:cubicBezTo>
                    <a:pt x="5" y="37"/>
                    <a:pt x="21" y="15"/>
                    <a:pt x="20" y="0"/>
                  </a:cubicBezTo>
                  <a:cubicBezTo>
                    <a:pt x="9" y="2"/>
                    <a:pt x="3" y="38"/>
                    <a:pt x="0" y="48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1" name="Freeform 209">
              <a:extLst>
                <a:ext uri="{FF2B5EF4-FFF2-40B4-BE49-F238E27FC236}">
                  <a16:creationId xmlns:a16="http://schemas.microsoft.com/office/drawing/2014/main" id="{06029575-4ADD-9844-79AE-F0BCE8D8DC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2" y="1578"/>
              <a:ext cx="18" cy="43"/>
            </a:xfrm>
            <a:custGeom>
              <a:avLst/>
              <a:gdLst>
                <a:gd name="T0" fmla="*/ 0 w 16"/>
                <a:gd name="T1" fmla="*/ 65 h 34"/>
                <a:gd name="T2" fmla="*/ 19 w 16"/>
                <a:gd name="T3" fmla="*/ 0 h 34"/>
                <a:gd name="T4" fmla="*/ 3 w 16"/>
                <a:gd name="T5" fmla="*/ 68 h 3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6" h="34">
                  <a:moveTo>
                    <a:pt x="0" y="32"/>
                  </a:moveTo>
                  <a:cubicBezTo>
                    <a:pt x="1" y="22"/>
                    <a:pt x="5" y="6"/>
                    <a:pt x="13" y="0"/>
                  </a:cubicBezTo>
                  <a:cubicBezTo>
                    <a:pt x="16" y="10"/>
                    <a:pt x="10" y="26"/>
                    <a:pt x="3" y="34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" name="Freeform 210">
              <a:extLst>
                <a:ext uri="{FF2B5EF4-FFF2-40B4-BE49-F238E27FC236}">
                  <a16:creationId xmlns:a16="http://schemas.microsoft.com/office/drawing/2014/main" id="{668CBD7D-9FF4-884C-248C-0061C73A87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7" y="1871"/>
              <a:ext cx="24" cy="78"/>
            </a:xfrm>
            <a:custGeom>
              <a:avLst/>
              <a:gdLst>
                <a:gd name="T0" fmla="*/ 29 w 20"/>
                <a:gd name="T1" fmla="*/ 98 h 62"/>
                <a:gd name="T2" fmla="*/ 34 w 20"/>
                <a:gd name="T3" fmla="*/ 102 h 62"/>
                <a:gd name="T4" fmla="*/ 0 w 20"/>
                <a:gd name="T5" fmla="*/ 0 h 62"/>
                <a:gd name="T6" fmla="*/ 35 w 20"/>
                <a:gd name="T7" fmla="*/ 123 h 6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" h="62">
                  <a:moveTo>
                    <a:pt x="17" y="49"/>
                  </a:moveTo>
                  <a:cubicBezTo>
                    <a:pt x="18" y="52"/>
                    <a:pt x="18" y="52"/>
                    <a:pt x="19" y="51"/>
                  </a:cubicBezTo>
                  <a:cubicBezTo>
                    <a:pt x="16" y="34"/>
                    <a:pt x="16" y="10"/>
                    <a:pt x="0" y="0"/>
                  </a:cubicBezTo>
                  <a:cubicBezTo>
                    <a:pt x="0" y="21"/>
                    <a:pt x="18" y="41"/>
                    <a:pt x="20" y="62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" name="Freeform 211">
              <a:extLst>
                <a:ext uri="{FF2B5EF4-FFF2-40B4-BE49-F238E27FC236}">
                  <a16:creationId xmlns:a16="http://schemas.microsoft.com/office/drawing/2014/main" id="{01FD0095-C0A3-6659-C4FD-25E0D25326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3" y="2058"/>
              <a:ext cx="70" cy="53"/>
            </a:xfrm>
            <a:custGeom>
              <a:avLst/>
              <a:gdLst>
                <a:gd name="T0" fmla="*/ 89 w 59"/>
                <a:gd name="T1" fmla="*/ 78 h 42"/>
                <a:gd name="T2" fmla="*/ 0 w 59"/>
                <a:gd name="T3" fmla="*/ 0 h 42"/>
                <a:gd name="T4" fmla="*/ 98 w 59"/>
                <a:gd name="T5" fmla="*/ 85 h 4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9" h="42">
                  <a:moveTo>
                    <a:pt x="53" y="39"/>
                  </a:moveTo>
                  <a:cubicBezTo>
                    <a:pt x="41" y="22"/>
                    <a:pt x="21" y="4"/>
                    <a:pt x="0" y="0"/>
                  </a:cubicBezTo>
                  <a:cubicBezTo>
                    <a:pt x="11" y="17"/>
                    <a:pt x="40" y="34"/>
                    <a:pt x="59" y="42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" name="Freeform 212">
              <a:extLst>
                <a:ext uri="{FF2B5EF4-FFF2-40B4-BE49-F238E27FC236}">
                  <a16:creationId xmlns:a16="http://schemas.microsoft.com/office/drawing/2014/main" id="{D76E20A3-BAF5-2638-DCD2-7256D9CDC72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3" y="2068"/>
              <a:ext cx="48" cy="77"/>
            </a:xfrm>
            <a:custGeom>
              <a:avLst/>
              <a:gdLst>
                <a:gd name="T0" fmla="*/ 66 w 41"/>
                <a:gd name="T1" fmla="*/ 122 h 61"/>
                <a:gd name="T2" fmla="*/ 47 w 41"/>
                <a:gd name="T3" fmla="*/ 90 h 61"/>
                <a:gd name="T4" fmla="*/ 0 w 41"/>
                <a:gd name="T5" fmla="*/ 0 h 61"/>
                <a:gd name="T6" fmla="*/ 64 w 41"/>
                <a:gd name="T7" fmla="*/ 115 h 6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1" h="61">
                  <a:moveTo>
                    <a:pt x="41" y="61"/>
                  </a:moveTo>
                  <a:cubicBezTo>
                    <a:pt x="37" y="58"/>
                    <a:pt x="32" y="49"/>
                    <a:pt x="29" y="44"/>
                  </a:cubicBezTo>
                  <a:cubicBezTo>
                    <a:pt x="20" y="29"/>
                    <a:pt x="6" y="16"/>
                    <a:pt x="0" y="0"/>
                  </a:cubicBezTo>
                  <a:cubicBezTo>
                    <a:pt x="16" y="14"/>
                    <a:pt x="35" y="35"/>
                    <a:pt x="40" y="57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" name="Freeform 213">
              <a:extLst>
                <a:ext uri="{FF2B5EF4-FFF2-40B4-BE49-F238E27FC236}">
                  <a16:creationId xmlns:a16="http://schemas.microsoft.com/office/drawing/2014/main" id="{6B03872D-4607-7E2A-22F5-7967BA9DA1E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8" y="2136"/>
              <a:ext cx="58" cy="15"/>
            </a:xfrm>
            <a:custGeom>
              <a:avLst/>
              <a:gdLst>
                <a:gd name="T0" fmla="*/ 82 w 49"/>
                <a:gd name="T1" fmla="*/ 24 h 12"/>
                <a:gd name="T2" fmla="*/ 0 w 49"/>
                <a:gd name="T3" fmla="*/ 1 h 12"/>
                <a:gd name="T4" fmla="*/ 82 w 49"/>
                <a:gd name="T5" fmla="*/ 10 h 1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9" h="12">
                  <a:moveTo>
                    <a:pt x="49" y="12"/>
                  </a:moveTo>
                  <a:cubicBezTo>
                    <a:pt x="44" y="2"/>
                    <a:pt x="10" y="0"/>
                    <a:pt x="0" y="1"/>
                  </a:cubicBezTo>
                  <a:cubicBezTo>
                    <a:pt x="13" y="9"/>
                    <a:pt x="35" y="5"/>
                    <a:pt x="49" y="5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6" name="Freeform 214">
              <a:extLst>
                <a:ext uri="{FF2B5EF4-FFF2-40B4-BE49-F238E27FC236}">
                  <a16:creationId xmlns:a16="http://schemas.microsoft.com/office/drawing/2014/main" id="{9C62F4DC-2941-485F-1B78-125538AAE9B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2" y="2100"/>
              <a:ext cx="32" cy="51"/>
            </a:xfrm>
            <a:custGeom>
              <a:avLst/>
              <a:gdLst>
                <a:gd name="T0" fmla="*/ 38 w 27"/>
                <a:gd name="T1" fmla="*/ 83 h 40"/>
                <a:gd name="T2" fmla="*/ 0 w 27"/>
                <a:gd name="T3" fmla="*/ 0 h 40"/>
                <a:gd name="T4" fmla="*/ 39 w 27"/>
                <a:gd name="T5" fmla="*/ 83 h 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7" h="40">
                  <a:moveTo>
                    <a:pt x="23" y="40"/>
                  </a:moveTo>
                  <a:cubicBezTo>
                    <a:pt x="27" y="31"/>
                    <a:pt x="8" y="6"/>
                    <a:pt x="0" y="0"/>
                  </a:cubicBezTo>
                  <a:cubicBezTo>
                    <a:pt x="2" y="14"/>
                    <a:pt x="14" y="31"/>
                    <a:pt x="24" y="40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7" name="Freeform 215">
              <a:extLst>
                <a:ext uri="{FF2B5EF4-FFF2-40B4-BE49-F238E27FC236}">
                  <a16:creationId xmlns:a16="http://schemas.microsoft.com/office/drawing/2014/main" id="{94E5397E-9288-268A-49AC-100BF85F7B3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3" y="1506"/>
              <a:ext cx="402" cy="96"/>
            </a:xfrm>
            <a:custGeom>
              <a:avLst/>
              <a:gdLst>
                <a:gd name="T0" fmla="*/ 0 w 340"/>
                <a:gd name="T1" fmla="*/ 34 h 76"/>
                <a:gd name="T2" fmla="*/ 60 w 340"/>
                <a:gd name="T3" fmla="*/ 34 h 76"/>
                <a:gd name="T4" fmla="*/ 108 w 340"/>
                <a:gd name="T5" fmla="*/ 54 h 76"/>
                <a:gd name="T6" fmla="*/ 155 w 340"/>
                <a:gd name="T7" fmla="*/ 43 h 76"/>
                <a:gd name="T8" fmla="*/ 182 w 340"/>
                <a:gd name="T9" fmla="*/ 32 h 76"/>
                <a:gd name="T10" fmla="*/ 208 w 340"/>
                <a:gd name="T11" fmla="*/ 44 h 76"/>
                <a:gd name="T12" fmla="*/ 344 w 340"/>
                <a:gd name="T13" fmla="*/ 47 h 76"/>
                <a:gd name="T14" fmla="*/ 440 w 340"/>
                <a:gd name="T15" fmla="*/ 86 h 76"/>
                <a:gd name="T16" fmla="*/ 543 w 340"/>
                <a:gd name="T17" fmla="*/ 37 h 76"/>
                <a:gd name="T18" fmla="*/ 486 w 340"/>
                <a:gd name="T19" fmla="*/ 91 h 76"/>
                <a:gd name="T20" fmla="*/ 562 w 340"/>
                <a:gd name="T21" fmla="*/ 153 h 76"/>
                <a:gd name="T22" fmla="*/ 474 w 340"/>
                <a:gd name="T23" fmla="*/ 109 h 76"/>
                <a:gd name="T24" fmla="*/ 357 w 340"/>
                <a:gd name="T25" fmla="*/ 97 h 76"/>
                <a:gd name="T26" fmla="*/ 310 w 340"/>
                <a:gd name="T27" fmla="*/ 72 h 76"/>
                <a:gd name="T28" fmla="*/ 357 w 340"/>
                <a:gd name="T29" fmla="*/ 140 h 76"/>
                <a:gd name="T30" fmla="*/ 310 w 340"/>
                <a:gd name="T31" fmla="*/ 120 h 76"/>
                <a:gd name="T32" fmla="*/ 279 w 340"/>
                <a:gd name="T33" fmla="*/ 90 h 76"/>
                <a:gd name="T34" fmla="*/ 255 w 340"/>
                <a:gd name="T35" fmla="*/ 92 h 76"/>
                <a:gd name="T36" fmla="*/ 228 w 340"/>
                <a:gd name="T37" fmla="*/ 77 h 76"/>
                <a:gd name="T38" fmla="*/ 179 w 340"/>
                <a:gd name="T39" fmla="*/ 71 h 76"/>
                <a:gd name="T40" fmla="*/ 135 w 340"/>
                <a:gd name="T41" fmla="*/ 67 h 76"/>
                <a:gd name="T42" fmla="*/ 102 w 340"/>
                <a:gd name="T43" fmla="*/ 95 h 76"/>
                <a:gd name="T44" fmla="*/ 63 w 340"/>
                <a:gd name="T45" fmla="*/ 86 h 76"/>
                <a:gd name="T46" fmla="*/ 17 w 340"/>
                <a:gd name="T47" fmla="*/ 62 h 7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340" h="76">
                  <a:moveTo>
                    <a:pt x="0" y="17"/>
                  </a:moveTo>
                  <a:cubicBezTo>
                    <a:pt x="13" y="19"/>
                    <a:pt x="24" y="17"/>
                    <a:pt x="36" y="17"/>
                  </a:cubicBezTo>
                  <a:cubicBezTo>
                    <a:pt x="49" y="18"/>
                    <a:pt x="52" y="21"/>
                    <a:pt x="65" y="27"/>
                  </a:cubicBezTo>
                  <a:cubicBezTo>
                    <a:pt x="77" y="0"/>
                    <a:pt x="79" y="20"/>
                    <a:pt x="94" y="21"/>
                  </a:cubicBezTo>
                  <a:cubicBezTo>
                    <a:pt x="99" y="21"/>
                    <a:pt x="106" y="16"/>
                    <a:pt x="110" y="16"/>
                  </a:cubicBezTo>
                  <a:cubicBezTo>
                    <a:pt x="116" y="17"/>
                    <a:pt x="120" y="21"/>
                    <a:pt x="126" y="22"/>
                  </a:cubicBezTo>
                  <a:cubicBezTo>
                    <a:pt x="152" y="25"/>
                    <a:pt x="182" y="18"/>
                    <a:pt x="208" y="23"/>
                  </a:cubicBezTo>
                  <a:cubicBezTo>
                    <a:pt x="229" y="28"/>
                    <a:pt x="242" y="46"/>
                    <a:pt x="266" y="43"/>
                  </a:cubicBezTo>
                  <a:cubicBezTo>
                    <a:pt x="287" y="40"/>
                    <a:pt x="307" y="22"/>
                    <a:pt x="328" y="18"/>
                  </a:cubicBezTo>
                  <a:cubicBezTo>
                    <a:pt x="313" y="24"/>
                    <a:pt x="306" y="37"/>
                    <a:pt x="294" y="45"/>
                  </a:cubicBezTo>
                  <a:cubicBezTo>
                    <a:pt x="315" y="51"/>
                    <a:pt x="323" y="66"/>
                    <a:pt x="340" y="76"/>
                  </a:cubicBezTo>
                  <a:cubicBezTo>
                    <a:pt x="322" y="75"/>
                    <a:pt x="300" y="67"/>
                    <a:pt x="287" y="54"/>
                  </a:cubicBezTo>
                  <a:cubicBezTo>
                    <a:pt x="262" y="61"/>
                    <a:pt x="240" y="57"/>
                    <a:pt x="216" y="48"/>
                  </a:cubicBezTo>
                  <a:cubicBezTo>
                    <a:pt x="211" y="46"/>
                    <a:pt x="191" y="34"/>
                    <a:pt x="188" y="36"/>
                  </a:cubicBezTo>
                  <a:cubicBezTo>
                    <a:pt x="173" y="42"/>
                    <a:pt x="212" y="64"/>
                    <a:pt x="216" y="70"/>
                  </a:cubicBezTo>
                  <a:cubicBezTo>
                    <a:pt x="207" y="65"/>
                    <a:pt x="196" y="65"/>
                    <a:pt x="188" y="59"/>
                  </a:cubicBezTo>
                  <a:cubicBezTo>
                    <a:pt x="179" y="53"/>
                    <a:pt x="180" y="46"/>
                    <a:pt x="169" y="44"/>
                  </a:cubicBezTo>
                  <a:cubicBezTo>
                    <a:pt x="165" y="42"/>
                    <a:pt x="160" y="46"/>
                    <a:pt x="155" y="46"/>
                  </a:cubicBezTo>
                  <a:cubicBezTo>
                    <a:pt x="147" y="44"/>
                    <a:pt x="145" y="40"/>
                    <a:pt x="138" y="38"/>
                  </a:cubicBezTo>
                  <a:cubicBezTo>
                    <a:pt x="128" y="35"/>
                    <a:pt x="119" y="36"/>
                    <a:pt x="108" y="35"/>
                  </a:cubicBezTo>
                  <a:cubicBezTo>
                    <a:pt x="100" y="35"/>
                    <a:pt x="89" y="31"/>
                    <a:pt x="81" y="33"/>
                  </a:cubicBezTo>
                  <a:cubicBezTo>
                    <a:pt x="75" y="35"/>
                    <a:pt x="69" y="44"/>
                    <a:pt x="62" y="47"/>
                  </a:cubicBezTo>
                  <a:cubicBezTo>
                    <a:pt x="47" y="54"/>
                    <a:pt x="55" y="51"/>
                    <a:pt x="38" y="43"/>
                  </a:cubicBezTo>
                  <a:cubicBezTo>
                    <a:pt x="30" y="40"/>
                    <a:pt x="19" y="37"/>
                    <a:pt x="10" y="31"/>
                  </a:cubicBezTo>
                </a:path>
              </a:pathLst>
            </a:custGeom>
            <a:solidFill>
              <a:srgbClr val="4372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8" name="Freeform 216">
              <a:extLst>
                <a:ext uri="{FF2B5EF4-FFF2-40B4-BE49-F238E27FC236}">
                  <a16:creationId xmlns:a16="http://schemas.microsoft.com/office/drawing/2014/main" id="{563E94BC-2922-E61D-D59A-BC21F55E6AF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0" y="1453"/>
              <a:ext cx="325" cy="87"/>
            </a:xfrm>
            <a:custGeom>
              <a:avLst/>
              <a:gdLst>
                <a:gd name="T0" fmla="*/ 54 w 275"/>
                <a:gd name="T1" fmla="*/ 134 h 69"/>
                <a:gd name="T2" fmla="*/ 151 w 275"/>
                <a:gd name="T3" fmla="*/ 93 h 69"/>
                <a:gd name="T4" fmla="*/ 299 w 275"/>
                <a:gd name="T5" fmla="*/ 67 h 69"/>
                <a:gd name="T6" fmla="*/ 384 w 275"/>
                <a:gd name="T7" fmla="*/ 44 h 69"/>
                <a:gd name="T8" fmla="*/ 454 w 275"/>
                <a:gd name="T9" fmla="*/ 93 h 69"/>
                <a:gd name="T10" fmla="*/ 355 w 275"/>
                <a:gd name="T11" fmla="*/ 24 h 69"/>
                <a:gd name="T12" fmla="*/ 221 w 275"/>
                <a:gd name="T13" fmla="*/ 53 h 69"/>
                <a:gd name="T14" fmla="*/ 267 w 275"/>
                <a:gd name="T15" fmla="*/ 0 h 69"/>
                <a:gd name="T16" fmla="*/ 152 w 275"/>
                <a:gd name="T17" fmla="*/ 61 h 69"/>
                <a:gd name="T18" fmla="*/ 82 w 275"/>
                <a:gd name="T19" fmla="*/ 77 h 69"/>
                <a:gd name="T20" fmla="*/ 21 w 275"/>
                <a:gd name="T21" fmla="*/ 74 h 69"/>
                <a:gd name="T22" fmla="*/ 38 w 275"/>
                <a:gd name="T23" fmla="*/ 132 h 69"/>
                <a:gd name="T24" fmla="*/ 35 w 275"/>
                <a:gd name="T25" fmla="*/ 134 h 6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5" h="69">
                  <a:moveTo>
                    <a:pt x="33" y="67"/>
                  </a:moveTo>
                  <a:cubicBezTo>
                    <a:pt x="27" y="43"/>
                    <a:pt x="76" y="51"/>
                    <a:pt x="91" y="47"/>
                  </a:cubicBezTo>
                  <a:cubicBezTo>
                    <a:pt x="121" y="39"/>
                    <a:pt x="151" y="39"/>
                    <a:pt x="181" y="33"/>
                  </a:cubicBezTo>
                  <a:cubicBezTo>
                    <a:pt x="197" y="29"/>
                    <a:pt x="216" y="17"/>
                    <a:pt x="233" y="22"/>
                  </a:cubicBezTo>
                  <a:cubicBezTo>
                    <a:pt x="249" y="27"/>
                    <a:pt x="258" y="42"/>
                    <a:pt x="275" y="47"/>
                  </a:cubicBezTo>
                  <a:cubicBezTo>
                    <a:pt x="260" y="27"/>
                    <a:pt x="242" y="10"/>
                    <a:pt x="215" y="12"/>
                  </a:cubicBezTo>
                  <a:cubicBezTo>
                    <a:pt x="189" y="15"/>
                    <a:pt x="160" y="21"/>
                    <a:pt x="134" y="26"/>
                  </a:cubicBezTo>
                  <a:cubicBezTo>
                    <a:pt x="144" y="20"/>
                    <a:pt x="156" y="9"/>
                    <a:pt x="162" y="0"/>
                  </a:cubicBezTo>
                  <a:cubicBezTo>
                    <a:pt x="139" y="7"/>
                    <a:pt x="118" y="27"/>
                    <a:pt x="92" y="30"/>
                  </a:cubicBezTo>
                  <a:cubicBezTo>
                    <a:pt x="76" y="33"/>
                    <a:pt x="65" y="33"/>
                    <a:pt x="49" y="38"/>
                  </a:cubicBezTo>
                  <a:cubicBezTo>
                    <a:pt x="35" y="42"/>
                    <a:pt x="26" y="45"/>
                    <a:pt x="13" y="37"/>
                  </a:cubicBezTo>
                  <a:cubicBezTo>
                    <a:pt x="0" y="50"/>
                    <a:pt x="6" y="60"/>
                    <a:pt x="23" y="66"/>
                  </a:cubicBezTo>
                  <a:cubicBezTo>
                    <a:pt x="26" y="69"/>
                    <a:pt x="22" y="66"/>
                    <a:pt x="21" y="67"/>
                  </a:cubicBezTo>
                </a:path>
              </a:pathLst>
            </a:custGeom>
            <a:solidFill>
              <a:srgbClr val="4372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9" name="Freeform 217">
              <a:extLst>
                <a:ext uri="{FF2B5EF4-FFF2-40B4-BE49-F238E27FC236}">
                  <a16:creationId xmlns:a16="http://schemas.microsoft.com/office/drawing/2014/main" id="{0C2B81A1-B486-18E6-4F8F-9973F6B42B4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2" y="1259"/>
              <a:ext cx="224" cy="127"/>
            </a:xfrm>
            <a:custGeom>
              <a:avLst/>
              <a:gdLst>
                <a:gd name="T0" fmla="*/ 65 w 190"/>
                <a:gd name="T1" fmla="*/ 8 h 101"/>
                <a:gd name="T2" fmla="*/ 207 w 190"/>
                <a:gd name="T3" fmla="*/ 82 h 101"/>
                <a:gd name="T4" fmla="*/ 250 w 190"/>
                <a:gd name="T5" fmla="*/ 191 h 101"/>
                <a:gd name="T6" fmla="*/ 123 w 190"/>
                <a:gd name="T7" fmla="*/ 79 h 101"/>
                <a:gd name="T8" fmla="*/ 57 w 190"/>
                <a:gd name="T9" fmla="*/ 1 h 10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0" h="101">
                  <a:moveTo>
                    <a:pt x="40" y="4"/>
                  </a:moveTo>
                  <a:cubicBezTo>
                    <a:pt x="70" y="0"/>
                    <a:pt x="108" y="17"/>
                    <a:pt x="126" y="41"/>
                  </a:cubicBezTo>
                  <a:cubicBezTo>
                    <a:pt x="135" y="52"/>
                    <a:pt x="190" y="88"/>
                    <a:pt x="153" y="96"/>
                  </a:cubicBezTo>
                  <a:cubicBezTo>
                    <a:pt x="128" y="101"/>
                    <a:pt x="98" y="51"/>
                    <a:pt x="75" y="40"/>
                  </a:cubicBezTo>
                  <a:cubicBezTo>
                    <a:pt x="64" y="35"/>
                    <a:pt x="0" y="20"/>
                    <a:pt x="35" y="1"/>
                  </a:cubicBezTo>
                </a:path>
              </a:pathLst>
            </a:custGeom>
            <a:solidFill>
              <a:srgbClr val="EAEA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0" name="Freeform 218">
              <a:extLst>
                <a:ext uri="{FF2B5EF4-FFF2-40B4-BE49-F238E27FC236}">
                  <a16:creationId xmlns:a16="http://schemas.microsoft.com/office/drawing/2014/main" id="{B83C8332-164F-DC0F-C7B6-257AC3A8B07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5" y="1357"/>
              <a:ext cx="72" cy="109"/>
            </a:xfrm>
            <a:custGeom>
              <a:avLst/>
              <a:gdLst>
                <a:gd name="T0" fmla="*/ 20 w 61"/>
                <a:gd name="T1" fmla="*/ 0 h 86"/>
                <a:gd name="T2" fmla="*/ 54 w 61"/>
                <a:gd name="T3" fmla="*/ 167 h 86"/>
                <a:gd name="T4" fmla="*/ 17 w 61"/>
                <a:gd name="T5" fmla="*/ 13 h 8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1" h="86">
                  <a:moveTo>
                    <a:pt x="12" y="0"/>
                  </a:moveTo>
                  <a:cubicBezTo>
                    <a:pt x="38" y="8"/>
                    <a:pt x="61" y="86"/>
                    <a:pt x="33" y="82"/>
                  </a:cubicBezTo>
                  <a:cubicBezTo>
                    <a:pt x="19" y="79"/>
                    <a:pt x="0" y="16"/>
                    <a:pt x="10" y="6"/>
                  </a:cubicBezTo>
                </a:path>
              </a:pathLst>
            </a:custGeom>
            <a:solidFill>
              <a:srgbClr val="EAEA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1" name="Text Box 444">
              <a:extLst>
                <a:ext uri="{FF2B5EF4-FFF2-40B4-BE49-F238E27FC236}">
                  <a16:creationId xmlns:a16="http://schemas.microsoft.com/office/drawing/2014/main" id="{9F46ADF8-68AB-C072-73DB-EBE568AC48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31" y="1526"/>
              <a:ext cx="1103" cy="6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defRPr sz="3200">
                  <a:solidFill>
                    <a:srgbClr val="0070C0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70C0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70C0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fr-FR" altLang="zh-CN" sz="700" dirty="0">
                  <a:solidFill>
                    <a:schemeClr val="tx1"/>
                  </a:solidFill>
                  <a:ea typeface="宋体" panose="02010600030101010101" pitchFamily="2" charset="-122"/>
                </a:rPr>
                <a:t>HOT</a:t>
              </a:r>
            </a:p>
          </p:txBody>
        </p:sp>
      </p:grpSp>
      <p:cxnSp>
        <p:nvCxnSpPr>
          <p:cNvPr id="112" name="直接箭头连接符 111">
            <a:extLst>
              <a:ext uri="{FF2B5EF4-FFF2-40B4-BE49-F238E27FC236}">
                <a16:creationId xmlns:a16="http://schemas.microsoft.com/office/drawing/2014/main" id="{291315B3-B7C7-FA89-1AEE-AFD56F3AA56E}"/>
              </a:ext>
            </a:extLst>
          </p:cNvPr>
          <p:cNvCxnSpPr>
            <a:cxnSpLocks/>
          </p:cNvCxnSpPr>
          <p:nvPr/>
        </p:nvCxnSpPr>
        <p:spPr>
          <a:xfrm>
            <a:off x="3564680" y="2639687"/>
            <a:ext cx="289560" cy="0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3" name="Group 445">
            <a:extLst>
              <a:ext uri="{FF2B5EF4-FFF2-40B4-BE49-F238E27FC236}">
                <a16:creationId xmlns:a16="http://schemas.microsoft.com/office/drawing/2014/main" id="{B4E0D651-772B-E4B5-C866-5FB58F6394B6}"/>
              </a:ext>
            </a:extLst>
          </p:cNvPr>
          <p:cNvGrpSpPr>
            <a:grpSpLocks/>
          </p:cNvGrpSpPr>
          <p:nvPr/>
        </p:nvGrpSpPr>
        <p:grpSpPr bwMode="auto">
          <a:xfrm>
            <a:off x="3177444" y="2395591"/>
            <a:ext cx="408099" cy="480930"/>
            <a:chOff x="4369" y="767"/>
            <a:chExt cx="1204" cy="1480"/>
          </a:xfrm>
        </p:grpSpPr>
        <p:sp>
          <p:nvSpPr>
            <p:cNvPr id="114" name="Freeform 119">
              <a:extLst>
                <a:ext uri="{FF2B5EF4-FFF2-40B4-BE49-F238E27FC236}">
                  <a16:creationId xmlns:a16="http://schemas.microsoft.com/office/drawing/2014/main" id="{3B4B6D22-2688-9275-A9E2-6BACEDF795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9" y="1112"/>
              <a:ext cx="1054" cy="1135"/>
            </a:xfrm>
            <a:custGeom>
              <a:avLst/>
              <a:gdLst>
                <a:gd name="T0" fmla="*/ 1469 w 892"/>
                <a:gd name="T1" fmla="*/ 1648 h 901"/>
                <a:gd name="T2" fmla="*/ 737 w 892"/>
                <a:gd name="T3" fmla="*/ 1801 h 901"/>
                <a:gd name="T4" fmla="*/ 8 w 892"/>
                <a:gd name="T5" fmla="*/ 1648 h 901"/>
                <a:gd name="T6" fmla="*/ 8 w 892"/>
                <a:gd name="T7" fmla="*/ 511 h 901"/>
                <a:gd name="T8" fmla="*/ 98 w 892"/>
                <a:gd name="T9" fmla="*/ 291 h 901"/>
                <a:gd name="T10" fmla="*/ 169 w 892"/>
                <a:gd name="T11" fmla="*/ 0 h 901"/>
                <a:gd name="T12" fmla="*/ 1302 w 892"/>
                <a:gd name="T13" fmla="*/ 0 h 901"/>
                <a:gd name="T14" fmla="*/ 1361 w 892"/>
                <a:gd name="T15" fmla="*/ 299 h 901"/>
                <a:gd name="T16" fmla="*/ 1471 w 892"/>
                <a:gd name="T17" fmla="*/ 520 h 901"/>
                <a:gd name="T18" fmla="*/ 1469 w 892"/>
                <a:gd name="T19" fmla="*/ 1648 h 90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92" h="901">
                  <a:moveTo>
                    <a:pt x="890" y="824"/>
                  </a:moveTo>
                  <a:cubicBezTo>
                    <a:pt x="890" y="866"/>
                    <a:pt x="692" y="901"/>
                    <a:pt x="447" y="901"/>
                  </a:cubicBezTo>
                  <a:cubicBezTo>
                    <a:pt x="203" y="901"/>
                    <a:pt x="5" y="866"/>
                    <a:pt x="5" y="824"/>
                  </a:cubicBezTo>
                  <a:cubicBezTo>
                    <a:pt x="5" y="256"/>
                    <a:pt x="5" y="256"/>
                    <a:pt x="5" y="256"/>
                  </a:cubicBezTo>
                  <a:cubicBezTo>
                    <a:pt x="5" y="256"/>
                    <a:pt x="0" y="185"/>
                    <a:pt x="59" y="145"/>
                  </a:cubicBezTo>
                  <a:cubicBezTo>
                    <a:pt x="118" y="105"/>
                    <a:pt x="102" y="0"/>
                    <a:pt x="102" y="0"/>
                  </a:cubicBezTo>
                  <a:cubicBezTo>
                    <a:pt x="790" y="0"/>
                    <a:pt x="790" y="0"/>
                    <a:pt x="790" y="0"/>
                  </a:cubicBezTo>
                  <a:cubicBezTo>
                    <a:pt x="790" y="0"/>
                    <a:pt x="777" y="116"/>
                    <a:pt x="825" y="149"/>
                  </a:cubicBezTo>
                  <a:cubicBezTo>
                    <a:pt x="863" y="175"/>
                    <a:pt x="892" y="197"/>
                    <a:pt x="892" y="260"/>
                  </a:cubicBezTo>
                  <a:cubicBezTo>
                    <a:pt x="892" y="323"/>
                    <a:pt x="890" y="824"/>
                    <a:pt x="890" y="824"/>
                  </a:cubicBezTo>
                  <a:close/>
                </a:path>
              </a:pathLst>
            </a:custGeom>
            <a:solidFill>
              <a:srgbClr val="C1C0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5" name="Freeform 120">
              <a:extLst>
                <a:ext uri="{FF2B5EF4-FFF2-40B4-BE49-F238E27FC236}">
                  <a16:creationId xmlns:a16="http://schemas.microsoft.com/office/drawing/2014/main" id="{7219263B-C81C-6FB7-DC9D-CA459F7432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6" y="1138"/>
              <a:ext cx="982" cy="1077"/>
            </a:xfrm>
            <a:custGeom>
              <a:avLst/>
              <a:gdLst>
                <a:gd name="T0" fmla="*/ 1367 w 832"/>
                <a:gd name="T1" fmla="*/ 1564 h 855"/>
                <a:gd name="T2" fmla="*/ 686 w 832"/>
                <a:gd name="T3" fmla="*/ 1709 h 855"/>
                <a:gd name="T4" fmla="*/ 7 w 832"/>
                <a:gd name="T5" fmla="*/ 1564 h 855"/>
                <a:gd name="T6" fmla="*/ 7 w 832"/>
                <a:gd name="T7" fmla="*/ 479 h 855"/>
                <a:gd name="T8" fmla="*/ 91 w 832"/>
                <a:gd name="T9" fmla="*/ 271 h 855"/>
                <a:gd name="T10" fmla="*/ 156 w 832"/>
                <a:gd name="T11" fmla="*/ 0 h 855"/>
                <a:gd name="T12" fmla="*/ 1212 w 832"/>
                <a:gd name="T13" fmla="*/ 0 h 855"/>
                <a:gd name="T14" fmla="*/ 1266 w 832"/>
                <a:gd name="T15" fmla="*/ 280 h 855"/>
                <a:gd name="T16" fmla="*/ 1368 w 832"/>
                <a:gd name="T17" fmla="*/ 487 h 855"/>
                <a:gd name="T18" fmla="*/ 1367 w 832"/>
                <a:gd name="T19" fmla="*/ 1564 h 85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32" h="855">
                  <a:moveTo>
                    <a:pt x="831" y="783"/>
                  </a:moveTo>
                  <a:cubicBezTo>
                    <a:pt x="831" y="823"/>
                    <a:pt x="646" y="855"/>
                    <a:pt x="417" y="855"/>
                  </a:cubicBezTo>
                  <a:cubicBezTo>
                    <a:pt x="189" y="855"/>
                    <a:pt x="4" y="823"/>
                    <a:pt x="4" y="783"/>
                  </a:cubicBezTo>
                  <a:cubicBezTo>
                    <a:pt x="4" y="240"/>
                    <a:pt x="4" y="240"/>
                    <a:pt x="4" y="240"/>
                  </a:cubicBezTo>
                  <a:cubicBezTo>
                    <a:pt x="4" y="240"/>
                    <a:pt x="0" y="174"/>
                    <a:pt x="55" y="136"/>
                  </a:cubicBezTo>
                  <a:cubicBezTo>
                    <a:pt x="110" y="98"/>
                    <a:pt x="95" y="0"/>
                    <a:pt x="95" y="0"/>
                  </a:cubicBezTo>
                  <a:cubicBezTo>
                    <a:pt x="737" y="0"/>
                    <a:pt x="737" y="0"/>
                    <a:pt x="737" y="0"/>
                  </a:cubicBezTo>
                  <a:cubicBezTo>
                    <a:pt x="737" y="0"/>
                    <a:pt x="725" y="109"/>
                    <a:pt x="770" y="140"/>
                  </a:cubicBezTo>
                  <a:cubicBezTo>
                    <a:pt x="806" y="165"/>
                    <a:pt x="832" y="185"/>
                    <a:pt x="832" y="244"/>
                  </a:cubicBezTo>
                  <a:cubicBezTo>
                    <a:pt x="832" y="303"/>
                    <a:pt x="831" y="783"/>
                    <a:pt x="831" y="783"/>
                  </a:cubicBezTo>
                  <a:close/>
                </a:path>
              </a:pathLst>
            </a:custGeom>
            <a:solidFill>
              <a:srgbClr val="DED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6" name="Freeform 121">
              <a:extLst>
                <a:ext uri="{FF2B5EF4-FFF2-40B4-BE49-F238E27FC236}">
                  <a16:creationId xmlns:a16="http://schemas.microsoft.com/office/drawing/2014/main" id="{B781147B-3169-436B-D818-B99C11533D3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1" y="1424"/>
              <a:ext cx="977" cy="791"/>
            </a:xfrm>
            <a:custGeom>
              <a:avLst/>
              <a:gdLst>
                <a:gd name="T0" fmla="*/ 1359 w 828"/>
                <a:gd name="T1" fmla="*/ 1111 h 628"/>
                <a:gd name="T2" fmla="*/ 1360 w 828"/>
                <a:gd name="T3" fmla="*/ 225 h 628"/>
                <a:gd name="T4" fmla="*/ 1152 w 828"/>
                <a:gd name="T5" fmla="*/ 141 h 628"/>
                <a:gd name="T6" fmla="*/ 755 w 828"/>
                <a:gd name="T7" fmla="*/ 18 h 628"/>
                <a:gd name="T8" fmla="*/ 517 w 828"/>
                <a:gd name="T9" fmla="*/ 18 h 628"/>
                <a:gd name="T10" fmla="*/ 327 w 828"/>
                <a:gd name="T11" fmla="*/ 69 h 628"/>
                <a:gd name="T12" fmla="*/ 91 w 828"/>
                <a:gd name="T13" fmla="*/ 146 h 628"/>
                <a:gd name="T14" fmla="*/ 0 w 828"/>
                <a:gd name="T15" fmla="*/ 233 h 628"/>
                <a:gd name="T16" fmla="*/ 0 w 828"/>
                <a:gd name="T17" fmla="*/ 1111 h 628"/>
                <a:gd name="T18" fmla="*/ 678 w 828"/>
                <a:gd name="T19" fmla="*/ 1255 h 628"/>
                <a:gd name="T20" fmla="*/ 1359 w 828"/>
                <a:gd name="T21" fmla="*/ 1111 h 62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28" h="628">
                  <a:moveTo>
                    <a:pt x="827" y="556"/>
                  </a:moveTo>
                  <a:cubicBezTo>
                    <a:pt x="827" y="556"/>
                    <a:pt x="828" y="271"/>
                    <a:pt x="828" y="113"/>
                  </a:cubicBezTo>
                  <a:cubicBezTo>
                    <a:pt x="794" y="86"/>
                    <a:pt x="746" y="81"/>
                    <a:pt x="701" y="71"/>
                  </a:cubicBezTo>
                  <a:cubicBezTo>
                    <a:pt x="613" y="51"/>
                    <a:pt x="548" y="5"/>
                    <a:pt x="459" y="9"/>
                  </a:cubicBezTo>
                  <a:cubicBezTo>
                    <a:pt x="411" y="11"/>
                    <a:pt x="361" y="19"/>
                    <a:pt x="314" y="9"/>
                  </a:cubicBezTo>
                  <a:cubicBezTo>
                    <a:pt x="277" y="0"/>
                    <a:pt x="239" y="32"/>
                    <a:pt x="199" y="35"/>
                  </a:cubicBezTo>
                  <a:cubicBezTo>
                    <a:pt x="144" y="41"/>
                    <a:pt x="101" y="42"/>
                    <a:pt x="55" y="73"/>
                  </a:cubicBezTo>
                  <a:cubicBezTo>
                    <a:pt x="37" y="85"/>
                    <a:pt x="19" y="102"/>
                    <a:pt x="0" y="117"/>
                  </a:cubicBezTo>
                  <a:cubicBezTo>
                    <a:pt x="0" y="556"/>
                    <a:pt x="0" y="556"/>
                    <a:pt x="0" y="556"/>
                  </a:cubicBezTo>
                  <a:cubicBezTo>
                    <a:pt x="0" y="596"/>
                    <a:pt x="185" y="628"/>
                    <a:pt x="413" y="628"/>
                  </a:cubicBezTo>
                  <a:cubicBezTo>
                    <a:pt x="642" y="628"/>
                    <a:pt x="827" y="596"/>
                    <a:pt x="827" y="556"/>
                  </a:cubicBezTo>
                  <a:close/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1400"/>
            </a:p>
          </p:txBody>
        </p:sp>
        <p:sp>
          <p:nvSpPr>
            <p:cNvPr id="117" name="Freeform 122">
              <a:extLst>
                <a:ext uri="{FF2B5EF4-FFF2-40B4-BE49-F238E27FC236}">
                  <a16:creationId xmlns:a16="http://schemas.microsoft.com/office/drawing/2014/main" id="{47515C3C-33AF-98DE-24F4-E8181DA74D4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1" y="1472"/>
              <a:ext cx="976" cy="743"/>
            </a:xfrm>
            <a:custGeom>
              <a:avLst/>
              <a:gdLst>
                <a:gd name="T0" fmla="*/ 1360 w 827"/>
                <a:gd name="T1" fmla="*/ 1034 h 590"/>
                <a:gd name="T2" fmla="*/ 1360 w 827"/>
                <a:gd name="T3" fmla="*/ 863 h 590"/>
                <a:gd name="T4" fmla="*/ 1269 w 827"/>
                <a:gd name="T5" fmla="*/ 824 h 590"/>
                <a:gd name="T6" fmla="*/ 1204 w 827"/>
                <a:gd name="T7" fmla="*/ 807 h 590"/>
                <a:gd name="T8" fmla="*/ 1126 w 827"/>
                <a:gd name="T9" fmla="*/ 793 h 590"/>
                <a:gd name="T10" fmla="*/ 1067 w 827"/>
                <a:gd name="T11" fmla="*/ 824 h 590"/>
                <a:gd name="T12" fmla="*/ 1006 w 827"/>
                <a:gd name="T13" fmla="*/ 834 h 590"/>
                <a:gd name="T14" fmla="*/ 967 w 827"/>
                <a:gd name="T15" fmla="*/ 679 h 590"/>
                <a:gd name="T16" fmla="*/ 899 w 827"/>
                <a:gd name="T17" fmla="*/ 703 h 590"/>
                <a:gd name="T18" fmla="*/ 756 w 827"/>
                <a:gd name="T19" fmla="*/ 691 h 590"/>
                <a:gd name="T20" fmla="*/ 624 w 827"/>
                <a:gd name="T21" fmla="*/ 644 h 590"/>
                <a:gd name="T22" fmla="*/ 426 w 827"/>
                <a:gd name="T23" fmla="*/ 533 h 590"/>
                <a:gd name="T24" fmla="*/ 319 w 827"/>
                <a:gd name="T25" fmla="*/ 293 h 590"/>
                <a:gd name="T26" fmla="*/ 227 w 827"/>
                <a:gd name="T27" fmla="*/ 69 h 590"/>
                <a:gd name="T28" fmla="*/ 274 w 827"/>
                <a:gd name="T29" fmla="*/ 0 h 590"/>
                <a:gd name="T30" fmla="*/ 91 w 827"/>
                <a:gd name="T31" fmla="*/ 69 h 590"/>
                <a:gd name="T32" fmla="*/ 0 w 827"/>
                <a:gd name="T33" fmla="*/ 157 h 590"/>
                <a:gd name="T34" fmla="*/ 0 w 827"/>
                <a:gd name="T35" fmla="*/ 1034 h 590"/>
                <a:gd name="T36" fmla="*/ 679 w 827"/>
                <a:gd name="T37" fmla="*/ 1179 h 590"/>
                <a:gd name="T38" fmla="*/ 1360 w 827"/>
                <a:gd name="T39" fmla="*/ 1034 h 59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827" h="590">
                  <a:moveTo>
                    <a:pt x="827" y="518"/>
                  </a:moveTo>
                  <a:cubicBezTo>
                    <a:pt x="827" y="518"/>
                    <a:pt x="827" y="483"/>
                    <a:pt x="827" y="432"/>
                  </a:cubicBezTo>
                  <a:cubicBezTo>
                    <a:pt x="809" y="422"/>
                    <a:pt x="790" y="415"/>
                    <a:pt x="772" y="412"/>
                  </a:cubicBezTo>
                  <a:cubicBezTo>
                    <a:pt x="771" y="417"/>
                    <a:pt x="739" y="409"/>
                    <a:pt x="732" y="404"/>
                  </a:cubicBezTo>
                  <a:cubicBezTo>
                    <a:pt x="731" y="420"/>
                    <a:pt x="692" y="419"/>
                    <a:pt x="685" y="397"/>
                  </a:cubicBezTo>
                  <a:cubicBezTo>
                    <a:pt x="687" y="417"/>
                    <a:pt x="655" y="430"/>
                    <a:pt x="649" y="412"/>
                  </a:cubicBezTo>
                  <a:cubicBezTo>
                    <a:pt x="640" y="416"/>
                    <a:pt x="621" y="414"/>
                    <a:pt x="612" y="418"/>
                  </a:cubicBezTo>
                  <a:cubicBezTo>
                    <a:pt x="603" y="391"/>
                    <a:pt x="594" y="365"/>
                    <a:pt x="588" y="340"/>
                  </a:cubicBezTo>
                  <a:cubicBezTo>
                    <a:pt x="578" y="345"/>
                    <a:pt x="558" y="344"/>
                    <a:pt x="547" y="352"/>
                  </a:cubicBezTo>
                  <a:cubicBezTo>
                    <a:pt x="512" y="275"/>
                    <a:pt x="467" y="236"/>
                    <a:pt x="460" y="346"/>
                  </a:cubicBezTo>
                  <a:cubicBezTo>
                    <a:pt x="441" y="325"/>
                    <a:pt x="412" y="307"/>
                    <a:pt x="380" y="322"/>
                  </a:cubicBezTo>
                  <a:cubicBezTo>
                    <a:pt x="368" y="196"/>
                    <a:pt x="315" y="278"/>
                    <a:pt x="259" y="267"/>
                  </a:cubicBezTo>
                  <a:cubicBezTo>
                    <a:pt x="159" y="247"/>
                    <a:pt x="287" y="166"/>
                    <a:pt x="194" y="147"/>
                  </a:cubicBezTo>
                  <a:cubicBezTo>
                    <a:pt x="193" y="166"/>
                    <a:pt x="284" y="74"/>
                    <a:pt x="138" y="35"/>
                  </a:cubicBezTo>
                  <a:cubicBezTo>
                    <a:pt x="160" y="18"/>
                    <a:pt x="174" y="18"/>
                    <a:pt x="167" y="0"/>
                  </a:cubicBezTo>
                  <a:cubicBezTo>
                    <a:pt x="128" y="4"/>
                    <a:pt x="91" y="11"/>
                    <a:pt x="55" y="35"/>
                  </a:cubicBezTo>
                  <a:cubicBezTo>
                    <a:pt x="37" y="47"/>
                    <a:pt x="19" y="64"/>
                    <a:pt x="0" y="79"/>
                  </a:cubicBezTo>
                  <a:cubicBezTo>
                    <a:pt x="0" y="518"/>
                    <a:pt x="0" y="518"/>
                    <a:pt x="0" y="518"/>
                  </a:cubicBezTo>
                  <a:cubicBezTo>
                    <a:pt x="0" y="558"/>
                    <a:pt x="185" y="590"/>
                    <a:pt x="413" y="590"/>
                  </a:cubicBezTo>
                  <a:cubicBezTo>
                    <a:pt x="642" y="590"/>
                    <a:pt x="827" y="558"/>
                    <a:pt x="827" y="518"/>
                  </a:cubicBezTo>
                  <a:close/>
                </a:path>
              </a:pathLst>
            </a:custGeom>
            <a:solidFill>
              <a:srgbClr val="4372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8" name="Freeform 123">
              <a:extLst>
                <a:ext uri="{FF2B5EF4-FFF2-40B4-BE49-F238E27FC236}">
                  <a16:creationId xmlns:a16="http://schemas.microsoft.com/office/drawing/2014/main" id="{25FDD158-7FFB-AD2F-0865-F2E191787B7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9" y="1112"/>
              <a:ext cx="1054" cy="1135"/>
            </a:xfrm>
            <a:custGeom>
              <a:avLst/>
              <a:gdLst>
                <a:gd name="T0" fmla="*/ 1469 w 892"/>
                <a:gd name="T1" fmla="*/ 1648 h 901"/>
                <a:gd name="T2" fmla="*/ 737 w 892"/>
                <a:gd name="T3" fmla="*/ 1801 h 901"/>
                <a:gd name="T4" fmla="*/ 8 w 892"/>
                <a:gd name="T5" fmla="*/ 1648 h 901"/>
                <a:gd name="T6" fmla="*/ 8 w 892"/>
                <a:gd name="T7" fmla="*/ 511 h 901"/>
                <a:gd name="T8" fmla="*/ 98 w 892"/>
                <a:gd name="T9" fmla="*/ 291 h 901"/>
                <a:gd name="T10" fmla="*/ 169 w 892"/>
                <a:gd name="T11" fmla="*/ 0 h 901"/>
                <a:gd name="T12" fmla="*/ 1302 w 892"/>
                <a:gd name="T13" fmla="*/ 0 h 901"/>
                <a:gd name="T14" fmla="*/ 1361 w 892"/>
                <a:gd name="T15" fmla="*/ 299 h 901"/>
                <a:gd name="T16" fmla="*/ 1471 w 892"/>
                <a:gd name="T17" fmla="*/ 520 h 901"/>
                <a:gd name="T18" fmla="*/ 1469 w 892"/>
                <a:gd name="T19" fmla="*/ 1648 h 90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92" h="901">
                  <a:moveTo>
                    <a:pt x="890" y="824"/>
                  </a:moveTo>
                  <a:cubicBezTo>
                    <a:pt x="890" y="866"/>
                    <a:pt x="692" y="901"/>
                    <a:pt x="447" y="901"/>
                  </a:cubicBezTo>
                  <a:cubicBezTo>
                    <a:pt x="203" y="901"/>
                    <a:pt x="5" y="866"/>
                    <a:pt x="5" y="824"/>
                  </a:cubicBezTo>
                  <a:cubicBezTo>
                    <a:pt x="5" y="256"/>
                    <a:pt x="5" y="256"/>
                    <a:pt x="5" y="256"/>
                  </a:cubicBezTo>
                  <a:cubicBezTo>
                    <a:pt x="5" y="256"/>
                    <a:pt x="0" y="185"/>
                    <a:pt x="59" y="145"/>
                  </a:cubicBezTo>
                  <a:cubicBezTo>
                    <a:pt x="118" y="105"/>
                    <a:pt x="102" y="0"/>
                    <a:pt x="102" y="0"/>
                  </a:cubicBezTo>
                  <a:cubicBezTo>
                    <a:pt x="790" y="0"/>
                    <a:pt x="790" y="0"/>
                    <a:pt x="790" y="0"/>
                  </a:cubicBezTo>
                  <a:cubicBezTo>
                    <a:pt x="790" y="0"/>
                    <a:pt x="777" y="116"/>
                    <a:pt x="825" y="149"/>
                  </a:cubicBezTo>
                  <a:cubicBezTo>
                    <a:pt x="863" y="175"/>
                    <a:pt x="892" y="197"/>
                    <a:pt x="892" y="260"/>
                  </a:cubicBezTo>
                  <a:cubicBezTo>
                    <a:pt x="892" y="323"/>
                    <a:pt x="890" y="824"/>
                    <a:pt x="890" y="824"/>
                  </a:cubicBezTo>
                  <a:close/>
                </a:path>
              </a:pathLst>
            </a:custGeom>
            <a:noFill/>
            <a:ln w="4763" cap="flat">
              <a:solidFill>
                <a:srgbClr val="34343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9" name="Freeform 124">
              <a:extLst>
                <a:ext uri="{FF2B5EF4-FFF2-40B4-BE49-F238E27FC236}">
                  <a16:creationId xmlns:a16="http://schemas.microsoft.com/office/drawing/2014/main" id="{F7560AD6-D202-B790-5E9D-373411CEB86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" y="958"/>
              <a:ext cx="928" cy="210"/>
            </a:xfrm>
            <a:custGeom>
              <a:avLst/>
              <a:gdLst>
                <a:gd name="T0" fmla="*/ 1294 w 786"/>
                <a:gd name="T1" fmla="*/ 240 h 167"/>
                <a:gd name="T2" fmla="*/ 647 w 786"/>
                <a:gd name="T3" fmla="*/ 332 h 167"/>
                <a:gd name="T4" fmla="*/ 0 w 786"/>
                <a:gd name="T5" fmla="*/ 240 h 167"/>
                <a:gd name="T6" fmla="*/ 0 w 786"/>
                <a:gd name="T7" fmla="*/ 0 h 167"/>
                <a:gd name="T8" fmla="*/ 1294 w 786"/>
                <a:gd name="T9" fmla="*/ 0 h 167"/>
                <a:gd name="T10" fmla="*/ 1294 w 786"/>
                <a:gd name="T11" fmla="*/ 240 h 1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86" h="167">
                  <a:moveTo>
                    <a:pt x="786" y="121"/>
                  </a:moveTo>
                  <a:cubicBezTo>
                    <a:pt x="786" y="146"/>
                    <a:pt x="610" y="167"/>
                    <a:pt x="393" y="167"/>
                  </a:cubicBezTo>
                  <a:cubicBezTo>
                    <a:pt x="176" y="167"/>
                    <a:pt x="0" y="146"/>
                    <a:pt x="0" y="12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86" y="0"/>
                    <a:pt x="786" y="0"/>
                    <a:pt x="786" y="0"/>
                  </a:cubicBezTo>
                  <a:lnTo>
                    <a:pt x="786" y="121"/>
                  </a:lnTo>
                  <a:close/>
                </a:path>
              </a:pathLst>
            </a:custGeom>
            <a:solidFill>
              <a:srgbClr val="A4A4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0" name="Freeform 125">
              <a:extLst>
                <a:ext uri="{FF2B5EF4-FFF2-40B4-BE49-F238E27FC236}">
                  <a16:creationId xmlns:a16="http://schemas.microsoft.com/office/drawing/2014/main" id="{BE76C77D-BF23-4CEC-AFEC-2360A4988C6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1" y="958"/>
              <a:ext cx="476" cy="210"/>
            </a:xfrm>
            <a:custGeom>
              <a:avLst/>
              <a:gdLst>
                <a:gd name="T0" fmla="*/ 0 w 403"/>
                <a:gd name="T1" fmla="*/ 323 h 167"/>
                <a:gd name="T2" fmla="*/ 294 w 403"/>
                <a:gd name="T3" fmla="*/ 332 h 167"/>
                <a:gd name="T4" fmla="*/ 664 w 403"/>
                <a:gd name="T5" fmla="*/ 314 h 167"/>
                <a:gd name="T6" fmla="*/ 664 w 403"/>
                <a:gd name="T7" fmla="*/ 0 h 167"/>
                <a:gd name="T8" fmla="*/ 0 w 403"/>
                <a:gd name="T9" fmla="*/ 0 h 167"/>
                <a:gd name="T10" fmla="*/ 0 w 403"/>
                <a:gd name="T11" fmla="*/ 323 h 1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03" h="167">
                  <a:moveTo>
                    <a:pt x="0" y="162"/>
                  </a:moveTo>
                  <a:cubicBezTo>
                    <a:pt x="54" y="165"/>
                    <a:pt x="115" y="167"/>
                    <a:pt x="179" y="167"/>
                  </a:cubicBezTo>
                  <a:cubicBezTo>
                    <a:pt x="263" y="167"/>
                    <a:pt x="340" y="164"/>
                    <a:pt x="403" y="158"/>
                  </a:cubicBezTo>
                  <a:cubicBezTo>
                    <a:pt x="403" y="0"/>
                    <a:pt x="403" y="0"/>
                    <a:pt x="403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62"/>
                  </a:lnTo>
                  <a:close/>
                </a:path>
              </a:pathLst>
            </a:custGeom>
            <a:solidFill>
              <a:srgbClr val="B6B6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1" name="Freeform 126">
              <a:extLst>
                <a:ext uri="{FF2B5EF4-FFF2-40B4-BE49-F238E27FC236}">
                  <a16:creationId xmlns:a16="http://schemas.microsoft.com/office/drawing/2014/main" id="{E55F2E3F-66A5-9F1D-C793-5E93F08CFD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3" y="958"/>
              <a:ext cx="246" cy="210"/>
            </a:xfrm>
            <a:custGeom>
              <a:avLst/>
              <a:gdLst>
                <a:gd name="T0" fmla="*/ 0 w 208"/>
                <a:gd name="T1" fmla="*/ 327 h 167"/>
                <a:gd name="T2" fmla="*/ 182 w 208"/>
                <a:gd name="T3" fmla="*/ 332 h 167"/>
                <a:gd name="T4" fmla="*/ 344 w 208"/>
                <a:gd name="T5" fmla="*/ 331 h 167"/>
                <a:gd name="T6" fmla="*/ 344 w 208"/>
                <a:gd name="T7" fmla="*/ 0 h 167"/>
                <a:gd name="T8" fmla="*/ 0 w 208"/>
                <a:gd name="T9" fmla="*/ 0 h 167"/>
                <a:gd name="T10" fmla="*/ 0 w 208"/>
                <a:gd name="T11" fmla="*/ 327 h 1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8" h="167">
                  <a:moveTo>
                    <a:pt x="0" y="165"/>
                  </a:moveTo>
                  <a:cubicBezTo>
                    <a:pt x="35" y="166"/>
                    <a:pt x="72" y="167"/>
                    <a:pt x="110" y="167"/>
                  </a:cubicBezTo>
                  <a:cubicBezTo>
                    <a:pt x="144" y="167"/>
                    <a:pt x="177" y="167"/>
                    <a:pt x="208" y="166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65"/>
                  </a:lnTo>
                  <a:close/>
                </a:path>
              </a:pathLst>
            </a:custGeom>
            <a:solidFill>
              <a:srgbClr val="CACA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2" name="Freeform 127">
              <a:extLst>
                <a:ext uri="{FF2B5EF4-FFF2-40B4-BE49-F238E27FC236}">
                  <a16:creationId xmlns:a16="http://schemas.microsoft.com/office/drawing/2014/main" id="{515D053D-75CE-F477-C413-C9334A227A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" y="958"/>
              <a:ext cx="928" cy="210"/>
            </a:xfrm>
            <a:custGeom>
              <a:avLst/>
              <a:gdLst>
                <a:gd name="T0" fmla="*/ 1294 w 786"/>
                <a:gd name="T1" fmla="*/ 240 h 167"/>
                <a:gd name="T2" fmla="*/ 647 w 786"/>
                <a:gd name="T3" fmla="*/ 332 h 167"/>
                <a:gd name="T4" fmla="*/ 0 w 786"/>
                <a:gd name="T5" fmla="*/ 240 h 167"/>
                <a:gd name="T6" fmla="*/ 0 w 786"/>
                <a:gd name="T7" fmla="*/ 0 h 167"/>
                <a:gd name="T8" fmla="*/ 1294 w 786"/>
                <a:gd name="T9" fmla="*/ 0 h 167"/>
                <a:gd name="T10" fmla="*/ 1294 w 786"/>
                <a:gd name="T11" fmla="*/ 240 h 1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86" h="167">
                  <a:moveTo>
                    <a:pt x="786" y="121"/>
                  </a:moveTo>
                  <a:cubicBezTo>
                    <a:pt x="786" y="146"/>
                    <a:pt x="610" y="167"/>
                    <a:pt x="393" y="167"/>
                  </a:cubicBezTo>
                  <a:cubicBezTo>
                    <a:pt x="176" y="167"/>
                    <a:pt x="0" y="146"/>
                    <a:pt x="0" y="12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86" y="0"/>
                    <a:pt x="786" y="0"/>
                    <a:pt x="786" y="0"/>
                  </a:cubicBezTo>
                  <a:lnTo>
                    <a:pt x="786" y="121"/>
                  </a:lnTo>
                  <a:close/>
                </a:path>
              </a:pathLst>
            </a:custGeom>
            <a:noFill/>
            <a:ln w="4763" cap="flat">
              <a:solidFill>
                <a:srgbClr val="34343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" name="Oval 128">
              <a:extLst>
                <a:ext uri="{FF2B5EF4-FFF2-40B4-BE49-F238E27FC236}">
                  <a16:creationId xmlns:a16="http://schemas.microsoft.com/office/drawing/2014/main" id="{6B74A761-F91D-D814-2BA7-13BFB111B5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9" y="900"/>
              <a:ext cx="928" cy="115"/>
            </a:xfrm>
            <a:prstGeom prst="ellipse">
              <a:avLst/>
            </a:prstGeom>
            <a:solidFill>
              <a:srgbClr val="BFBF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defRPr sz="3200">
                  <a:solidFill>
                    <a:srgbClr val="0070C0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70C0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70C0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zh-CN" altLang="zh-CN" sz="1800">
                <a:solidFill>
                  <a:schemeClr val="tx1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124" name="Freeform 129">
              <a:extLst>
                <a:ext uri="{FF2B5EF4-FFF2-40B4-BE49-F238E27FC236}">
                  <a16:creationId xmlns:a16="http://schemas.microsoft.com/office/drawing/2014/main" id="{B63779F7-B8C6-B9D8-4133-D808A8391A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2" y="899"/>
              <a:ext cx="483" cy="114"/>
            </a:xfrm>
            <a:custGeom>
              <a:avLst/>
              <a:gdLst>
                <a:gd name="T0" fmla="*/ 52 w 409"/>
                <a:gd name="T1" fmla="*/ 88 h 91"/>
                <a:gd name="T2" fmla="*/ 673 w 409"/>
                <a:gd name="T3" fmla="*/ 0 h 91"/>
                <a:gd name="T4" fmla="*/ 647 w 409"/>
                <a:gd name="T5" fmla="*/ 0 h 91"/>
                <a:gd name="T6" fmla="*/ 0 w 409"/>
                <a:gd name="T7" fmla="*/ 88 h 91"/>
                <a:gd name="T8" fmla="*/ 647 w 409"/>
                <a:gd name="T9" fmla="*/ 179 h 91"/>
                <a:gd name="T10" fmla="*/ 673 w 409"/>
                <a:gd name="T11" fmla="*/ 179 h 91"/>
                <a:gd name="T12" fmla="*/ 52 w 409"/>
                <a:gd name="T13" fmla="*/ 88 h 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09" h="91">
                  <a:moveTo>
                    <a:pt x="31" y="45"/>
                  </a:moveTo>
                  <a:cubicBezTo>
                    <a:pt x="31" y="21"/>
                    <a:pt x="199" y="1"/>
                    <a:pt x="409" y="0"/>
                  </a:cubicBezTo>
                  <a:cubicBezTo>
                    <a:pt x="404" y="0"/>
                    <a:pt x="398" y="0"/>
                    <a:pt x="393" y="0"/>
                  </a:cubicBezTo>
                  <a:cubicBezTo>
                    <a:pt x="176" y="0"/>
                    <a:pt x="0" y="20"/>
                    <a:pt x="0" y="45"/>
                  </a:cubicBezTo>
                  <a:cubicBezTo>
                    <a:pt x="0" y="71"/>
                    <a:pt x="176" y="91"/>
                    <a:pt x="393" y="91"/>
                  </a:cubicBezTo>
                  <a:cubicBezTo>
                    <a:pt x="398" y="91"/>
                    <a:pt x="404" y="91"/>
                    <a:pt x="409" y="91"/>
                  </a:cubicBezTo>
                  <a:cubicBezTo>
                    <a:pt x="199" y="90"/>
                    <a:pt x="31" y="70"/>
                    <a:pt x="31" y="45"/>
                  </a:cubicBezTo>
                  <a:close/>
                </a:path>
              </a:pathLst>
            </a:custGeom>
            <a:solidFill>
              <a:srgbClr val="D7D7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" name="Oval 130">
              <a:extLst>
                <a:ext uri="{FF2B5EF4-FFF2-40B4-BE49-F238E27FC236}">
                  <a16:creationId xmlns:a16="http://schemas.microsoft.com/office/drawing/2014/main" id="{0328CC14-FAED-5202-ED2D-80E21C11A5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9" y="899"/>
              <a:ext cx="928" cy="114"/>
            </a:xfrm>
            <a:prstGeom prst="ellipse">
              <a:avLst/>
            </a:prstGeom>
            <a:noFill/>
            <a:ln w="4763">
              <a:solidFill>
                <a:srgbClr val="34343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defRPr sz="3200">
                  <a:solidFill>
                    <a:srgbClr val="0070C0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70C0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70C0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zh-CN" altLang="zh-CN" sz="1800">
                <a:solidFill>
                  <a:schemeClr val="tx1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126" name="Freeform 131">
              <a:extLst>
                <a:ext uri="{FF2B5EF4-FFF2-40B4-BE49-F238E27FC236}">
                  <a16:creationId xmlns:a16="http://schemas.microsoft.com/office/drawing/2014/main" id="{1AEDFF76-E19A-DD4C-B07E-DE231C80C59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3" y="767"/>
              <a:ext cx="309" cy="191"/>
            </a:xfrm>
            <a:custGeom>
              <a:avLst/>
              <a:gdLst>
                <a:gd name="T0" fmla="*/ 119 w 262"/>
                <a:gd name="T1" fmla="*/ 302 h 152"/>
                <a:gd name="T2" fmla="*/ 2 w 262"/>
                <a:gd name="T3" fmla="*/ 263 h 152"/>
                <a:gd name="T4" fmla="*/ 2 w 262"/>
                <a:gd name="T5" fmla="*/ 75 h 152"/>
                <a:gd name="T6" fmla="*/ 61 w 262"/>
                <a:gd name="T7" fmla="*/ 0 h 152"/>
                <a:gd name="T8" fmla="*/ 347 w 262"/>
                <a:gd name="T9" fmla="*/ 0 h 152"/>
                <a:gd name="T10" fmla="*/ 429 w 262"/>
                <a:gd name="T11" fmla="*/ 84 h 152"/>
                <a:gd name="T12" fmla="*/ 429 w 262"/>
                <a:gd name="T13" fmla="*/ 279 h 152"/>
                <a:gd name="T14" fmla="*/ 333 w 262"/>
                <a:gd name="T15" fmla="*/ 246 h 152"/>
                <a:gd name="T16" fmla="*/ 333 w 262"/>
                <a:gd name="T17" fmla="*/ 101 h 152"/>
                <a:gd name="T18" fmla="*/ 267 w 262"/>
                <a:gd name="T19" fmla="*/ 49 h 152"/>
                <a:gd name="T20" fmla="*/ 172 w 262"/>
                <a:gd name="T21" fmla="*/ 49 h 152"/>
                <a:gd name="T22" fmla="*/ 118 w 262"/>
                <a:gd name="T23" fmla="*/ 122 h 152"/>
                <a:gd name="T24" fmla="*/ 119 w 262"/>
                <a:gd name="T25" fmla="*/ 302 h 15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62" h="152">
                  <a:moveTo>
                    <a:pt x="73" y="152"/>
                  </a:moveTo>
                  <a:cubicBezTo>
                    <a:pt x="2" y="132"/>
                    <a:pt x="2" y="132"/>
                    <a:pt x="2" y="132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0" y="0"/>
                    <a:pt x="37" y="0"/>
                  </a:cubicBezTo>
                  <a:cubicBezTo>
                    <a:pt x="74" y="0"/>
                    <a:pt x="211" y="0"/>
                    <a:pt x="211" y="0"/>
                  </a:cubicBezTo>
                  <a:cubicBezTo>
                    <a:pt x="211" y="0"/>
                    <a:pt x="262" y="2"/>
                    <a:pt x="262" y="42"/>
                  </a:cubicBezTo>
                  <a:cubicBezTo>
                    <a:pt x="262" y="83"/>
                    <a:pt x="262" y="141"/>
                    <a:pt x="262" y="141"/>
                  </a:cubicBezTo>
                  <a:cubicBezTo>
                    <a:pt x="203" y="124"/>
                    <a:pt x="203" y="124"/>
                    <a:pt x="203" y="124"/>
                  </a:cubicBezTo>
                  <a:cubicBezTo>
                    <a:pt x="203" y="51"/>
                    <a:pt x="203" y="51"/>
                    <a:pt x="203" y="51"/>
                  </a:cubicBezTo>
                  <a:cubicBezTo>
                    <a:pt x="203" y="51"/>
                    <a:pt x="204" y="25"/>
                    <a:pt x="163" y="25"/>
                  </a:cubicBezTo>
                  <a:cubicBezTo>
                    <a:pt x="123" y="25"/>
                    <a:pt x="105" y="25"/>
                    <a:pt x="105" y="25"/>
                  </a:cubicBezTo>
                  <a:cubicBezTo>
                    <a:pt x="105" y="25"/>
                    <a:pt x="72" y="26"/>
                    <a:pt x="72" y="61"/>
                  </a:cubicBezTo>
                  <a:cubicBezTo>
                    <a:pt x="72" y="97"/>
                    <a:pt x="73" y="152"/>
                    <a:pt x="73" y="152"/>
                  </a:cubicBezTo>
                  <a:close/>
                </a:path>
              </a:pathLst>
            </a:custGeom>
            <a:solidFill>
              <a:srgbClr val="D6D6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7" name="Freeform 132">
              <a:extLst>
                <a:ext uri="{FF2B5EF4-FFF2-40B4-BE49-F238E27FC236}">
                  <a16:creationId xmlns:a16="http://schemas.microsoft.com/office/drawing/2014/main" id="{8274964D-D67A-E171-898B-9B3F9835108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3" y="767"/>
              <a:ext cx="309" cy="191"/>
            </a:xfrm>
            <a:custGeom>
              <a:avLst/>
              <a:gdLst>
                <a:gd name="T0" fmla="*/ 119 w 262"/>
                <a:gd name="T1" fmla="*/ 302 h 152"/>
                <a:gd name="T2" fmla="*/ 2 w 262"/>
                <a:gd name="T3" fmla="*/ 263 h 152"/>
                <a:gd name="T4" fmla="*/ 2 w 262"/>
                <a:gd name="T5" fmla="*/ 75 h 152"/>
                <a:gd name="T6" fmla="*/ 61 w 262"/>
                <a:gd name="T7" fmla="*/ 0 h 152"/>
                <a:gd name="T8" fmla="*/ 347 w 262"/>
                <a:gd name="T9" fmla="*/ 0 h 152"/>
                <a:gd name="T10" fmla="*/ 429 w 262"/>
                <a:gd name="T11" fmla="*/ 84 h 152"/>
                <a:gd name="T12" fmla="*/ 429 w 262"/>
                <a:gd name="T13" fmla="*/ 279 h 152"/>
                <a:gd name="T14" fmla="*/ 333 w 262"/>
                <a:gd name="T15" fmla="*/ 246 h 152"/>
                <a:gd name="T16" fmla="*/ 333 w 262"/>
                <a:gd name="T17" fmla="*/ 101 h 152"/>
                <a:gd name="T18" fmla="*/ 267 w 262"/>
                <a:gd name="T19" fmla="*/ 49 h 152"/>
                <a:gd name="T20" fmla="*/ 172 w 262"/>
                <a:gd name="T21" fmla="*/ 49 h 152"/>
                <a:gd name="T22" fmla="*/ 118 w 262"/>
                <a:gd name="T23" fmla="*/ 122 h 152"/>
                <a:gd name="T24" fmla="*/ 119 w 262"/>
                <a:gd name="T25" fmla="*/ 302 h 15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62" h="152">
                  <a:moveTo>
                    <a:pt x="73" y="152"/>
                  </a:moveTo>
                  <a:cubicBezTo>
                    <a:pt x="2" y="132"/>
                    <a:pt x="2" y="132"/>
                    <a:pt x="2" y="132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0" y="0"/>
                    <a:pt x="37" y="0"/>
                  </a:cubicBezTo>
                  <a:cubicBezTo>
                    <a:pt x="74" y="0"/>
                    <a:pt x="211" y="0"/>
                    <a:pt x="211" y="0"/>
                  </a:cubicBezTo>
                  <a:cubicBezTo>
                    <a:pt x="211" y="0"/>
                    <a:pt x="262" y="2"/>
                    <a:pt x="262" y="42"/>
                  </a:cubicBezTo>
                  <a:cubicBezTo>
                    <a:pt x="262" y="83"/>
                    <a:pt x="262" y="141"/>
                    <a:pt x="262" y="141"/>
                  </a:cubicBezTo>
                  <a:cubicBezTo>
                    <a:pt x="203" y="124"/>
                    <a:pt x="203" y="124"/>
                    <a:pt x="203" y="124"/>
                  </a:cubicBezTo>
                  <a:cubicBezTo>
                    <a:pt x="203" y="51"/>
                    <a:pt x="203" y="51"/>
                    <a:pt x="203" y="51"/>
                  </a:cubicBezTo>
                  <a:cubicBezTo>
                    <a:pt x="203" y="51"/>
                    <a:pt x="204" y="25"/>
                    <a:pt x="163" y="25"/>
                  </a:cubicBezTo>
                  <a:cubicBezTo>
                    <a:pt x="123" y="25"/>
                    <a:pt x="105" y="25"/>
                    <a:pt x="105" y="25"/>
                  </a:cubicBezTo>
                  <a:cubicBezTo>
                    <a:pt x="105" y="25"/>
                    <a:pt x="72" y="26"/>
                    <a:pt x="72" y="61"/>
                  </a:cubicBezTo>
                  <a:cubicBezTo>
                    <a:pt x="72" y="97"/>
                    <a:pt x="73" y="152"/>
                    <a:pt x="73" y="152"/>
                  </a:cubicBezTo>
                  <a:close/>
                </a:path>
              </a:pathLst>
            </a:custGeom>
            <a:noFill/>
            <a:ln w="4763" cap="flat">
              <a:solidFill>
                <a:srgbClr val="34343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8" name="Freeform 133">
              <a:extLst>
                <a:ext uri="{FF2B5EF4-FFF2-40B4-BE49-F238E27FC236}">
                  <a16:creationId xmlns:a16="http://schemas.microsoft.com/office/drawing/2014/main" id="{729557DB-EF5A-56BC-3D06-883DC73C875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9" y="798"/>
              <a:ext cx="109" cy="135"/>
            </a:xfrm>
            <a:custGeom>
              <a:avLst/>
              <a:gdLst>
                <a:gd name="T0" fmla="*/ 147 w 92"/>
                <a:gd name="T1" fmla="*/ 214 h 107"/>
                <a:gd name="T2" fmla="*/ 147 w 92"/>
                <a:gd name="T3" fmla="*/ 61 h 107"/>
                <a:gd name="T4" fmla="*/ 0 w 92"/>
                <a:gd name="T5" fmla="*/ 0 h 10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2" h="107">
                  <a:moveTo>
                    <a:pt x="89" y="107"/>
                  </a:moveTo>
                  <a:cubicBezTo>
                    <a:pt x="89" y="30"/>
                    <a:pt x="89" y="30"/>
                    <a:pt x="89" y="30"/>
                  </a:cubicBezTo>
                  <a:cubicBezTo>
                    <a:pt x="89" y="30"/>
                    <a:pt x="92" y="0"/>
                    <a:pt x="0" y="0"/>
                  </a:cubicBezTo>
                </a:path>
              </a:pathLst>
            </a:custGeom>
            <a:noFill/>
            <a:ln w="4763" cap="rnd">
              <a:solidFill>
                <a:srgbClr val="34343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9" name="Freeform 134">
              <a:extLst>
                <a:ext uri="{FF2B5EF4-FFF2-40B4-BE49-F238E27FC236}">
                  <a16:creationId xmlns:a16="http://schemas.microsoft.com/office/drawing/2014/main" id="{0AF8D643-4D59-F6D8-BC97-D2BCA0B443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6" y="802"/>
              <a:ext cx="77" cy="135"/>
            </a:xfrm>
            <a:custGeom>
              <a:avLst/>
              <a:gdLst>
                <a:gd name="T0" fmla="*/ 0 w 65"/>
                <a:gd name="T1" fmla="*/ 0 h 107"/>
                <a:gd name="T2" fmla="*/ 27 w 65"/>
                <a:gd name="T3" fmla="*/ 47 h 107"/>
                <a:gd name="T4" fmla="*/ 27 w 65"/>
                <a:gd name="T5" fmla="*/ 189 h 107"/>
                <a:gd name="T6" fmla="*/ 105 w 65"/>
                <a:gd name="T7" fmla="*/ 214 h 107"/>
                <a:gd name="T8" fmla="*/ 107 w 65"/>
                <a:gd name="T9" fmla="*/ 56 h 107"/>
                <a:gd name="T10" fmla="*/ 0 w 65"/>
                <a:gd name="T11" fmla="*/ 0 h 1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5" h="107">
                  <a:moveTo>
                    <a:pt x="0" y="0"/>
                  </a:moveTo>
                  <a:cubicBezTo>
                    <a:pt x="0" y="0"/>
                    <a:pt x="16" y="6"/>
                    <a:pt x="16" y="23"/>
                  </a:cubicBezTo>
                  <a:cubicBezTo>
                    <a:pt x="16" y="41"/>
                    <a:pt x="16" y="94"/>
                    <a:pt x="16" y="94"/>
                  </a:cubicBezTo>
                  <a:cubicBezTo>
                    <a:pt x="63" y="107"/>
                    <a:pt x="63" y="107"/>
                    <a:pt x="63" y="107"/>
                  </a:cubicBezTo>
                  <a:cubicBezTo>
                    <a:pt x="64" y="28"/>
                    <a:pt x="64" y="28"/>
                    <a:pt x="64" y="28"/>
                  </a:cubicBezTo>
                  <a:cubicBezTo>
                    <a:pt x="64" y="28"/>
                    <a:pt x="65" y="5"/>
                    <a:pt x="0" y="0"/>
                  </a:cubicBezTo>
                  <a:close/>
                </a:path>
              </a:pathLst>
            </a:custGeom>
            <a:solidFill>
              <a:srgbClr val="A4A4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0" name="Freeform 135">
              <a:extLst>
                <a:ext uri="{FF2B5EF4-FFF2-40B4-BE49-F238E27FC236}">
                  <a16:creationId xmlns:a16="http://schemas.microsoft.com/office/drawing/2014/main" id="{926153CE-37EA-BE1D-0DD6-00909DA5740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1" y="770"/>
              <a:ext cx="102" cy="63"/>
            </a:xfrm>
            <a:custGeom>
              <a:avLst/>
              <a:gdLst>
                <a:gd name="T0" fmla="*/ 43 w 86"/>
                <a:gd name="T1" fmla="*/ 0 h 50"/>
                <a:gd name="T2" fmla="*/ 0 w 86"/>
                <a:gd name="T3" fmla="*/ 53 h 50"/>
                <a:gd name="T4" fmla="*/ 104 w 86"/>
                <a:gd name="T5" fmla="*/ 100 h 50"/>
                <a:gd name="T6" fmla="*/ 144 w 86"/>
                <a:gd name="T7" fmla="*/ 38 h 50"/>
                <a:gd name="T8" fmla="*/ 43 w 86"/>
                <a:gd name="T9" fmla="*/ 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" h="50">
                  <a:moveTo>
                    <a:pt x="25" y="0"/>
                  </a:moveTo>
                  <a:cubicBezTo>
                    <a:pt x="25" y="0"/>
                    <a:pt x="2" y="5"/>
                    <a:pt x="0" y="26"/>
                  </a:cubicBezTo>
                  <a:cubicBezTo>
                    <a:pt x="62" y="50"/>
                    <a:pt x="62" y="50"/>
                    <a:pt x="62" y="50"/>
                  </a:cubicBezTo>
                  <a:cubicBezTo>
                    <a:pt x="62" y="50"/>
                    <a:pt x="65" y="28"/>
                    <a:pt x="86" y="19"/>
                  </a:cubicBezTo>
                  <a:lnTo>
                    <a:pt x="25" y="0"/>
                  </a:lnTo>
                  <a:close/>
                </a:path>
              </a:pathLst>
            </a:custGeom>
            <a:solidFill>
              <a:srgbClr val="E3E2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" name="Freeform 136">
              <a:extLst>
                <a:ext uri="{FF2B5EF4-FFF2-40B4-BE49-F238E27FC236}">
                  <a16:creationId xmlns:a16="http://schemas.microsoft.com/office/drawing/2014/main" id="{42AAE347-65C3-1212-B67C-5264F71452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8" y="778"/>
              <a:ext cx="78" cy="40"/>
            </a:xfrm>
            <a:custGeom>
              <a:avLst/>
              <a:gdLst>
                <a:gd name="T0" fmla="*/ 0 w 66"/>
                <a:gd name="T1" fmla="*/ 20 h 32"/>
                <a:gd name="T2" fmla="*/ 15 w 66"/>
                <a:gd name="T3" fmla="*/ 0 h 32"/>
                <a:gd name="T4" fmla="*/ 109 w 66"/>
                <a:gd name="T5" fmla="*/ 38 h 32"/>
                <a:gd name="T6" fmla="*/ 97 w 66"/>
                <a:gd name="T7" fmla="*/ 63 h 32"/>
                <a:gd name="T8" fmla="*/ 0 w 66"/>
                <a:gd name="T9" fmla="*/ 20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6" h="32">
                  <a:moveTo>
                    <a:pt x="0" y="10"/>
                  </a:moveTo>
                  <a:cubicBezTo>
                    <a:pt x="0" y="10"/>
                    <a:pt x="4" y="2"/>
                    <a:pt x="9" y="0"/>
                  </a:cubicBezTo>
                  <a:cubicBezTo>
                    <a:pt x="66" y="19"/>
                    <a:pt x="66" y="19"/>
                    <a:pt x="66" y="19"/>
                  </a:cubicBezTo>
                  <a:cubicBezTo>
                    <a:pt x="66" y="19"/>
                    <a:pt x="58" y="27"/>
                    <a:pt x="58" y="32"/>
                  </a:cubicBezTo>
                  <a:lnTo>
                    <a:pt x="0" y="10"/>
                  </a:lnTo>
                  <a:close/>
                </a:path>
              </a:pathLst>
            </a:custGeom>
            <a:solidFill>
              <a:srgbClr val="EAEA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2" name="Freeform 137">
              <a:extLst>
                <a:ext uri="{FF2B5EF4-FFF2-40B4-BE49-F238E27FC236}">
                  <a16:creationId xmlns:a16="http://schemas.microsoft.com/office/drawing/2014/main" id="{EC074903-E17C-0860-0FAA-A17894E2EF7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2" y="784"/>
              <a:ext cx="69" cy="28"/>
            </a:xfrm>
            <a:custGeom>
              <a:avLst/>
              <a:gdLst>
                <a:gd name="T0" fmla="*/ 0 w 58"/>
                <a:gd name="T1" fmla="*/ 1 h 22"/>
                <a:gd name="T2" fmla="*/ 98 w 58"/>
                <a:gd name="T3" fmla="*/ 43 h 22"/>
                <a:gd name="T4" fmla="*/ 0 w 58"/>
                <a:gd name="T5" fmla="*/ 1 h 2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8" h="22">
                  <a:moveTo>
                    <a:pt x="0" y="1"/>
                  </a:moveTo>
                  <a:cubicBezTo>
                    <a:pt x="0" y="1"/>
                    <a:pt x="49" y="22"/>
                    <a:pt x="58" y="21"/>
                  </a:cubicBezTo>
                  <a:cubicBezTo>
                    <a:pt x="58" y="21"/>
                    <a:pt x="11" y="0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" name="Freeform 138">
              <a:extLst>
                <a:ext uri="{FF2B5EF4-FFF2-40B4-BE49-F238E27FC236}">
                  <a16:creationId xmlns:a16="http://schemas.microsoft.com/office/drawing/2014/main" id="{F17E3CC3-4FC0-F86F-6611-8572FEC21A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6" y="772"/>
              <a:ext cx="54" cy="55"/>
            </a:xfrm>
            <a:custGeom>
              <a:avLst/>
              <a:gdLst>
                <a:gd name="T0" fmla="*/ 0 w 46"/>
                <a:gd name="T1" fmla="*/ 0 h 44"/>
                <a:gd name="T2" fmla="*/ 72 w 46"/>
                <a:gd name="T3" fmla="*/ 86 h 44"/>
                <a:gd name="T4" fmla="*/ 0 w 46"/>
                <a:gd name="T5" fmla="*/ 0 h 4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6" h="44">
                  <a:moveTo>
                    <a:pt x="0" y="0"/>
                  </a:moveTo>
                  <a:cubicBezTo>
                    <a:pt x="0" y="0"/>
                    <a:pt x="46" y="5"/>
                    <a:pt x="44" y="44"/>
                  </a:cubicBezTo>
                  <a:cubicBezTo>
                    <a:pt x="44" y="44"/>
                    <a:pt x="41" y="11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4" name="Rectangle 139">
              <a:extLst>
                <a:ext uri="{FF2B5EF4-FFF2-40B4-BE49-F238E27FC236}">
                  <a16:creationId xmlns:a16="http://schemas.microsoft.com/office/drawing/2014/main" id="{8CDBC19F-0219-6F94-A48A-BE4AC81FE0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1" y="1017"/>
              <a:ext cx="32" cy="14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defRPr sz="3200">
                  <a:solidFill>
                    <a:srgbClr val="0070C0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70C0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70C0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zh-CN" altLang="zh-CN" sz="1800">
                <a:solidFill>
                  <a:schemeClr val="tx1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135" name="Freeform 140">
              <a:extLst>
                <a:ext uri="{FF2B5EF4-FFF2-40B4-BE49-F238E27FC236}">
                  <a16:creationId xmlns:a16="http://schemas.microsoft.com/office/drawing/2014/main" id="{16D973F8-B301-A3EB-DC8D-220DC51CCC5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9" y="819"/>
              <a:ext cx="76" cy="134"/>
            </a:xfrm>
            <a:custGeom>
              <a:avLst/>
              <a:gdLst>
                <a:gd name="T0" fmla="*/ 0 w 76"/>
                <a:gd name="T1" fmla="*/ 0 h 134"/>
                <a:gd name="T2" fmla="*/ 0 w 76"/>
                <a:gd name="T3" fmla="*/ 111 h 134"/>
                <a:gd name="T4" fmla="*/ 76 w 76"/>
                <a:gd name="T5" fmla="*/ 134 h 134"/>
                <a:gd name="T6" fmla="*/ 5 w 76"/>
                <a:gd name="T7" fmla="*/ 105 h 134"/>
                <a:gd name="T8" fmla="*/ 0 w 76"/>
                <a:gd name="T9" fmla="*/ 0 h 1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6" h="134">
                  <a:moveTo>
                    <a:pt x="0" y="0"/>
                  </a:moveTo>
                  <a:lnTo>
                    <a:pt x="0" y="111"/>
                  </a:lnTo>
                  <a:lnTo>
                    <a:pt x="76" y="134"/>
                  </a:lnTo>
                  <a:lnTo>
                    <a:pt x="5" y="10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" name="Freeform 141">
              <a:extLst>
                <a:ext uri="{FF2B5EF4-FFF2-40B4-BE49-F238E27FC236}">
                  <a16:creationId xmlns:a16="http://schemas.microsoft.com/office/drawing/2014/main" id="{FA2DB893-C2C7-45B2-CC7B-C9C14975A33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3" y="969"/>
              <a:ext cx="14" cy="141"/>
            </a:xfrm>
            <a:custGeom>
              <a:avLst/>
              <a:gdLst>
                <a:gd name="T0" fmla="*/ 0 w 12"/>
                <a:gd name="T1" fmla="*/ 0 h 112"/>
                <a:gd name="T2" fmla="*/ 0 w 12"/>
                <a:gd name="T3" fmla="*/ 224 h 112"/>
                <a:gd name="T4" fmla="*/ 0 w 12"/>
                <a:gd name="T5" fmla="*/ 0 h 11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" h="112">
                  <a:moveTo>
                    <a:pt x="0" y="0"/>
                  </a:move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12" y="25"/>
                    <a:pt x="0" y="0"/>
                  </a:cubicBezTo>
                  <a:close/>
                </a:path>
              </a:pathLst>
            </a:custGeom>
            <a:solidFill>
              <a:srgbClr val="CACA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" name="Freeform 142">
              <a:extLst>
                <a:ext uri="{FF2B5EF4-FFF2-40B4-BE49-F238E27FC236}">
                  <a16:creationId xmlns:a16="http://schemas.microsoft.com/office/drawing/2014/main" id="{5D752895-EDBE-3E9C-7659-AB32A4F3D5B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5" y="1946"/>
              <a:ext cx="285" cy="278"/>
            </a:xfrm>
            <a:custGeom>
              <a:avLst/>
              <a:gdLst>
                <a:gd name="T0" fmla="*/ 30 w 241"/>
                <a:gd name="T1" fmla="*/ 0 h 221"/>
                <a:gd name="T2" fmla="*/ 30 w 241"/>
                <a:gd name="T3" fmla="*/ 307 h 221"/>
                <a:gd name="T4" fmla="*/ 399 w 241"/>
                <a:gd name="T5" fmla="*/ 440 h 221"/>
                <a:gd name="T6" fmla="*/ 53 w 241"/>
                <a:gd name="T7" fmla="*/ 296 h 221"/>
                <a:gd name="T8" fmla="*/ 30 w 241"/>
                <a:gd name="T9" fmla="*/ 0 h 2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41" h="221">
                  <a:moveTo>
                    <a:pt x="18" y="0"/>
                  </a:move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0" y="200"/>
                    <a:pt x="241" y="221"/>
                  </a:cubicBezTo>
                  <a:cubicBezTo>
                    <a:pt x="241" y="221"/>
                    <a:pt x="41" y="202"/>
                    <a:pt x="32" y="149"/>
                  </a:cubicBezTo>
                  <a:cubicBezTo>
                    <a:pt x="24" y="95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F2F2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8" name="Freeform 143">
              <a:extLst>
                <a:ext uri="{FF2B5EF4-FFF2-40B4-BE49-F238E27FC236}">
                  <a16:creationId xmlns:a16="http://schemas.microsoft.com/office/drawing/2014/main" id="{26FEE590-4B0A-1861-8CD3-487BB6E431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5" y="1150"/>
              <a:ext cx="129" cy="406"/>
            </a:xfrm>
            <a:custGeom>
              <a:avLst/>
              <a:gdLst>
                <a:gd name="T0" fmla="*/ 13 w 109"/>
                <a:gd name="T1" fmla="*/ 0 h 323"/>
                <a:gd name="T2" fmla="*/ 73 w 109"/>
                <a:gd name="T3" fmla="*/ 248 h 323"/>
                <a:gd name="T4" fmla="*/ 173 w 109"/>
                <a:gd name="T5" fmla="*/ 641 h 323"/>
                <a:gd name="T6" fmla="*/ 91 w 109"/>
                <a:gd name="T7" fmla="*/ 300 h 323"/>
                <a:gd name="T8" fmla="*/ 13 w 109"/>
                <a:gd name="T9" fmla="*/ 0 h 3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9" h="323">
                  <a:moveTo>
                    <a:pt x="8" y="0"/>
                  </a:moveTo>
                  <a:cubicBezTo>
                    <a:pt x="8" y="0"/>
                    <a:pt x="2" y="95"/>
                    <a:pt x="44" y="125"/>
                  </a:cubicBezTo>
                  <a:cubicBezTo>
                    <a:pt x="87" y="156"/>
                    <a:pt x="105" y="164"/>
                    <a:pt x="104" y="323"/>
                  </a:cubicBezTo>
                  <a:cubicBezTo>
                    <a:pt x="104" y="323"/>
                    <a:pt x="109" y="173"/>
                    <a:pt x="55" y="151"/>
                  </a:cubicBezTo>
                  <a:cubicBezTo>
                    <a:pt x="0" y="129"/>
                    <a:pt x="8" y="0"/>
                    <a:pt x="8" y="0"/>
                  </a:cubicBezTo>
                  <a:close/>
                </a:path>
              </a:pathLst>
            </a:custGeom>
            <a:solidFill>
              <a:srgbClr val="F2F2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9" name="Freeform 144">
              <a:extLst>
                <a:ext uri="{FF2B5EF4-FFF2-40B4-BE49-F238E27FC236}">
                  <a16:creationId xmlns:a16="http://schemas.microsoft.com/office/drawing/2014/main" id="{21688F11-C9D7-26DB-72FE-D5B6AA045B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0" y="1157"/>
              <a:ext cx="652" cy="134"/>
            </a:xfrm>
            <a:custGeom>
              <a:avLst/>
              <a:gdLst>
                <a:gd name="T0" fmla="*/ 21 w 552"/>
                <a:gd name="T1" fmla="*/ 0 h 106"/>
                <a:gd name="T2" fmla="*/ 31 w 552"/>
                <a:gd name="T3" fmla="*/ 114 h 106"/>
                <a:gd name="T4" fmla="*/ 0 w 552"/>
                <a:gd name="T5" fmla="*/ 205 h 106"/>
                <a:gd name="T6" fmla="*/ 149 w 552"/>
                <a:gd name="T7" fmla="*/ 177 h 106"/>
                <a:gd name="T8" fmla="*/ 383 w 552"/>
                <a:gd name="T9" fmla="*/ 169 h 106"/>
                <a:gd name="T10" fmla="*/ 706 w 552"/>
                <a:gd name="T11" fmla="*/ 158 h 106"/>
                <a:gd name="T12" fmla="*/ 909 w 552"/>
                <a:gd name="T13" fmla="*/ 129 h 106"/>
                <a:gd name="T14" fmla="*/ 683 w 552"/>
                <a:gd name="T15" fmla="*/ 86 h 106"/>
                <a:gd name="T16" fmla="*/ 400 w 552"/>
                <a:gd name="T17" fmla="*/ 92 h 106"/>
                <a:gd name="T18" fmla="*/ 145 w 552"/>
                <a:gd name="T19" fmla="*/ 71 h 106"/>
                <a:gd name="T20" fmla="*/ 31 w 552"/>
                <a:gd name="T21" fmla="*/ 0 h 10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52" h="106">
                  <a:moveTo>
                    <a:pt x="13" y="0"/>
                  </a:moveTo>
                  <a:cubicBezTo>
                    <a:pt x="18" y="17"/>
                    <a:pt x="22" y="37"/>
                    <a:pt x="19" y="56"/>
                  </a:cubicBezTo>
                  <a:cubicBezTo>
                    <a:pt x="17" y="73"/>
                    <a:pt x="6" y="86"/>
                    <a:pt x="0" y="101"/>
                  </a:cubicBezTo>
                  <a:cubicBezTo>
                    <a:pt x="26" y="106"/>
                    <a:pt x="65" y="93"/>
                    <a:pt x="91" y="88"/>
                  </a:cubicBezTo>
                  <a:cubicBezTo>
                    <a:pt x="135" y="79"/>
                    <a:pt x="187" y="81"/>
                    <a:pt x="232" y="84"/>
                  </a:cubicBezTo>
                  <a:cubicBezTo>
                    <a:pt x="299" y="87"/>
                    <a:pt x="361" y="85"/>
                    <a:pt x="428" y="78"/>
                  </a:cubicBezTo>
                  <a:cubicBezTo>
                    <a:pt x="464" y="74"/>
                    <a:pt x="520" y="60"/>
                    <a:pt x="552" y="64"/>
                  </a:cubicBezTo>
                  <a:cubicBezTo>
                    <a:pt x="505" y="64"/>
                    <a:pt x="460" y="47"/>
                    <a:pt x="414" y="43"/>
                  </a:cubicBezTo>
                  <a:cubicBezTo>
                    <a:pt x="357" y="38"/>
                    <a:pt x="300" y="44"/>
                    <a:pt x="243" y="46"/>
                  </a:cubicBezTo>
                  <a:cubicBezTo>
                    <a:pt x="192" y="48"/>
                    <a:pt x="138" y="46"/>
                    <a:pt x="88" y="35"/>
                  </a:cubicBezTo>
                  <a:cubicBezTo>
                    <a:pt x="59" y="29"/>
                    <a:pt x="41" y="11"/>
                    <a:pt x="19" y="0"/>
                  </a:cubicBezTo>
                </a:path>
              </a:pathLst>
            </a:custGeom>
            <a:solidFill>
              <a:srgbClr val="EAEA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0" name="Freeform 145">
              <a:extLst>
                <a:ext uri="{FF2B5EF4-FFF2-40B4-BE49-F238E27FC236}">
                  <a16:creationId xmlns:a16="http://schemas.microsoft.com/office/drawing/2014/main" id="{B679A90A-8B06-86EE-706B-908854835E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0" y="1291"/>
              <a:ext cx="184" cy="652"/>
            </a:xfrm>
            <a:custGeom>
              <a:avLst/>
              <a:gdLst>
                <a:gd name="T0" fmla="*/ 256 w 156"/>
                <a:gd name="T1" fmla="*/ 10 h 518"/>
                <a:gd name="T2" fmla="*/ 138 w 156"/>
                <a:gd name="T3" fmla="*/ 44 h 518"/>
                <a:gd name="T4" fmla="*/ 61 w 156"/>
                <a:gd name="T5" fmla="*/ 145 h 518"/>
                <a:gd name="T6" fmla="*/ 34 w 156"/>
                <a:gd name="T7" fmla="*/ 578 h 518"/>
                <a:gd name="T8" fmla="*/ 55 w 156"/>
                <a:gd name="T9" fmla="*/ 972 h 518"/>
                <a:gd name="T10" fmla="*/ 165 w 156"/>
                <a:gd name="T11" fmla="*/ 894 h 518"/>
                <a:gd name="T12" fmla="*/ 165 w 156"/>
                <a:gd name="T13" fmla="*/ 607 h 518"/>
                <a:gd name="T14" fmla="*/ 193 w 156"/>
                <a:gd name="T15" fmla="*/ 194 h 518"/>
                <a:gd name="T16" fmla="*/ 248 w 156"/>
                <a:gd name="T17" fmla="*/ 0 h 5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6" h="518">
                  <a:moveTo>
                    <a:pt x="156" y="5"/>
                  </a:moveTo>
                  <a:cubicBezTo>
                    <a:pt x="138" y="0"/>
                    <a:pt x="103" y="14"/>
                    <a:pt x="84" y="22"/>
                  </a:cubicBezTo>
                  <a:cubicBezTo>
                    <a:pt x="61" y="32"/>
                    <a:pt x="47" y="48"/>
                    <a:pt x="37" y="72"/>
                  </a:cubicBezTo>
                  <a:cubicBezTo>
                    <a:pt x="10" y="136"/>
                    <a:pt x="21" y="220"/>
                    <a:pt x="21" y="290"/>
                  </a:cubicBezTo>
                  <a:cubicBezTo>
                    <a:pt x="21" y="335"/>
                    <a:pt x="0" y="453"/>
                    <a:pt x="34" y="487"/>
                  </a:cubicBezTo>
                  <a:cubicBezTo>
                    <a:pt x="65" y="518"/>
                    <a:pt x="93" y="474"/>
                    <a:pt x="101" y="448"/>
                  </a:cubicBezTo>
                  <a:cubicBezTo>
                    <a:pt x="115" y="404"/>
                    <a:pt x="102" y="349"/>
                    <a:pt x="101" y="304"/>
                  </a:cubicBezTo>
                  <a:cubicBezTo>
                    <a:pt x="99" y="232"/>
                    <a:pt x="104" y="166"/>
                    <a:pt x="118" y="97"/>
                  </a:cubicBezTo>
                  <a:cubicBezTo>
                    <a:pt x="122" y="74"/>
                    <a:pt x="153" y="7"/>
                    <a:pt x="151" y="0"/>
                  </a:cubicBezTo>
                </a:path>
              </a:pathLst>
            </a:custGeom>
            <a:solidFill>
              <a:srgbClr val="EAEA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1" name="Freeform 146">
              <a:extLst>
                <a:ext uri="{FF2B5EF4-FFF2-40B4-BE49-F238E27FC236}">
                  <a16:creationId xmlns:a16="http://schemas.microsoft.com/office/drawing/2014/main" id="{BE91A80A-371A-C06C-BD69-58F94B3DCA1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5" y="1957"/>
              <a:ext cx="150" cy="228"/>
            </a:xfrm>
            <a:custGeom>
              <a:avLst/>
              <a:gdLst>
                <a:gd name="T0" fmla="*/ 11 w 127"/>
                <a:gd name="T1" fmla="*/ 0 h 181"/>
                <a:gd name="T2" fmla="*/ 11 w 127"/>
                <a:gd name="T3" fmla="*/ 136 h 181"/>
                <a:gd name="T4" fmla="*/ 15 w 127"/>
                <a:gd name="T5" fmla="*/ 248 h 181"/>
                <a:gd name="T6" fmla="*/ 131 w 127"/>
                <a:gd name="T7" fmla="*/ 355 h 181"/>
                <a:gd name="T8" fmla="*/ 117 w 127"/>
                <a:gd name="T9" fmla="*/ 222 h 181"/>
                <a:gd name="T10" fmla="*/ 61 w 127"/>
                <a:gd name="T11" fmla="*/ 14 h 181"/>
                <a:gd name="T12" fmla="*/ 11 w 127"/>
                <a:gd name="T13" fmla="*/ 5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7" h="181">
                  <a:moveTo>
                    <a:pt x="7" y="0"/>
                  </a:moveTo>
                  <a:cubicBezTo>
                    <a:pt x="0" y="17"/>
                    <a:pt x="6" y="49"/>
                    <a:pt x="7" y="68"/>
                  </a:cubicBezTo>
                  <a:cubicBezTo>
                    <a:pt x="8" y="86"/>
                    <a:pt x="5" y="106"/>
                    <a:pt x="9" y="124"/>
                  </a:cubicBezTo>
                  <a:cubicBezTo>
                    <a:pt x="14" y="151"/>
                    <a:pt x="50" y="181"/>
                    <a:pt x="80" y="178"/>
                  </a:cubicBezTo>
                  <a:cubicBezTo>
                    <a:pt x="127" y="175"/>
                    <a:pt x="79" y="127"/>
                    <a:pt x="71" y="111"/>
                  </a:cubicBezTo>
                  <a:cubicBezTo>
                    <a:pt x="55" y="81"/>
                    <a:pt x="59" y="31"/>
                    <a:pt x="37" y="7"/>
                  </a:cubicBezTo>
                  <a:cubicBezTo>
                    <a:pt x="28" y="2"/>
                    <a:pt x="17" y="5"/>
                    <a:pt x="7" y="2"/>
                  </a:cubicBezTo>
                </a:path>
              </a:pathLst>
            </a:custGeom>
            <a:solidFill>
              <a:srgbClr val="78A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2" name="Freeform 147">
              <a:extLst>
                <a:ext uri="{FF2B5EF4-FFF2-40B4-BE49-F238E27FC236}">
                  <a16:creationId xmlns:a16="http://schemas.microsoft.com/office/drawing/2014/main" id="{69C40C4C-D5F5-5945-DE4E-D05A78FBBFA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0" y="1474"/>
              <a:ext cx="140" cy="469"/>
            </a:xfrm>
            <a:custGeom>
              <a:avLst/>
              <a:gdLst>
                <a:gd name="T0" fmla="*/ 55 w 119"/>
                <a:gd name="T1" fmla="*/ 683 h 372"/>
                <a:gd name="T2" fmla="*/ 165 w 119"/>
                <a:gd name="T3" fmla="*/ 605 h 372"/>
                <a:gd name="T4" fmla="*/ 169 w 119"/>
                <a:gd name="T5" fmla="*/ 316 h 372"/>
                <a:gd name="T6" fmla="*/ 179 w 119"/>
                <a:gd name="T7" fmla="*/ 0 h 372"/>
                <a:gd name="T8" fmla="*/ 36 w 119"/>
                <a:gd name="T9" fmla="*/ 67 h 372"/>
                <a:gd name="T10" fmla="*/ 31 w 119"/>
                <a:gd name="T11" fmla="*/ 69 h 372"/>
                <a:gd name="T12" fmla="*/ 25 w 119"/>
                <a:gd name="T13" fmla="*/ 294 h 372"/>
                <a:gd name="T14" fmla="*/ 55 w 119"/>
                <a:gd name="T15" fmla="*/ 683 h 37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9" h="372">
                  <a:moveTo>
                    <a:pt x="34" y="341"/>
                  </a:moveTo>
                  <a:cubicBezTo>
                    <a:pt x="65" y="372"/>
                    <a:pt x="93" y="328"/>
                    <a:pt x="101" y="302"/>
                  </a:cubicBezTo>
                  <a:cubicBezTo>
                    <a:pt x="119" y="243"/>
                    <a:pt x="105" y="189"/>
                    <a:pt x="104" y="158"/>
                  </a:cubicBezTo>
                  <a:cubicBezTo>
                    <a:pt x="102" y="96"/>
                    <a:pt x="103" y="60"/>
                    <a:pt x="110" y="0"/>
                  </a:cubicBezTo>
                  <a:cubicBezTo>
                    <a:pt x="77" y="12"/>
                    <a:pt x="54" y="11"/>
                    <a:pt x="22" y="33"/>
                  </a:cubicBezTo>
                  <a:cubicBezTo>
                    <a:pt x="21" y="34"/>
                    <a:pt x="20" y="35"/>
                    <a:pt x="19" y="35"/>
                  </a:cubicBezTo>
                  <a:cubicBezTo>
                    <a:pt x="18" y="72"/>
                    <a:pt x="15" y="113"/>
                    <a:pt x="15" y="147"/>
                  </a:cubicBezTo>
                  <a:cubicBezTo>
                    <a:pt x="15" y="192"/>
                    <a:pt x="0" y="307"/>
                    <a:pt x="34" y="341"/>
                  </a:cubicBezTo>
                  <a:close/>
                </a:path>
              </a:pathLst>
            </a:custGeom>
            <a:solidFill>
              <a:srgbClr val="78A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" name="Freeform 148">
              <a:extLst>
                <a:ext uri="{FF2B5EF4-FFF2-40B4-BE49-F238E27FC236}">
                  <a16:creationId xmlns:a16="http://schemas.microsoft.com/office/drawing/2014/main" id="{EFD73EE5-B0F1-C97E-077F-C798FA2303C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9" y="1574"/>
              <a:ext cx="685" cy="518"/>
            </a:xfrm>
            <a:custGeom>
              <a:avLst/>
              <a:gdLst>
                <a:gd name="T0" fmla="*/ 0 w 580"/>
                <a:gd name="T1" fmla="*/ 32 h 411"/>
                <a:gd name="T2" fmla="*/ 955 w 580"/>
                <a:gd name="T3" fmla="*/ 0 h 411"/>
                <a:gd name="T4" fmla="*/ 955 w 580"/>
                <a:gd name="T5" fmla="*/ 669 h 411"/>
                <a:gd name="T6" fmla="*/ 0 w 580"/>
                <a:gd name="T7" fmla="*/ 677 h 411"/>
                <a:gd name="T8" fmla="*/ 0 w 580"/>
                <a:gd name="T9" fmla="*/ 32 h 4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80" h="411">
                  <a:moveTo>
                    <a:pt x="0" y="16"/>
                  </a:moveTo>
                  <a:cubicBezTo>
                    <a:pt x="0" y="16"/>
                    <a:pt x="289" y="60"/>
                    <a:pt x="580" y="0"/>
                  </a:cubicBezTo>
                  <a:cubicBezTo>
                    <a:pt x="580" y="334"/>
                    <a:pt x="580" y="334"/>
                    <a:pt x="580" y="334"/>
                  </a:cubicBezTo>
                  <a:cubicBezTo>
                    <a:pt x="580" y="334"/>
                    <a:pt x="289" y="411"/>
                    <a:pt x="0" y="338"/>
                  </a:cubicBezTo>
                  <a:lnTo>
                    <a:pt x="0" y="16"/>
                  </a:lnTo>
                  <a:close/>
                </a:path>
              </a:pathLst>
            </a:custGeom>
            <a:solidFill>
              <a:srgbClr val="FAFD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" name="Freeform 149">
              <a:extLst>
                <a:ext uri="{FF2B5EF4-FFF2-40B4-BE49-F238E27FC236}">
                  <a16:creationId xmlns:a16="http://schemas.microsoft.com/office/drawing/2014/main" id="{D00BF491-6826-1AC8-F30E-FC1878C885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9" y="1574"/>
              <a:ext cx="685" cy="518"/>
            </a:xfrm>
            <a:custGeom>
              <a:avLst/>
              <a:gdLst>
                <a:gd name="T0" fmla="*/ 0 w 580"/>
                <a:gd name="T1" fmla="*/ 32 h 411"/>
                <a:gd name="T2" fmla="*/ 955 w 580"/>
                <a:gd name="T3" fmla="*/ 0 h 411"/>
                <a:gd name="T4" fmla="*/ 955 w 580"/>
                <a:gd name="T5" fmla="*/ 669 h 411"/>
                <a:gd name="T6" fmla="*/ 0 w 580"/>
                <a:gd name="T7" fmla="*/ 677 h 411"/>
                <a:gd name="T8" fmla="*/ 0 w 580"/>
                <a:gd name="T9" fmla="*/ 32 h 4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80" h="411">
                  <a:moveTo>
                    <a:pt x="0" y="16"/>
                  </a:moveTo>
                  <a:cubicBezTo>
                    <a:pt x="0" y="16"/>
                    <a:pt x="289" y="60"/>
                    <a:pt x="580" y="0"/>
                  </a:cubicBezTo>
                  <a:cubicBezTo>
                    <a:pt x="580" y="334"/>
                    <a:pt x="580" y="334"/>
                    <a:pt x="580" y="334"/>
                  </a:cubicBezTo>
                  <a:cubicBezTo>
                    <a:pt x="580" y="334"/>
                    <a:pt x="289" y="411"/>
                    <a:pt x="0" y="338"/>
                  </a:cubicBezTo>
                  <a:lnTo>
                    <a:pt x="0" y="16"/>
                  </a:lnTo>
                  <a:close/>
                </a:path>
              </a:pathLst>
            </a:custGeom>
            <a:noFill/>
            <a:ln w="4763" cap="flat">
              <a:solidFill>
                <a:srgbClr val="34343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5" name="Freeform 166">
              <a:extLst>
                <a:ext uri="{FF2B5EF4-FFF2-40B4-BE49-F238E27FC236}">
                  <a16:creationId xmlns:a16="http://schemas.microsoft.com/office/drawing/2014/main" id="{C6F5A3CB-6BF1-BA8D-DC97-EBC5C324CA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7" y="1328"/>
              <a:ext cx="105" cy="157"/>
            </a:xfrm>
            <a:custGeom>
              <a:avLst/>
              <a:gdLst>
                <a:gd name="T0" fmla="*/ 146 w 89"/>
                <a:gd name="T1" fmla="*/ 252 h 124"/>
                <a:gd name="T2" fmla="*/ 64 w 89"/>
                <a:gd name="T3" fmla="*/ 108 h 124"/>
                <a:gd name="T4" fmla="*/ 0 w 89"/>
                <a:gd name="T5" fmla="*/ 0 h 124"/>
                <a:gd name="T6" fmla="*/ 140 w 89"/>
                <a:gd name="T7" fmla="*/ 234 h 12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89" h="124">
                  <a:moveTo>
                    <a:pt x="89" y="124"/>
                  </a:moveTo>
                  <a:cubicBezTo>
                    <a:pt x="75" y="98"/>
                    <a:pt x="58" y="74"/>
                    <a:pt x="39" y="53"/>
                  </a:cubicBezTo>
                  <a:cubicBezTo>
                    <a:pt x="25" y="37"/>
                    <a:pt x="9" y="18"/>
                    <a:pt x="0" y="0"/>
                  </a:cubicBezTo>
                  <a:cubicBezTo>
                    <a:pt x="32" y="31"/>
                    <a:pt x="69" y="74"/>
                    <a:pt x="86" y="115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6" name="Freeform 167">
              <a:extLst>
                <a:ext uri="{FF2B5EF4-FFF2-40B4-BE49-F238E27FC236}">
                  <a16:creationId xmlns:a16="http://schemas.microsoft.com/office/drawing/2014/main" id="{12937C70-2A51-54C7-4B07-9D99EDC5C9E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4" y="1322"/>
              <a:ext cx="81" cy="149"/>
            </a:xfrm>
            <a:custGeom>
              <a:avLst/>
              <a:gdLst>
                <a:gd name="T0" fmla="*/ 7 w 69"/>
                <a:gd name="T1" fmla="*/ 237 h 118"/>
                <a:gd name="T2" fmla="*/ 48 w 69"/>
                <a:gd name="T3" fmla="*/ 110 h 118"/>
                <a:gd name="T4" fmla="*/ 112 w 69"/>
                <a:gd name="T5" fmla="*/ 0 h 118"/>
                <a:gd name="T6" fmla="*/ 47 w 69"/>
                <a:gd name="T7" fmla="*/ 139 h 118"/>
                <a:gd name="T8" fmla="*/ 11 w 69"/>
                <a:gd name="T9" fmla="*/ 224 h 1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9" h="118">
                  <a:moveTo>
                    <a:pt x="4" y="118"/>
                  </a:moveTo>
                  <a:cubicBezTo>
                    <a:pt x="0" y="101"/>
                    <a:pt x="20" y="70"/>
                    <a:pt x="30" y="55"/>
                  </a:cubicBezTo>
                  <a:cubicBezTo>
                    <a:pt x="42" y="37"/>
                    <a:pt x="53" y="14"/>
                    <a:pt x="69" y="0"/>
                  </a:cubicBezTo>
                  <a:cubicBezTo>
                    <a:pt x="54" y="21"/>
                    <a:pt x="43" y="47"/>
                    <a:pt x="29" y="69"/>
                  </a:cubicBezTo>
                  <a:cubicBezTo>
                    <a:pt x="20" y="83"/>
                    <a:pt x="12" y="97"/>
                    <a:pt x="7" y="111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7" name="Freeform 168">
              <a:extLst>
                <a:ext uri="{FF2B5EF4-FFF2-40B4-BE49-F238E27FC236}">
                  <a16:creationId xmlns:a16="http://schemas.microsoft.com/office/drawing/2014/main" id="{C07B4C21-55D9-07EF-117E-4321A36A414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3" y="1466"/>
              <a:ext cx="183" cy="24"/>
            </a:xfrm>
            <a:custGeom>
              <a:avLst/>
              <a:gdLst>
                <a:gd name="T0" fmla="*/ 0 w 155"/>
                <a:gd name="T1" fmla="*/ 0 h 19"/>
                <a:gd name="T2" fmla="*/ 142 w 155"/>
                <a:gd name="T3" fmla="*/ 13 h 19"/>
                <a:gd name="T4" fmla="*/ 255 w 155"/>
                <a:gd name="T5" fmla="*/ 37 h 19"/>
                <a:gd name="T6" fmla="*/ 133 w 155"/>
                <a:gd name="T7" fmla="*/ 29 h 19"/>
                <a:gd name="T8" fmla="*/ 21 w 155"/>
                <a:gd name="T9" fmla="*/ 8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5" h="19">
                  <a:moveTo>
                    <a:pt x="0" y="0"/>
                  </a:moveTo>
                  <a:cubicBezTo>
                    <a:pt x="28" y="8"/>
                    <a:pt x="57" y="4"/>
                    <a:pt x="86" y="6"/>
                  </a:cubicBezTo>
                  <a:cubicBezTo>
                    <a:pt x="109" y="7"/>
                    <a:pt x="132" y="13"/>
                    <a:pt x="155" y="18"/>
                  </a:cubicBezTo>
                  <a:cubicBezTo>
                    <a:pt x="131" y="19"/>
                    <a:pt x="104" y="17"/>
                    <a:pt x="81" y="14"/>
                  </a:cubicBezTo>
                  <a:cubicBezTo>
                    <a:pt x="63" y="11"/>
                    <a:pt x="28" y="14"/>
                    <a:pt x="13" y="4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8" name="Freeform 169">
              <a:extLst>
                <a:ext uri="{FF2B5EF4-FFF2-40B4-BE49-F238E27FC236}">
                  <a16:creationId xmlns:a16="http://schemas.microsoft.com/office/drawing/2014/main" id="{B3A2B628-A796-DDE0-BFFC-ADBF58F7D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9" y="1298"/>
              <a:ext cx="59" cy="37"/>
            </a:xfrm>
            <a:custGeom>
              <a:avLst/>
              <a:gdLst>
                <a:gd name="T0" fmla="*/ 0 w 50"/>
                <a:gd name="T1" fmla="*/ 60 h 29"/>
                <a:gd name="T2" fmla="*/ 28 w 50"/>
                <a:gd name="T3" fmla="*/ 31 h 29"/>
                <a:gd name="T4" fmla="*/ 83 w 50"/>
                <a:gd name="T5" fmla="*/ 0 h 29"/>
                <a:gd name="T6" fmla="*/ 37 w 50"/>
                <a:gd name="T7" fmla="*/ 29 h 29"/>
                <a:gd name="T8" fmla="*/ 1 w 50"/>
                <a:gd name="T9" fmla="*/ 52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" h="29">
                  <a:moveTo>
                    <a:pt x="0" y="29"/>
                  </a:moveTo>
                  <a:cubicBezTo>
                    <a:pt x="0" y="24"/>
                    <a:pt x="13" y="17"/>
                    <a:pt x="17" y="15"/>
                  </a:cubicBezTo>
                  <a:cubicBezTo>
                    <a:pt x="27" y="9"/>
                    <a:pt x="38" y="3"/>
                    <a:pt x="50" y="0"/>
                  </a:cubicBezTo>
                  <a:cubicBezTo>
                    <a:pt x="40" y="4"/>
                    <a:pt x="31" y="9"/>
                    <a:pt x="22" y="14"/>
                  </a:cubicBezTo>
                  <a:cubicBezTo>
                    <a:pt x="16" y="17"/>
                    <a:pt x="6" y="21"/>
                    <a:pt x="1" y="25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9" name="Freeform 170">
              <a:extLst>
                <a:ext uri="{FF2B5EF4-FFF2-40B4-BE49-F238E27FC236}">
                  <a16:creationId xmlns:a16="http://schemas.microsoft.com/office/drawing/2014/main" id="{4D8344EB-5F08-ABA3-7CB6-19DA25776B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0" y="1349"/>
              <a:ext cx="38" cy="39"/>
            </a:xfrm>
            <a:custGeom>
              <a:avLst/>
              <a:gdLst>
                <a:gd name="T0" fmla="*/ 53 w 32"/>
                <a:gd name="T1" fmla="*/ 6 h 31"/>
                <a:gd name="T2" fmla="*/ 53 w 32"/>
                <a:gd name="T3" fmla="*/ 1 h 31"/>
                <a:gd name="T4" fmla="*/ 0 w 32"/>
                <a:gd name="T5" fmla="*/ 62 h 31"/>
                <a:gd name="T6" fmla="*/ 52 w 32"/>
                <a:gd name="T7" fmla="*/ 6 h 3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2" h="31">
                  <a:moveTo>
                    <a:pt x="32" y="3"/>
                  </a:moveTo>
                  <a:cubicBezTo>
                    <a:pt x="32" y="2"/>
                    <a:pt x="32" y="2"/>
                    <a:pt x="32" y="1"/>
                  </a:cubicBezTo>
                  <a:cubicBezTo>
                    <a:pt x="14" y="0"/>
                    <a:pt x="7" y="18"/>
                    <a:pt x="0" y="31"/>
                  </a:cubicBezTo>
                  <a:cubicBezTo>
                    <a:pt x="9" y="23"/>
                    <a:pt x="18" y="6"/>
                    <a:pt x="31" y="3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0" name="Freeform 171">
              <a:extLst>
                <a:ext uri="{FF2B5EF4-FFF2-40B4-BE49-F238E27FC236}">
                  <a16:creationId xmlns:a16="http://schemas.microsoft.com/office/drawing/2014/main" id="{71CC6A20-5889-F2EC-C09E-EFA4151D84E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6" y="1360"/>
              <a:ext cx="35" cy="39"/>
            </a:xfrm>
            <a:custGeom>
              <a:avLst/>
              <a:gdLst>
                <a:gd name="T0" fmla="*/ 51 w 29"/>
                <a:gd name="T1" fmla="*/ 10 h 31"/>
                <a:gd name="T2" fmla="*/ 0 w 29"/>
                <a:gd name="T3" fmla="*/ 62 h 31"/>
                <a:gd name="T4" fmla="*/ 49 w 29"/>
                <a:gd name="T5" fmla="*/ 5 h 3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9" h="31">
                  <a:moveTo>
                    <a:pt x="29" y="5"/>
                  </a:moveTo>
                  <a:cubicBezTo>
                    <a:pt x="18" y="0"/>
                    <a:pt x="2" y="23"/>
                    <a:pt x="0" y="31"/>
                  </a:cubicBezTo>
                  <a:cubicBezTo>
                    <a:pt x="10" y="22"/>
                    <a:pt x="18" y="11"/>
                    <a:pt x="28" y="2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1" name="Freeform 172">
              <a:extLst>
                <a:ext uri="{FF2B5EF4-FFF2-40B4-BE49-F238E27FC236}">
                  <a16:creationId xmlns:a16="http://schemas.microsoft.com/office/drawing/2014/main" id="{E7D45284-0948-4BE4-4C59-2B3237263D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6" y="1291"/>
              <a:ext cx="17" cy="40"/>
            </a:xfrm>
            <a:custGeom>
              <a:avLst/>
              <a:gdLst>
                <a:gd name="T0" fmla="*/ 25 w 14"/>
                <a:gd name="T1" fmla="*/ 63 h 32"/>
                <a:gd name="T2" fmla="*/ 0 w 14"/>
                <a:gd name="T3" fmla="*/ 0 h 32"/>
                <a:gd name="T4" fmla="*/ 22 w 14"/>
                <a:gd name="T5" fmla="*/ 60 h 3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4" h="32">
                  <a:moveTo>
                    <a:pt x="14" y="32"/>
                  </a:moveTo>
                  <a:cubicBezTo>
                    <a:pt x="9" y="23"/>
                    <a:pt x="3" y="11"/>
                    <a:pt x="0" y="0"/>
                  </a:cubicBezTo>
                  <a:cubicBezTo>
                    <a:pt x="6" y="7"/>
                    <a:pt x="11" y="20"/>
                    <a:pt x="12" y="30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2" name="Freeform 173">
              <a:extLst>
                <a:ext uri="{FF2B5EF4-FFF2-40B4-BE49-F238E27FC236}">
                  <a16:creationId xmlns:a16="http://schemas.microsoft.com/office/drawing/2014/main" id="{79E18A36-220B-CB1C-5CF5-A050A07220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5" y="1326"/>
              <a:ext cx="39" cy="12"/>
            </a:xfrm>
            <a:custGeom>
              <a:avLst/>
              <a:gdLst>
                <a:gd name="T0" fmla="*/ 47 w 33"/>
                <a:gd name="T1" fmla="*/ 17 h 10"/>
                <a:gd name="T2" fmla="*/ 0 w 33"/>
                <a:gd name="T3" fmla="*/ 2 h 10"/>
                <a:gd name="T4" fmla="*/ 54 w 33"/>
                <a:gd name="T5" fmla="*/ 16 h 1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3" h="10">
                  <a:moveTo>
                    <a:pt x="29" y="10"/>
                  </a:moveTo>
                  <a:cubicBezTo>
                    <a:pt x="24" y="5"/>
                    <a:pt x="6" y="0"/>
                    <a:pt x="0" y="2"/>
                  </a:cubicBezTo>
                  <a:cubicBezTo>
                    <a:pt x="8" y="8"/>
                    <a:pt x="23" y="9"/>
                    <a:pt x="33" y="9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3" name="Freeform 174">
              <a:extLst>
                <a:ext uri="{FF2B5EF4-FFF2-40B4-BE49-F238E27FC236}">
                  <a16:creationId xmlns:a16="http://schemas.microsoft.com/office/drawing/2014/main" id="{2E1B16D3-DC50-8818-8162-4CE10BF891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4" y="1370"/>
              <a:ext cx="17" cy="39"/>
            </a:xfrm>
            <a:custGeom>
              <a:avLst/>
              <a:gdLst>
                <a:gd name="T0" fmla="*/ 22 w 15"/>
                <a:gd name="T1" fmla="*/ 5 h 31"/>
                <a:gd name="T2" fmla="*/ 7 w 15"/>
                <a:gd name="T3" fmla="*/ 62 h 31"/>
                <a:gd name="T4" fmla="*/ 11 w 15"/>
                <a:gd name="T5" fmla="*/ 33 h 31"/>
                <a:gd name="T6" fmla="*/ 22 w 15"/>
                <a:gd name="T7" fmla="*/ 5 h 3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5" h="31">
                  <a:moveTo>
                    <a:pt x="15" y="2"/>
                  </a:moveTo>
                  <a:cubicBezTo>
                    <a:pt x="7" y="0"/>
                    <a:pt x="0" y="26"/>
                    <a:pt x="4" y="31"/>
                  </a:cubicBezTo>
                  <a:cubicBezTo>
                    <a:pt x="6" y="27"/>
                    <a:pt x="6" y="22"/>
                    <a:pt x="8" y="17"/>
                  </a:cubicBezTo>
                  <a:cubicBezTo>
                    <a:pt x="10" y="12"/>
                    <a:pt x="13" y="7"/>
                    <a:pt x="15" y="2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4" name="Freeform 175">
              <a:extLst>
                <a:ext uri="{FF2B5EF4-FFF2-40B4-BE49-F238E27FC236}">
                  <a16:creationId xmlns:a16="http://schemas.microsoft.com/office/drawing/2014/main" id="{FFF068C7-F881-5EDF-937D-75E054E15C2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7" y="1328"/>
              <a:ext cx="20" cy="28"/>
            </a:xfrm>
            <a:custGeom>
              <a:avLst/>
              <a:gdLst>
                <a:gd name="T0" fmla="*/ 7 w 17"/>
                <a:gd name="T1" fmla="*/ 46 h 22"/>
                <a:gd name="T2" fmla="*/ 25 w 17"/>
                <a:gd name="T3" fmla="*/ 0 h 22"/>
                <a:gd name="T4" fmla="*/ 8 w 17"/>
                <a:gd name="T5" fmla="*/ 29 h 2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" h="22">
                  <a:moveTo>
                    <a:pt x="4" y="22"/>
                  </a:moveTo>
                  <a:cubicBezTo>
                    <a:pt x="0" y="15"/>
                    <a:pt x="6" y="1"/>
                    <a:pt x="15" y="0"/>
                  </a:cubicBezTo>
                  <a:cubicBezTo>
                    <a:pt x="17" y="5"/>
                    <a:pt x="8" y="12"/>
                    <a:pt x="5" y="14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5" name="Freeform 176">
              <a:extLst>
                <a:ext uri="{FF2B5EF4-FFF2-40B4-BE49-F238E27FC236}">
                  <a16:creationId xmlns:a16="http://schemas.microsoft.com/office/drawing/2014/main" id="{89D743C1-47AC-8A01-63AA-8D4D8FB6936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4" y="1384"/>
              <a:ext cx="50" cy="16"/>
            </a:xfrm>
            <a:custGeom>
              <a:avLst/>
              <a:gdLst>
                <a:gd name="T0" fmla="*/ 6 w 42"/>
                <a:gd name="T1" fmla="*/ 6 h 13"/>
                <a:gd name="T2" fmla="*/ 2 w 42"/>
                <a:gd name="T3" fmla="*/ 6 h 13"/>
                <a:gd name="T4" fmla="*/ 71 w 42"/>
                <a:gd name="T5" fmla="*/ 22 h 13"/>
                <a:gd name="T6" fmla="*/ 25 w 42"/>
                <a:gd name="T7" fmla="*/ 9 h 13"/>
                <a:gd name="T8" fmla="*/ 2 w 42"/>
                <a:gd name="T9" fmla="*/ 6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2" h="13">
                  <a:moveTo>
                    <a:pt x="3" y="3"/>
                  </a:moveTo>
                  <a:cubicBezTo>
                    <a:pt x="4" y="3"/>
                    <a:pt x="0" y="3"/>
                    <a:pt x="2" y="3"/>
                  </a:cubicBezTo>
                  <a:cubicBezTo>
                    <a:pt x="12" y="3"/>
                    <a:pt x="37" y="0"/>
                    <a:pt x="42" y="12"/>
                  </a:cubicBezTo>
                  <a:cubicBezTo>
                    <a:pt x="34" y="13"/>
                    <a:pt x="23" y="7"/>
                    <a:pt x="15" y="5"/>
                  </a:cubicBezTo>
                  <a:cubicBezTo>
                    <a:pt x="11" y="5"/>
                    <a:pt x="6" y="5"/>
                    <a:pt x="2" y="3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6" name="Freeform 177">
              <a:extLst>
                <a:ext uri="{FF2B5EF4-FFF2-40B4-BE49-F238E27FC236}">
                  <a16:creationId xmlns:a16="http://schemas.microsoft.com/office/drawing/2014/main" id="{967A303B-7128-60C0-698D-35D8D96FD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8" y="1349"/>
              <a:ext cx="19" cy="28"/>
            </a:xfrm>
            <a:custGeom>
              <a:avLst/>
              <a:gdLst>
                <a:gd name="T0" fmla="*/ 0 w 16"/>
                <a:gd name="T1" fmla="*/ 41 h 23"/>
                <a:gd name="T2" fmla="*/ 27 w 16"/>
                <a:gd name="T3" fmla="*/ 0 h 23"/>
                <a:gd name="T4" fmla="*/ 0 w 16"/>
                <a:gd name="T5" fmla="*/ 34 h 2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6" h="23">
                  <a:moveTo>
                    <a:pt x="0" y="23"/>
                  </a:moveTo>
                  <a:cubicBezTo>
                    <a:pt x="6" y="16"/>
                    <a:pt x="11" y="8"/>
                    <a:pt x="16" y="0"/>
                  </a:cubicBezTo>
                  <a:cubicBezTo>
                    <a:pt x="11" y="0"/>
                    <a:pt x="2" y="14"/>
                    <a:pt x="0" y="19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7" name="Freeform 178">
              <a:extLst>
                <a:ext uri="{FF2B5EF4-FFF2-40B4-BE49-F238E27FC236}">
                  <a16:creationId xmlns:a16="http://schemas.microsoft.com/office/drawing/2014/main" id="{5F5A5484-453E-02F1-3719-496715CB7A3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6" y="1404"/>
              <a:ext cx="39" cy="19"/>
            </a:xfrm>
            <a:custGeom>
              <a:avLst/>
              <a:gdLst>
                <a:gd name="T0" fmla="*/ 53 w 33"/>
                <a:gd name="T1" fmla="*/ 10 h 15"/>
                <a:gd name="T2" fmla="*/ 1 w 33"/>
                <a:gd name="T3" fmla="*/ 29 h 15"/>
                <a:gd name="T4" fmla="*/ 54 w 33"/>
                <a:gd name="T5" fmla="*/ 13 h 1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3" h="15">
                  <a:moveTo>
                    <a:pt x="32" y="5"/>
                  </a:moveTo>
                  <a:cubicBezTo>
                    <a:pt x="27" y="0"/>
                    <a:pt x="0" y="3"/>
                    <a:pt x="1" y="14"/>
                  </a:cubicBezTo>
                  <a:cubicBezTo>
                    <a:pt x="12" y="15"/>
                    <a:pt x="22" y="5"/>
                    <a:pt x="33" y="6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8" name="Freeform 179">
              <a:extLst>
                <a:ext uri="{FF2B5EF4-FFF2-40B4-BE49-F238E27FC236}">
                  <a16:creationId xmlns:a16="http://schemas.microsoft.com/office/drawing/2014/main" id="{B2EEBA5E-3532-BDEE-1A13-B27C74745F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0" y="1409"/>
              <a:ext cx="40" cy="13"/>
            </a:xfrm>
            <a:custGeom>
              <a:avLst/>
              <a:gdLst>
                <a:gd name="T0" fmla="*/ 0 w 34"/>
                <a:gd name="T1" fmla="*/ 21 h 10"/>
                <a:gd name="T2" fmla="*/ 55 w 34"/>
                <a:gd name="T3" fmla="*/ 22 h 10"/>
                <a:gd name="T4" fmla="*/ 8 w 34"/>
                <a:gd name="T5" fmla="*/ 12 h 1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" h="10">
                  <a:moveTo>
                    <a:pt x="0" y="9"/>
                  </a:moveTo>
                  <a:cubicBezTo>
                    <a:pt x="3" y="4"/>
                    <a:pt x="28" y="7"/>
                    <a:pt x="34" y="10"/>
                  </a:cubicBezTo>
                  <a:cubicBezTo>
                    <a:pt x="26" y="6"/>
                    <a:pt x="13" y="0"/>
                    <a:pt x="5" y="5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9" name="Freeform 180">
              <a:extLst>
                <a:ext uri="{FF2B5EF4-FFF2-40B4-BE49-F238E27FC236}">
                  <a16:creationId xmlns:a16="http://schemas.microsoft.com/office/drawing/2014/main" id="{ED2C8986-A04B-0687-A52F-78485F58D5B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1" y="1414"/>
              <a:ext cx="17" cy="34"/>
            </a:xfrm>
            <a:custGeom>
              <a:avLst/>
              <a:gdLst>
                <a:gd name="T0" fmla="*/ 22 w 15"/>
                <a:gd name="T1" fmla="*/ 1 h 27"/>
                <a:gd name="T2" fmla="*/ 11 w 15"/>
                <a:gd name="T3" fmla="*/ 20 h 27"/>
                <a:gd name="T4" fmla="*/ 0 w 15"/>
                <a:gd name="T5" fmla="*/ 54 h 27"/>
                <a:gd name="T6" fmla="*/ 22 w 15"/>
                <a:gd name="T7" fmla="*/ 0 h 2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5" h="27">
                  <a:moveTo>
                    <a:pt x="15" y="1"/>
                  </a:moveTo>
                  <a:cubicBezTo>
                    <a:pt x="14" y="4"/>
                    <a:pt x="10" y="7"/>
                    <a:pt x="8" y="10"/>
                  </a:cubicBezTo>
                  <a:cubicBezTo>
                    <a:pt x="4" y="15"/>
                    <a:pt x="1" y="22"/>
                    <a:pt x="0" y="27"/>
                  </a:cubicBezTo>
                  <a:cubicBezTo>
                    <a:pt x="6" y="19"/>
                    <a:pt x="8" y="8"/>
                    <a:pt x="15" y="0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0" name="Freeform 181">
              <a:extLst>
                <a:ext uri="{FF2B5EF4-FFF2-40B4-BE49-F238E27FC236}">
                  <a16:creationId xmlns:a16="http://schemas.microsoft.com/office/drawing/2014/main" id="{1E674684-FAB5-3AF0-125E-441A9B3C0AC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5" y="1411"/>
              <a:ext cx="55" cy="38"/>
            </a:xfrm>
            <a:custGeom>
              <a:avLst/>
              <a:gdLst>
                <a:gd name="T0" fmla="*/ 54 w 46"/>
                <a:gd name="T1" fmla="*/ 47 h 30"/>
                <a:gd name="T2" fmla="*/ 54 w 46"/>
                <a:gd name="T3" fmla="*/ 47 h 30"/>
                <a:gd name="T4" fmla="*/ 37 w 46"/>
                <a:gd name="T5" fmla="*/ 37 h 30"/>
                <a:gd name="T6" fmla="*/ 0 w 46"/>
                <a:gd name="T7" fmla="*/ 5 h 30"/>
                <a:gd name="T8" fmla="*/ 29 w 46"/>
                <a:gd name="T9" fmla="*/ 24 h 30"/>
                <a:gd name="T10" fmla="*/ 79 w 46"/>
                <a:gd name="T11" fmla="*/ 61 h 3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6" h="30">
                  <a:moveTo>
                    <a:pt x="32" y="23"/>
                  </a:moveTo>
                  <a:cubicBezTo>
                    <a:pt x="33" y="23"/>
                    <a:pt x="34" y="24"/>
                    <a:pt x="32" y="23"/>
                  </a:cubicBezTo>
                  <a:cubicBezTo>
                    <a:pt x="29" y="21"/>
                    <a:pt x="25" y="20"/>
                    <a:pt x="22" y="18"/>
                  </a:cubicBezTo>
                  <a:cubicBezTo>
                    <a:pt x="16" y="15"/>
                    <a:pt x="1" y="10"/>
                    <a:pt x="0" y="2"/>
                  </a:cubicBezTo>
                  <a:cubicBezTo>
                    <a:pt x="5" y="0"/>
                    <a:pt x="14" y="9"/>
                    <a:pt x="17" y="12"/>
                  </a:cubicBezTo>
                  <a:cubicBezTo>
                    <a:pt x="26" y="18"/>
                    <a:pt x="36" y="27"/>
                    <a:pt x="46" y="30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1" name="Freeform 182">
              <a:extLst>
                <a:ext uri="{FF2B5EF4-FFF2-40B4-BE49-F238E27FC236}">
                  <a16:creationId xmlns:a16="http://schemas.microsoft.com/office/drawing/2014/main" id="{1613DFBB-B4A4-489B-6FA2-6CAF472F17C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4" y="1417"/>
              <a:ext cx="38" cy="37"/>
            </a:xfrm>
            <a:custGeom>
              <a:avLst/>
              <a:gdLst>
                <a:gd name="T0" fmla="*/ 51 w 32"/>
                <a:gd name="T1" fmla="*/ 53 h 30"/>
                <a:gd name="T2" fmla="*/ 0 w 32"/>
                <a:gd name="T3" fmla="*/ 0 h 30"/>
                <a:gd name="T4" fmla="*/ 53 w 32"/>
                <a:gd name="T5" fmla="*/ 57 h 3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2" h="30">
                  <a:moveTo>
                    <a:pt x="30" y="28"/>
                  </a:moveTo>
                  <a:cubicBezTo>
                    <a:pt x="21" y="19"/>
                    <a:pt x="13" y="4"/>
                    <a:pt x="0" y="0"/>
                  </a:cubicBezTo>
                  <a:cubicBezTo>
                    <a:pt x="6" y="13"/>
                    <a:pt x="22" y="20"/>
                    <a:pt x="32" y="30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2" name="Freeform 183">
              <a:extLst>
                <a:ext uri="{FF2B5EF4-FFF2-40B4-BE49-F238E27FC236}">
                  <a16:creationId xmlns:a16="http://schemas.microsoft.com/office/drawing/2014/main" id="{6D1816B6-42DE-AC05-E282-D7C1060B48B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0" y="1428"/>
              <a:ext cx="20" cy="45"/>
            </a:xfrm>
            <a:custGeom>
              <a:avLst/>
              <a:gdLst>
                <a:gd name="T0" fmla="*/ 26 w 17"/>
                <a:gd name="T1" fmla="*/ 70 h 36"/>
                <a:gd name="T2" fmla="*/ 18 w 17"/>
                <a:gd name="T3" fmla="*/ 38 h 36"/>
                <a:gd name="T4" fmla="*/ 0 w 17"/>
                <a:gd name="T5" fmla="*/ 0 h 36"/>
                <a:gd name="T6" fmla="*/ 6 w 17"/>
                <a:gd name="T7" fmla="*/ 16 h 36"/>
                <a:gd name="T8" fmla="*/ 28 w 17"/>
                <a:gd name="T9" fmla="*/ 63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" h="36">
                  <a:moveTo>
                    <a:pt x="16" y="36"/>
                  </a:moveTo>
                  <a:cubicBezTo>
                    <a:pt x="14" y="31"/>
                    <a:pt x="13" y="25"/>
                    <a:pt x="11" y="19"/>
                  </a:cubicBezTo>
                  <a:cubicBezTo>
                    <a:pt x="9" y="14"/>
                    <a:pt x="5" y="1"/>
                    <a:pt x="0" y="0"/>
                  </a:cubicBezTo>
                  <a:cubicBezTo>
                    <a:pt x="0" y="3"/>
                    <a:pt x="1" y="5"/>
                    <a:pt x="3" y="8"/>
                  </a:cubicBezTo>
                  <a:cubicBezTo>
                    <a:pt x="7" y="16"/>
                    <a:pt x="12" y="24"/>
                    <a:pt x="17" y="32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3" name="Freeform 184">
              <a:extLst>
                <a:ext uri="{FF2B5EF4-FFF2-40B4-BE49-F238E27FC236}">
                  <a16:creationId xmlns:a16="http://schemas.microsoft.com/office/drawing/2014/main" id="{B575DF53-43CA-F74A-DD21-48CFF2E2E05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1" y="1413"/>
              <a:ext cx="29" cy="36"/>
            </a:xfrm>
            <a:custGeom>
              <a:avLst/>
              <a:gdLst>
                <a:gd name="T0" fmla="*/ 0 w 25"/>
                <a:gd name="T1" fmla="*/ 53 h 29"/>
                <a:gd name="T2" fmla="*/ 1 w 25"/>
                <a:gd name="T3" fmla="*/ 56 h 29"/>
                <a:gd name="T4" fmla="*/ 39 w 25"/>
                <a:gd name="T5" fmla="*/ 0 h 29"/>
                <a:gd name="T6" fmla="*/ 1 w 25"/>
                <a:gd name="T7" fmla="*/ 45 h 2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29">
                  <a:moveTo>
                    <a:pt x="0" y="28"/>
                  </a:moveTo>
                  <a:cubicBezTo>
                    <a:pt x="0" y="29"/>
                    <a:pt x="0" y="29"/>
                    <a:pt x="1" y="29"/>
                  </a:cubicBezTo>
                  <a:cubicBezTo>
                    <a:pt x="10" y="21"/>
                    <a:pt x="18" y="10"/>
                    <a:pt x="25" y="0"/>
                  </a:cubicBezTo>
                  <a:cubicBezTo>
                    <a:pt x="16" y="1"/>
                    <a:pt x="2" y="14"/>
                    <a:pt x="1" y="23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" name="Freeform 185">
              <a:extLst>
                <a:ext uri="{FF2B5EF4-FFF2-40B4-BE49-F238E27FC236}">
                  <a16:creationId xmlns:a16="http://schemas.microsoft.com/office/drawing/2014/main" id="{7EBD12A1-A2D3-8BF8-DFF0-CFB631CDD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2" y="1424"/>
              <a:ext cx="53" cy="29"/>
            </a:xfrm>
            <a:custGeom>
              <a:avLst/>
              <a:gdLst>
                <a:gd name="T0" fmla="*/ 0 w 45"/>
                <a:gd name="T1" fmla="*/ 47 h 23"/>
                <a:gd name="T2" fmla="*/ 0 w 45"/>
                <a:gd name="T3" fmla="*/ 40 h 23"/>
                <a:gd name="T4" fmla="*/ 73 w 45"/>
                <a:gd name="T5" fmla="*/ 5 h 23"/>
                <a:gd name="T6" fmla="*/ 1 w 45"/>
                <a:gd name="T7" fmla="*/ 40 h 2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5" h="23">
                  <a:moveTo>
                    <a:pt x="0" y="23"/>
                  </a:moveTo>
                  <a:cubicBezTo>
                    <a:pt x="0" y="22"/>
                    <a:pt x="0" y="21"/>
                    <a:pt x="0" y="20"/>
                  </a:cubicBezTo>
                  <a:cubicBezTo>
                    <a:pt x="14" y="18"/>
                    <a:pt x="36" y="13"/>
                    <a:pt x="45" y="2"/>
                  </a:cubicBezTo>
                  <a:cubicBezTo>
                    <a:pt x="34" y="0"/>
                    <a:pt x="5" y="11"/>
                    <a:pt x="1" y="20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5" name="Freeform 186">
              <a:extLst>
                <a:ext uri="{FF2B5EF4-FFF2-40B4-BE49-F238E27FC236}">
                  <a16:creationId xmlns:a16="http://schemas.microsoft.com/office/drawing/2014/main" id="{DFB70780-C1AB-BC3A-7AB6-00DE1DEACC5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3" y="1297"/>
              <a:ext cx="8" cy="26"/>
            </a:xfrm>
            <a:custGeom>
              <a:avLst/>
              <a:gdLst>
                <a:gd name="T0" fmla="*/ 1 w 7"/>
                <a:gd name="T1" fmla="*/ 40 h 21"/>
                <a:gd name="T2" fmla="*/ 10 w 7"/>
                <a:gd name="T3" fmla="*/ 0 h 21"/>
                <a:gd name="T4" fmla="*/ 0 w 7"/>
                <a:gd name="T5" fmla="*/ 38 h 2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7" h="21">
                  <a:moveTo>
                    <a:pt x="1" y="21"/>
                  </a:moveTo>
                  <a:cubicBezTo>
                    <a:pt x="5" y="16"/>
                    <a:pt x="7" y="7"/>
                    <a:pt x="7" y="0"/>
                  </a:cubicBezTo>
                  <a:cubicBezTo>
                    <a:pt x="7" y="6"/>
                    <a:pt x="3" y="15"/>
                    <a:pt x="0" y="20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6" name="Freeform 187">
              <a:extLst>
                <a:ext uri="{FF2B5EF4-FFF2-40B4-BE49-F238E27FC236}">
                  <a16:creationId xmlns:a16="http://schemas.microsoft.com/office/drawing/2014/main" id="{03F8B195-5ACF-876B-2B3E-BAC2466475E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9" y="1287"/>
              <a:ext cx="27" cy="49"/>
            </a:xfrm>
            <a:custGeom>
              <a:avLst/>
              <a:gdLst>
                <a:gd name="T0" fmla="*/ 38 w 23"/>
                <a:gd name="T1" fmla="*/ 78 h 39"/>
                <a:gd name="T2" fmla="*/ 0 w 23"/>
                <a:gd name="T3" fmla="*/ 0 h 39"/>
                <a:gd name="T4" fmla="*/ 31 w 23"/>
                <a:gd name="T5" fmla="*/ 69 h 3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3" h="39">
                  <a:moveTo>
                    <a:pt x="23" y="39"/>
                  </a:moveTo>
                  <a:cubicBezTo>
                    <a:pt x="23" y="29"/>
                    <a:pt x="11" y="2"/>
                    <a:pt x="0" y="0"/>
                  </a:cubicBezTo>
                  <a:cubicBezTo>
                    <a:pt x="4" y="12"/>
                    <a:pt x="16" y="22"/>
                    <a:pt x="19" y="35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7" name="Freeform 188">
              <a:extLst>
                <a:ext uri="{FF2B5EF4-FFF2-40B4-BE49-F238E27FC236}">
                  <a16:creationId xmlns:a16="http://schemas.microsoft.com/office/drawing/2014/main" id="{03D6844B-B8D2-12BE-E741-9EF11C4917D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7" y="1340"/>
              <a:ext cx="55" cy="25"/>
            </a:xfrm>
            <a:custGeom>
              <a:avLst/>
              <a:gdLst>
                <a:gd name="T0" fmla="*/ 0 w 47"/>
                <a:gd name="T1" fmla="*/ 20 h 20"/>
                <a:gd name="T2" fmla="*/ 75 w 47"/>
                <a:gd name="T3" fmla="*/ 20 h 20"/>
                <a:gd name="T4" fmla="*/ 7 w 47"/>
                <a:gd name="T5" fmla="*/ 20 h 2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7" h="20">
                  <a:moveTo>
                    <a:pt x="0" y="10"/>
                  </a:moveTo>
                  <a:cubicBezTo>
                    <a:pt x="12" y="6"/>
                    <a:pt x="37" y="0"/>
                    <a:pt x="47" y="10"/>
                  </a:cubicBezTo>
                  <a:cubicBezTo>
                    <a:pt x="37" y="20"/>
                    <a:pt x="16" y="3"/>
                    <a:pt x="4" y="10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8" name="Freeform 189">
              <a:extLst>
                <a:ext uri="{FF2B5EF4-FFF2-40B4-BE49-F238E27FC236}">
                  <a16:creationId xmlns:a16="http://schemas.microsoft.com/office/drawing/2014/main" id="{DC9B447A-6CCE-C745-A7CD-B63A82CC647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7" y="1323"/>
              <a:ext cx="41" cy="44"/>
            </a:xfrm>
            <a:custGeom>
              <a:avLst/>
              <a:gdLst>
                <a:gd name="T0" fmla="*/ 54 w 35"/>
                <a:gd name="T1" fmla="*/ 65 h 35"/>
                <a:gd name="T2" fmla="*/ 54 w 35"/>
                <a:gd name="T3" fmla="*/ 65 h 35"/>
                <a:gd name="T4" fmla="*/ 40 w 35"/>
                <a:gd name="T5" fmla="*/ 41 h 35"/>
                <a:gd name="T6" fmla="*/ 0 w 35"/>
                <a:gd name="T7" fmla="*/ 0 h 35"/>
                <a:gd name="T8" fmla="*/ 19 w 35"/>
                <a:gd name="T9" fmla="*/ 29 h 35"/>
                <a:gd name="T10" fmla="*/ 50 w 35"/>
                <a:gd name="T11" fmla="*/ 63 h 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5" h="35">
                  <a:moveTo>
                    <a:pt x="33" y="33"/>
                  </a:moveTo>
                  <a:cubicBezTo>
                    <a:pt x="33" y="34"/>
                    <a:pt x="35" y="35"/>
                    <a:pt x="33" y="33"/>
                  </a:cubicBezTo>
                  <a:cubicBezTo>
                    <a:pt x="30" y="29"/>
                    <a:pt x="28" y="25"/>
                    <a:pt x="25" y="21"/>
                  </a:cubicBezTo>
                  <a:cubicBezTo>
                    <a:pt x="19" y="14"/>
                    <a:pt x="10" y="1"/>
                    <a:pt x="0" y="0"/>
                  </a:cubicBezTo>
                  <a:cubicBezTo>
                    <a:pt x="1" y="5"/>
                    <a:pt x="9" y="10"/>
                    <a:pt x="12" y="14"/>
                  </a:cubicBezTo>
                  <a:cubicBezTo>
                    <a:pt x="19" y="20"/>
                    <a:pt x="25" y="26"/>
                    <a:pt x="32" y="32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9" name="Freeform 190">
              <a:extLst>
                <a:ext uri="{FF2B5EF4-FFF2-40B4-BE49-F238E27FC236}">
                  <a16:creationId xmlns:a16="http://schemas.microsoft.com/office/drawing/2014/main" id="{89A648AF-788B-A04D-A68F-AFEEFD6EA7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3" y="1343"/>
              <a:ext cx="32" cy="38"/>
            </a:xfrm>
            <a:custGeom>
              <a:avLst/>
              <a:gdLst>
                <a:gd name="T0" fmla="*/ 44 w 27"/>
                <a:gd name="T1" fmla="*/ 56 h 30"/>
                <a:gd name="T2" fmla="*/ 44 w 27"/>
                <a:gd name="T3" fmla="*/ 61 h 30"/>
                <a:gd name="T4" fmla="*/ 0 w 27"/>
                <a:gd name="T5" fmla="*/ 0 h 30"/>
                <a:gd name="T6" fmla="*/ 45 w 27"/>
                <a:gd name="T7" fmla="*/ 61 h 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7" h="30">
                  <a:moveTo>
                    <a:pt x="26" y="28"/>
                  </a:moveTo>
                  <a:cubicBezTo>
                    <a:pt x="26" y="29"/>
                    <a:pt x="26" y="29"/>
                    <a:pt x="26" y="30"/>
                  </a:cubicBezTo>
                  <a:cubicBezTo>
                    <a:pt x="20" y="18"/>
                    <a:pt x="12" y="7"/>
                    <a:pt x="0" y="0"/>
                  </a:cubicBezTo>
                  <a:cubicBezTo>
                    <a:pt x="4" y="12"/>
                    <a:pt x="20" y="19"/>
                    <a:pt x="27" y="30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0" name="Freeform 191">
              <a:extLst>
                <a:ext uri="{FF2B5EF4-FFF2-40B4-BE49-F238E27FC236}">
                  <a16:creationId xmlns:a16="http://schemas.microsoft.com/office/drawing/2014/main" id="{9035B9E0-2884-5895-D443-9A3C307B6F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3" y="1367"/>
              <a:ext cx="22" cy="41"/>
            </a:xfrm>
            <a:custGeom>
              <a:avLst/>
              <a:gdLst>
                <a:gd name="T0" fmla="*/ 32 w 18"/>
                <a:gd name="T1" fmla="*/ 63 h 32"/>
                <a:gd name="T2" fmla="*/ 0 w 18"/>
                <a:gd name="T3" fmla="*/ 0 h 32"/>
                <a:gd name="T4" fmla="*/ 33 w 18"/>
                <a:gd name="T5" fmla="*/ 68 h 3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8" h="32">
                  <a:moveTo>
                    <a:pt x="17" y="30"/>
                  </a:moveTo>
                  <a:cubicBezTo>
                    <a:pt x="17" y="17"/>
                    <a:pt x="9" y="8"/>
                    <a:pt x="0" y="0"/>
                  </a:cubicBezTo>
                  <a:cubicBezTo>
                    <a:pt x="7" y="11"/>
                    <a:pt x="14" y="20"/>
                    <a:pt x="18" y="32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1" name="Freeform 192">
              <a:extLst>
                <a:ext uri="{FF2B5EF4-FFF2-40B4-BE49-F238E27FC236}">
                  <a16:creationId xmlns:a16="http://schemas.microsoft.com/office/drawing/2014/main" id="{C5140259-270E-F139-3577-5DEB1A5EBE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9" y="1390"/>
              <a:ext cx="37" cy="30"/>
            </a:xfrm>
            <a:custGeom>
              <a:avLst/>
              <a:gdLst>
                <a:gd name="T0" fmla="*/ 50 w 32"/>
                <a:gd name="T1" fmla="*/ 48 h 24"/>
                <a:gd name="T2" fmla="*/ 1 w 32"/>
                <a:gd name="T3" fmla="*/ 0 h 24"/>
                <a:gd name="T4" fmla="*/ 43 w 32"/>
                <a:gd name="T5" fmla="*/ 38 h 2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2" h="24">
                  <a:moveTo>
                    <a:pt x="32" y="24"/>
                  </a:moveTo>
                  <a:cubicBezTo>
                    <a:pt x="25" y="15"/>
                    <a:pt x="13" y="0"/>
                    <a:pt x="1" y="0"/>
                  </a:cubicBezTo>
                  <a:cubicBezTo>
                    <a:pt x="0" y="9"/>
                    <a:pt x="22" y="17"/>
                    <a:pt x="28" y="19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2" name="Freeform 193">
              <a:extLst>
                <a:ext uri="{FF2B5EF4-FFF2-40B4-BE49-F238E27FC236}">
                  <a16:creationId xmlns:a16="http://schemas.microsoft.com/office/drawing/2014/main" id="{6F8F08AA-AB7D-0B58-3267-E2C2E6E69C0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3" y="1375"/>
              <a:ext cx="55" cy="20"/>
            </a:xfrm>
            <a:custGeom>
              <a:avLst/>
              <a:gdLst>
                <a:gd name="T0" fmla="*/ 0 w 47"/>
                <a:gd name="T1" fmla="*/ 31 h 16"/>
                <a:gd name="T2" fmla="*/ 22 w 47"/>
                <a:gd name="T3" fmla="*/ 23 h 16"/>
                <a:gd name="T4" fmla="*/ 75 w 47"/>
                <a:gd name="T5" fmla="*/ 14 h 16"/>
                <a:gd name="T6" fmla="*/ 13 w 47"/>
                <a:gd name="T7" fmla="*/ 23 h 1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7" h="16">
                  <a:moveTo>
                    <a:pt x="0" y="16"/>
                  </a:moveTo>
                  <a:cubicBezTo>
                    <a:pt x="0" y="16"/>
                    <a:pt x="11" y="12"/>
                    <a:pt x="14" y="11"/>
                  </a:cubicBezTo>
                  <a:cubicBezTo>
                    <a:pt x="21" y="8"/>
                    <a:pt x="41" y="0"/>
                    <a:pt x="47" y="7"/>
                  </a:cubicBezTo>
                  <a:cubicBezTo>
                    <a:pt x="43" y="16"/>
                    <a:pt x="16" y="12"/>
                    <a:pt x="8" y="11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3" name="Freeform 194">
              <a:extLst>
                <a:ext uri="{FF2B5EF4-FFF2-40B4-BE49-F238E27FC236}">
                  <a16:creationId xmlns:a16="http://schemas.microsoft.com/office/drawing/2014/main" id="{544B2D9F-49F9-4050-1FD5-576580F7287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9" y="1313"/>
              <a:ext cx="15" cy="41"/>
            </a:xfrm>
            <a:custGeom>
              <a:avLst/>
              <a:gdLst>
                <a:gd name="T0" fmla="*/ 20 w 13"/>
                <a:gd name="T1" fmla="*/ 68 h 32"/>
                <a:gd name="T2" fmla="*/ 0 w 13"/>
                <a:gd name="T3" fmla="*/ 0 h 32"/>
                <a:gd name="T4" fmla="*/ 14 w 13"/>
                <a:gd name="T5" fmla="*/ 53 h 3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3" h="32">
                  <a:moveTo>
                    <a:pt x="13" y="32"/>
                  </a:moveTo>
                  <a:cubicBezTo>
                    <a:pt x="8" y="23"/>
                    <a:pt x="2" y="11"/>
                    <a:pt x="0" y="0"/>
                  </a:cubicBezTo>
                  <a:cubicBezTo>
                    <a:pt x="3" y="9"/>
                    <a:pt x="6" y="16"/>
                    <a:pt x="9" y="25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" name="Freeform 195">
              <a:extLst>
                <a:ext uri="{FF2B5EF4-FFF2-40B4-BE49-F238E27FC236}">
                  <a16:creationId xmlns:a16="http://schemas.microsoft.com/office/drawing/2014/main" id="{8F756786-5729-4251-7E4D-CD4A1ABD100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2" y="1413"/>
              <a:ext cx="44" cy="17"/>
            </a:xfrm>
            <a:custGeom>
              <a:avLst/>
              <a:gdLst>
                <a:gd name="T0" fmla="*/ 0 w 37"/>
                <a:gd name="T1" fmla="*/ 6 h 14"/>
                <a:gd name="T2" fmla="*/ 25 w 37"/>
                <a:gd name="T3" fmla="*/ 2 h 14"/>
                <a:gd name="T4" fmla="*/ 62 w 37"/>
                <a:gd name="T5" fmla="*/ 7 h 14"/>
                <a:gd name="T6" fmla="*/ 2 w 37"/>
                <a:gd name="T7" fmla="*/ 7 h 14"/>
                <a:gd name="T8" fmla="*/ 6 w 37"/>
                <a:gd name="T9" fmla="*/ 6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7" h="14">
                  <a:moveTo>
                    <a:pt x="0" y="3"/>
                  </a:moveTo>
                  <a:cubicBezTo>
                    <a:pt x="4" y="1"/>
                    <a:pt x="10" y="2"/>
                    <a:pt x="15" y="2"/>
                  </a:cubicBezTo>
                  <a:cubicBezTo>
                    <a:pt x="20" y="2"/>
                    <a:pt x="33" y="0"/>
                    <a:pt x="37" y="4"/>
                  </a:cubicBezTo>
                  <a:cubicBezTo>
                    <a:pt x="31" y="14"/>
                    <a:pt x="10" y="7"/>
                    <a:pt x="2" y="4"/>
                  </a:cubicBezTo>
                  <a:cubicBezTo>
                    <a:pt x="1" y="3"/>
                    <a:pt x="2" y="3"/>
                    <a:pt x="3" y="3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" name="Freeform 196">
              <a:extLst>
                <a:ext uri="{FF2B5EF4-FFF2-40B4-BE49-F238E27FC236}">
                  <a16:creationId xmlns:a16="http://schemas.microsoft.com/office/drawing/2014/main" id="{A789AB9D-F72B-EF6B-7A06-F8D0506731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6" y="1410"/>
              <a:ext cx="60" cy="68"/>
            </a:xfrm>
            <a:custGeom>
              <a:avLst/>
              <a:gdLst>
                <a:gd name="T0" fmla="*/ 0 w 51"/>
                <a:gd name="T1" fmla="*/ 106 h 54"/>
                <a:gd name="T2" fmla="*/ 84 w 51"/>
                <a:gd name="T3" fmla="*/ 0 h 54"/>
                <a:gd name="T4" fmla="*/ 2 w 51"/>
                <a:gd name="T5" fmla="*/ 108 h 5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1" h="54">
                  <a:moveTo>
                    <a:pt x="0" y="53"/>
                  </a:moveTo>
                  <a:cubicBezTo>
                    <a:pt x="17" y="38"/>
                    <a:pt x="38" y="19"/>
                    <a:pt x="51" y="0"/>
                  </a:cubicBezTo>
                  <a:cubicBezTo>
                    <a:pt x="32" y="6"/>
                    <a:pt x="11" y="38"/>
                    <a:pt x="2" y="54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" name="Freeform 197">
              <a:extLst>
                <a:ext uri="{FF2B5EF4-FFF2-40B4-BE49-F238E27FC236}">
                  <a16:creationId xmlns:a16="http://schemas.microsoft.com/office/drawing/2014/main" id="{E854324F-A166-8BF4-0FDD-52C0AE88636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1" y="1425"/>
              <a:ext cx="56" cy="55"/>
            </a:xfrm>
            <a:custGeom>
              <a:avLst/>
              <a:gdLst>
                <a:gd name="T0" fmla="*/ 8 w 48"/>
                <a:gd name="T1" fmla="*/ 88 h 43"/>
                <a:gd name="T2" fmla="*/ 0 w 48"/>
                <a:gd name="T3" fmla="*/ 90 h 43"/>
                <a:gd name="T4" fmla="*/ 67 w 48"/>
                <a:gd name="T5" fmla="*/ 0 h 43"/>
                <a:gd name="T6" fmla="*/ 7 w 48"/>
                <a:gd name="T7" fmla="*/ 8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8" h="43">
                  <a:moveTo>
                    <a:pt x="5" y="42"/>
                  </a:moveTo>
                  <a:cubicBezTo>
                    <a:pt x="3" y="43"/>
                    <a:pt x="2" y="43"/>
                    <a:pt x="0" y="43"/>
                  </a:cubicBezTo>
                  <a:cubicBezTo>
                    <a:pt x="10" y="33"/>
                    <a:pt x="48" y="18"/>
                    <a:pt x="42" y="0"/>
                  </a:cubicBezTo>
                  <a:cubicBezTo>
                    <a:pt x="27" y="10"/>
                    <a:pt x="19" y="29"/>
                    <a:pt x="4" y="38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7" name="Freeform 198">
              <a:extLst>
                <a:ext uri="{FF2B5EF4-FFF2-40B4-BE49-F238E27FC236}">
                  <a16:creationId xmlns:a16="http://schemas.microsoft.com/office/drawing/2014/main" id="{59D239C4-995D-763B-0BC6-8B97848F33C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4" y="1437"/>
              <a:ext cx="51" cy="41"/>
            </a:xfrm>
            <a:custGeom>
              <a:avLst/>
              <a:gdLst>
                <a:gd name="T0" fmla="*/ 11 w 43"/>
                <a:gd name="T1" fmla="*/ 57 h 33"/>
                <a:gd name="T2" fmla="*/ 0 w 43"/>
                <a:gd name="T3" fmla="*/ 62 h 33"/>
                <a:gd name="T4" fmla="*/ 71 w 43"/>
                <a:gd name="T5" fmla="*/ 0 h 33"/>
                <a:gd name="T6" fmla="*/ 2 w 43"/>
                <a:gd name="T7" fmla="*/ 62 h 3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3" h="33">
                  <a:moveTo>
                    <a:pt x="7" y="30"/>
                  </a:moveTo>
                  <a:cubicBezTo>
                    <a:pt x="4" y="31"/>
                    <a:pt x="3" y="33"/>
                    <a:pt x="0" y="32"/>
                  </a:cubicBezTo>
                  <a:cubicBezTo>
                    <a:pt x="14" y="27"/>
                    <a:pt x="34" y="12"/>
                    <a:pt x="43" y="0"/>
                  </a:cubicBezTo>
                  <a:cubicBezTo>
                    <a:pt x="28" y="7"/>
                    <a:pt x="15" y="22"/>
                    <a:pt x="2" y="32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8" name="Freeform 199">
              <a:extLst>
                <a:ext uri="{FF2B5EF4-FFF2-40B4-BE49-F238E27FC236}">
                  <a16:creationId xmlns:a16="http://schemas.microsoft.com/office/drawing/2014/main" id="{DEA9EBE9-CEAE-2E88-84A7-93A9F4E995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4" y="1469"/>
              <a:ext cx="64" cy="18"/>
            </a:xfrm>
            <a:custGeom>
              <a:avLst/>
              <a:gdLst>
                <a:gd name="T0" fmla="*/ 1 w 54"/>
                <a:gd name="T1" fmla="*/ 22 h 14"/>
                <a:gd name="T2" fmla="*/ 90 w 54"/>
                <a:gd name="T3" fmla="*/ 22 h 14"/>
                <a:gd name="T4" fmla="*/ 15 w 54"/>
                <a:gd name="T5" fmla="*/ 15 h 1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4" h="14">
                  <a:moveTo>
                    <a:pt x="1" y="10"/>
                  </a:moveTo>
                  <a:cubicBezTo>
                    <a:pt x="0" y="14"/>
                    <a:pt x="45" y="13"/>
                    <a:pt x="54" y="10"/>
                  </a:cubicBezTo>
                  <a:cubicBezTo>
                    <a:pt x="46" y="0"/>
                    <a:pt x="20" y="1"/>
                    <a:pt x="9" y="7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9" name="Freeform 200">
              <a:extLst>
                <a:ext uri="{FF2B5EF4-FFF2-40B4-BE49-F238E27FC236}">
                  <a16:creationId xmlns:a16="http://schemas.microsoft.com/office/drawing/2014/main" id="{5412C81F-50F7-A88C-BD79-66F84EE60BB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4" y="1485"/>
              <a:ext cx="46" cy="31"/>
            </a:xfrm>
            <a:custGeom>
              <a:avLst/>
              <a:gdLst>
                <a:gd name="T0" fmla="*/ 0 w 39"/>
                <a:gd name="T1" fmla="*/ 6 h 25"/>
                <a:gd name="T2" fmla="*/ 64 w 39"/>
                <a:gd name="T3" fmla="*/ 47 h 25"/>
                <a:gd name="T4" fmla="*/ 1 w 39"/>
                <a:gd name="T5" fmla="*/ 0 h 2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9" h="25">
                  <a:moveTo>
                    <a:pt x="0" y="3"/>
                  </a:moveTo>
                  <a:cubicBezTo>
                    <a:pt x="8" y="3"/>
                    <a:pt x="27" y="23"/>
                    <a:pt x="39" y="25"/>
                  </a:cubicBezTo>
                  <a:cubicBezTo>
                    <a:pt x="33" y="14"/>
                    <a:pt x="13" y="3"/>
                    <a:pt x="1" y="0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0" name="Freeform 201">
              <a:extLst>
                <a:ext uri="{FF2B5EF4-FFF2-40B4-BE49-F238E27FC236}">
                  <a16:creationId xmlns:a16="http://schemas.microsoft.com/office/drawing/2014/main" id="{C355BF8E-3FDE-C552-9C3D-84AA1448A2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1" y="1485"/>
              <a:ext cx="49" cy="50"/>
            </a:xfrm>
            <a:custGeom>
              <a:avLst/>
              <a:gdLst>
                <a:gd name="T0" fmla="*/ 7 w 42"/>
                <a:gd name="T1" fmla="*/ 6 h 40"/>
                <a:gd name="T2" fmla="*/ 7 w 42"/>
                <a:gd name="T3" fmla="*/ 0 h 40"/>
                <a:gd name="T4" fmla="*/ 67 w 42"/>
                <a:gd name="T5" fmla="*/ 79 h 40"/>
                <a:gd name="T6" fmla="*/ 0 w 42"/>
                <a:gd name="T7" fmla="*/ 0 h 4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2" h="40">
                  <a:moveTo>
                    <a:pt x="4" y="3"/>
                  </a:moveTo>
                  <a:cubicBezTo>
                    <a:pt x="3" y="2"/>
                    <a:pt x="3" y="1"/>
                    <a:pt x="4" y="0"/>
                  </a:cubicBezTo>
                  <a:cubicBezTo>
                    <a:pt x="19" y="11"/>
                    <a:pt x="25" y="32"/>
                    <a:pt x="42" y="40"/>
                  </a:cubicBezTo>
                  <a:cubicBezTo>
                    <a:pt x="39" y="20"/>
                    <a:pt x="15" y="10"/>
                    <a:pt x="0" y="0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1" name="Freeform 202">
              <a:extLst>
                <a:ext uri="{FF2B5EF4-FFF2-40B4-BE49-F238E27FC236}">
                  <a16:creationId xmlns:a16="http://schemas.microsoft.com/office/drawing/2014/main" id="{B46F47C5-0FB3-CB27-EC13-94E21F65A2A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0" y="1515"/>
              <a:ext cx="55" cy="27"/>
            </a:xfrm>
            <a:custGeom>
              <a:avLst/>
              <a:gdLst>
                <a:gd name="T0" fmla="*/ 0 w 47"/>
                <a:gd name="T1" fmla="*/ 41 h 22"/>
                <a:gd name="T2" fmla="*/ 75 w 47"/>
                <a:gd name="T3" fmla="*/ 0 h 22"/>
                <a:gd name="T4" fmla="*/ 1 w 47"/>
                <a:gd name="T5" fmla="*/ 33 h 2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7" h="22">
                  <a:moveTo>
                    <a:pt x="0" y="22"/>
                  </a:moveTo>
                  <a:cubicBezTo>
                    <a:pt x="15" y="14"/>
                    <a:pt x="33" y="9"/>
                    <a:pt x="47" y="0"/>
                  </a:cubicBezTo>
                  <a:cubicBezTo>
                    <a:pt x="33" y="2"/>
                    <a:pt x="14" y="11"/>
                    <a:pt x="1" y="18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2" name="Freeform 203">
              <a:extLst>
                <a:ext uri="{FF2B5EF4-FFF2-40B4-BE49-F238E27FC236}">
                  <a16:creationId xmlns:a16="http://schemas.microsoft.com/office/drawing/2014/main" id="{55F8EA2D-C558-E8A6-E9CB-DAD0007645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0" y="1530"/>
              <a:ext cx="10" cy="45"/>
            </a:xfrm>
            <a:custGeom>
              <a:avLst/>
              <a:gdLst>
                <a:gd name="T0" fmla="*/ 0 w 8"/>
                <a:gd name="T1" fmla="*/ 70 h 36"/>
                <a:gd name="T2" fmla="*/ 16 w 8"/>
                <a:gd name="T3" fmla="*/ 0 h 36"/>
                <a:gd name="T4" fmla="*/ 8 w 8"/>
                <a:gd name="T5" fmla="*/ 63 h 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" h="36">
                  <a:moveTo>
                    <a:pt x="0" y="36"/>
                  </a:moveTo>
                  <a:cubicBezTo>
                    <a:pt x="5" y="25"/>
                    <a:pt x="8" y="12"/>
                    <a:pt x="8" y="0"/>
                  </a:cubicBezTo>
                  <a:cubicBezTo>
                    <a:pt x="8" y="11"/>
                    <a:pt x="3" y="21"/>
                    <a:pt x="4" y="32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3" name="Freeform 204">
              <a:extLst>
                <a:ext uri="{FF2B5EF4-FFF2-40B4-BE49-F238E27FC236}">
                  <a16:creationId xmlns:a16="http://schemas.microsoft.com/office/drawing/2014/main" id="{6FB3F1B7-F222-3BFA-4DBB-BB562815654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9" y="1417"/>
              <a:ext cx="49" cy="57"/>
            </a:xfrm>
            <a:custGeom>
              <a:avLst/>
              <a:gdLst>
                <a:gd name="T0" fmla="*/ 0 w 41"/>
                <a:gd name="T1" fmla="*/ 88 h 46"/>
                <a:gd name="T2" fmla="*/ 71 w 41"/>
                <a:gd name="T3" fmla="*/ 0 h 46"/>
                <a:gd name="T4" fmla="*/ 2 w 41"/>
                <a:gd name="T5" fmla="*/ 88 h 4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1" h="46">
                  <a:moveTo>
                    <a:pt x="0" y="46"/>
                  </a:moveTo>
                  <a:cubicBezTo>
                    <a:pt x="12" y="29"/>
                    <a:pt x="32" y="19"/>
                    <a:pt x="41" y="0"/>
                  </a:cubicBezTo>
                  <a:cubicBezTo>
                    <a:pt x="24" y="0"/>
                    <a:pt x="13" y="35"/>
                    <a:pt x="2" y="46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" name="Freeform 205">
              <a:extLst>
                <a:ext uri="{FF2B5EF4-FFF2-40B4-BE49-F238E27FC236}">
                  <a16:creationId xmlns:a16="http://schemas.microsoft.com/office/drawing/2014/main" id="{52079F70-E216-A673-B8B7-50D8389BD3A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2" y="1439"/>
              <a:ext cx="76" cy="34"/>
            </a:xfrm>
            <a:custGeom>
              <a:avLst/>
              <a:gdLst>
                <a:gd name="T0" fmla="*/ 107 w 64"/>
                <a:gd name="T1" fmla="*/ 54 h 27"/>
                <a:gd name="T2" fmla="*/ 0 w 64"/>
                <a:gd name="T3" fmla="*/ 0 h 27"/>
                <a:gd name="T4" fmla="*/ 77 w 64"/>
                <a:gd name="T5" fmla="*/ 48 h 2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4" h="27">
                  <a:moveTo>
                    <a:pt x="64" y="27"/>
                  </a:moveTo>
                  <a:cubicBezTo>
                    <a:pt x="44" y="19"/>
                    <a:pt x="22" y="2"/>
                    <a:pt x="0" y="0"/>
                  </a:cubicBezTo>
                  <a:cubicBezTo>
                    <a:pt x="1" y="16"/>
                    <a:pt x="33" y="22"/>
                    <a:pt x="46" y="24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5" name="Freeform 206">
              <a:extLst>
                <a:ext uri="{FF2B5EF4-FFF2-40B4-BE49-F238E27FC236}">
                  <a16:creationId xmlns:a16="http://schemas.microsoft.com/office/drawing/2014/main" id="{637E6C42-A09C-4821-7C3E-1F2EBECAFB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3" y="1595"/>
              <a:ext cx="49" cy="84"/>
            </a:xfrm>
            <a:custGeom>
              <a:avLst/>
              <a:gdLst>
                <a:gd name="T0" fmla="*/ 53 w 41"/>
                <a:gd name="T1" fmla="*/ 136 h 66"/>
                <a:gd name="T2" fmla="*/ 0 w 41"/>
                <a:gd name="T3" fmla="*/ 0 h 66"/>
                <a:gd name="T4" fmla="*/ 45 w 41"/>
                <a:gd name="T5" fmla="*/ 120 h 6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1" h="66">
                  <a:moveTo>
                    <a:pt x="31" y="66"/>
                  </a:moveTo>
                  <a:cubicBezTo>
                    <a:pt x="41" y="62"/>
                    <a:pt x="10" y="4"/>
                    <a:pt x="0" y="0"/>
                  </a:cubicBezTo>
                  <a:cubicBezTo>
                    <a:pt x="3" y="21"/>
                    <a:pt x="22" y="37"/>
                    <a:pt x="27" y="58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6" name="Freeform 207">
              <a:extLst>
                <a:ext uri="{FF2B5EF4-FFF2-40B4-BE49-F238E27FC236}">
                  <a16:creationId xmlns:a16="http://schemas.microsoft.com/office/drawing/2014/main" id="{2A415EEC-7945-5B4F-BE84-E03CBEE8E3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8" y="1695"/>
              <a:ext cx="31" cy="73"/>
            </a:xfrm>
            <a:custGeom>
              <a:avLst/>
              <a:gdLst>
                <a:gd name="T0" fmla="*/ 36 w 26"/>
                <a:gd name="T1" fmla="*/ 115 h 58"/>
                <a:gd name="T2" fmla="*/ 38 w 26"/>
                <a:gd name="T3" fmla="*/ 115 h 58"/>
                <a:gd name="T4" fmla="*/ 0 w 26"/>
                <a:gd name="T5" fmla="*/ 0 h 58"/>
                <a:gd name="T6" fmla="*/ 44 w 26"/>
                <a:gd name="T7" fmla="*/ 103 h 5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" h="58">
                  <a:moveTo>
                    <a:pt x="21" y="57"/>
                  </a:moveTo>
                  <a:cubicBezTo>
                    <a:pt x="22" y="58"/>
                    <a:pt x="23" y="58"/>
                    <a:pt x="23" y="57"/>
                  </a:cubicBezTo>
                  <a:cubicBezTo>
                    <a:pt x="23" y="38"/>
                    <a:pt x="16" y="10"/>
                    <a:pt x="0" y="0"/>
                  </a:cubicBezTo>
                  <a:cubicBezTo>
                    <a:pt x="6" y="17"/>
                    <a:pt x="16" y="36"/>
                    <a:pt x="26" y="52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7" name="Freeform 208">
              <a:extLst>
                <a:ext uri="{FF2B5EF4-FFF2-40B4-BE49-F238E27FC236}">
                  <a16:creationId xmlns:a16="http://schemas.microsoft.com/office/drawing/2014/main" id="{03CE3577-080C-057D-171C-6CAAE977BC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0" y="1656"/>
              <a:ext cx="25" cy="64"/>
            </a:xfrm>
            <a:custGeom>
              <a:avLst/>
              <a:gdLst>
                <a:gd name="T0" fmla="*/ 0 w 21"/>
                <a:gd name="T1" fmla="*/ 100 h 51"/>
                <a:gd name="T2" fmla="*/ 35 w 21"/>
                <a:gd name="T3" fmla="*/ 0 h 51"/>
                <a:gd name="T4" fmla="*/ 0 w 21"/>
                <a:gd name="T5" fmla="*/ 94 h 5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" h="51">
                  <a:moveTo>
                    <a:pt x="0" y="51"/>
                  </a:moveTo>
                  <a:cubicBezTo>
                    <a:pt x="5" y="37"/>
                    <a:pt x="21" y="15"/>
                    <a:pt x="20" y="0"/>
                  </a:cubicBezTo>
                  <a:cubicBezTo>
                    <a:pt x="9" y="2"/>
                    <a:pt x="3" y="38"/>
                    <a:pt x="0" y="48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8" name="Freeform 209">
              <a:extLst>
                <a:ext uri="{FF2B5EF4-FFF2-40B4-BE49-F238E27FC236}">
                  <a16:creationId xmlns:a16="http://schemas.microsoft.com/office/drawing/2014/main" id="{B08DD6EB-FDDD-FE48-1D07-DB4A24A9DF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2" y="1578"/>
              <a:ext cx="18" cy="43"/>
            </a:xfrm>
            <a:custGeom>
              <a:avLst/>
              <a:gdLst>
                <a:gd name="T0" fmla="*/ 0 w 16"/>
                <a:gd name="T1" fmla="*/ 65 h 34"/>
                <a:gd name="T2" fmla="*/ 19 w 16"/>
                <a:gd name="T3" fmla="*/ 0 h 34"/>
                <a:gd name="T4" fmla="*/ 3 w 16"/>
                <a:gd name="T5" fmla="*/ 68 h 3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6" h="34">
                  <a:moveTo>
                    <a:pt x="0" y="32"/>
                  </a:moveTo>
                  <a:cubicBezTo>
                    <a:pt x="1" y="22"/>
                    <a:pt x="5" y="6"/>
                    <a:pt x="13" y="0"/>
                  </a:cubicBezTo>
                  <a:cubicBezTo>
                    <a:pt x="16" y="10"/>
                    <a:pt x="10" y="26"/>
                    <a:pt x="3" y="34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9" name="Freeform 210">
              <a:extLst>
                <a:ext uri="{FF2B5EF4-FFF2-40B4-BE49-F238E27FC236}">
                  <a16:creationId xmlns:a16="http://schemas.microsoft.com/office/drawing/2014/main" id="{E0CCB841-0B84-B76D-62D2-21C23687292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7" y="1871"/>
              <a:ext cx="24" cy="78"/>
            </a:xfrm>
            <a:custGeom>
              <a:avLst/>
              <a:gdLst>
                <a:gd name="T0" fmla="*/ 29 w 20"/>
                <a:gd name="T1" fmla="*/ 98 h 62"/>
                <a:gd name="T2" fmla="*/ 34 w 20"/>
                <a:gd name="T3" fmla="*/ 102 h 62"/>
                <a:gd name="T4" fmla="*/ 0 w 20"/>
                <a:gd name="T5" fmla="*/ 0 h 62"/>
                <a:gd name="T6" fmla="*/ 35 w 20"/>
                <a:gd name="T7" fmla="*/ 123 h 6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" h="62">
                  <a:moveTo>
                    <a:pt x="17" y="49"/>
                  </a:moveTo>
                  <a:cubicBezTo>
                    <a:pt x="18" y="52"/>
                    <a:pt x="18" y="52"/>
                    <a:pt x="19" y="51"/>
                  </a:cubicBezTo>
                  <a:cubicBezTo>
                    <a:pt x="16" y="34"/>
                    <a:pt x="16" y="10"/>
                    <a:pt x="0" y="0"/>
                  </a:cubicBezTo>
                  <a:cubicBezTo>
                    <a:pt x="0" y="21"/>
                    <a:pt x="18" y="41"/>
                    <a:pt x="20" y="62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0" name="Freeform 211">
              <a:extLst>
                <a:ext uri="{FF2B5EF4-FFF2-40B4-BE49-F238E27FC236}">
                  <a16:creationId xmlns:a16="http://schemas.microsoft.com/office/drawing/2014/main" id="{F6FC4CAA-3B41-11A2-D63F-D31F73A9CD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3" y="2058"/>
              <a:ext cx="70" cy="53"/>
            </a:xfrm>
            <a:custGeom>
              <a:avLst/>
              <a:gdLst>
                <a:gd name="T0" fmla="*/ 89 w 59"/>
                <a:gd name="T1" fmla="*/ 78 h 42"/>
                <a:gd name="T2" fmla="*/ 0 w 59"/>
                <a:gd name="T3" fmla="*/ 0 h 42"/>
                <a:gd name="T4" fmla="*/ 98 w 59"/>
                <a:gd name="T5" fmla="*/ 85 h 4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9" h="42">
                  <a:moveTo>
                    <a:pt x="53" y="39"/>
                  </a:moveTo>
                  <a:cubicBezTo>
                    <a:pt x="41" y="22"/>
                    <a:pt x="21" y="4"/>
                    <a:pt x="0" y="0"/>
                  </a:cubicBezTo>
                  <a:cubicBezTo>
                    <a:pt x="11" y="17"/>
                    <a:pt x="40" y="34"/>
                    <a:pt x="59" y="42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1" name="Freeform 212">
              <a:extLst>
                <a:ext uri="{FF2B5EF4-FFF2-40B4-BE49-F238E27FC236}">
                  <a16:creationId xmlns:a16="http://schemas.microsoft.com/office/drawing/2014/main" id="{6F1D244D-7067-AACB-3FF6-888E5586C4C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3" y="2068"/>
              <a:ext cx="48" cy="77"/>
            </a:xfrm>
            <a:custGeom>
              <a:avLst/>
              <a:gdLst>
                <a:gd name="T0" fmla="*/ 66 w 41"/>
                <a:gd name="T1" fmla="*/ 122 h 61"/>
                <a:gd name="T2" fmla="*/ 47 w 41"/>
                <a:gd name="T3" fmla="*/ 90 h 61"/>
                <a:gd name="T4" fmla="*/ 0 w 41"/>
                <a:gd name="T5" fmla="*/ 0 h 61"/>
                <a:gd name="T6" fmla="*/ 64 w 41"/>
                <a:gd name="T7" fmla="*/ 115 h 6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1" h="61">
                  <a:moveTo>
                    <a:pt x="41" y="61"/>
                  </a:moveTo>
                  <a:cubicBezTo>
                    <a:pt x="37" y="58"/>
                    <a:pt x="32" y="49"/>
                    <a:pt x="29" y="44"/>
                  </a:cubicBezTo>
                  <a:cubicBezTo>
                    <a:pt x="20" y="29"/>
                    <a:pt x="6" y="16"/>
                    <a:pt x="0" y="0"/>
                  </a:cubicBezTo>
                  <a:cubicBezTo>
                    <a:pt x="16" y="14"/>
                    <a:pt x="35" y="35"/>
                    <a:pt x="40" y="57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2" name="Freeform 213">
              <a:extLst>
                <a:ext uri="{FF2B5EF4-FFF2-40B4-BE49-F238E27FC236}">
                  <a16:creationId xmlns:a16="http://schemas.microsoft.com/office/drawing/2014/main" id="{19F7E84D-3462-1EAE-0157-2012D30820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8" y="2136"/>
              <a:ext cx="58" cy="15"/>
            </a:xfrm>
            <a:custGeom>
              <a:avLst/>
              <a:gdLst>
                <a:gd name="T0" fmla="*/ 82 w 49"/>
                <a:gd name="T1" fmla="*/ 24 h 12"/>
                <a:gd name="T2" fmla="*/ 0 w 49"/>
                <a:gd name="T3" fmla="*/ 1 h 12"/>
                <a:gd name="T4" fmla="*/ 82 w 49"/>
                <a:gd name="T5" fmla="*/ 10 h 1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9" h="12">
                  <a:moveTo>
                    <a:pt x="49" y="12"/>
                  </a:moveTo>
                  <a:cubicBezTo>
                    <a:pt x="44" y="2"/>
                    <a:pt x="10" y="0"/>
                    <a:pt x="0" y="1"/>
                  </a:cubicBezTo>
                  <a:cubicBezTo>
                    <a:pt x="13" y="9"/>
                    <a:pt x="35" y="5"/>
                    <a:pt x="49" y="5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3" name="Freeform 214">
              <a:extLst>
                <a:ext uri="{FF2B5EF4-FFF2-40B4-BE49-F238E27FC236}">
                  <a16:creationId xmlns:a16="http://schemas.microsoft.com/office/drawing/2014/main" id="{F0489CC5-6CDF-1CEC-1360-EE331A475F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2" y="2100"/>
              <a:ext cx="32" cy="51"/>
            </a:xfrm>
            <a:custGeom>
              <a:avLst/>
              <a:gdLst>
                <a:gd name="T0" fmla="*/ 38 w 27"/>
                <a:gd name="T1" fmla="*/ 83 h 40"/>
                <a:gd name="T2" fmla="*/ 0 w 27"/>
                <a:gd name="T3" fmla="*/ 0 h 40"/>
                <a:gd name="T4" fmla="*/ 39 w 27"/>
                <a:gd name="T5" fmla="*/ 83 h 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7" h="40">
                  <a:moveTo>
                    <a:pt x="23" y="40"/>
                  </a:moveTo>
                  <a:cubicBezTo>
                    <a:pt x="27" y="31"/>
                    <a:pt x="8" y="6"/>
                    <a:pt x="0" y="0"/>
                  </a:cubicBezTo>
                  <a:cubicBezTo>
                    <a:pt x="2" y="14"/>
                    <a:pt x="14" y="31"/>
                    <a:pt x="24" y="40"/>
                  </a:cubicBezTo>
                </a:path>
              </a:pathLst>
            </a:custGeom>
            <a:solidFill>
              <a:srgbClr val="5E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" name="Freeform 215">
              <a:extLst>
                <a:ext uri="{FF2B5EF4-FFF2-40B4-BE49-F238E27FC236}">
                  <a16:creationId xmlns:a16="http://schemas.microsoft.com/office/drawing/2014/main" id="{16CCB659-AA21-A935-1F96-9D80553E75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3" y="1506"/>
              <a:ext cx="402" cy="96"/>
            </a:xfrm>
            <a:custGeom>
              <a:avLst/>
              <a:gdLst>
                <a:gd name="T0" fmla="*/ 0 w 340"/>
                <a:gd name="T1" fmla="*/ 34 h 76"/>
                <a:gd name="T2" fmla="*/ 60 w 340"/>
                <a:gd name="T3" fmla="*/ 34 h 76"/>
                <a:gd name="T4" fmla="*/ 108 w 340"/>
                <a:gd name="T5" fmla="*/ 54 h 76"/>
                <a:gd name="T6" fmla="*/ 155 w 340"/>
                <a:gd name="T7" fmla="*/ 43 h 76"/>
                <a:gd name="T8" fmla="*/ 182 w 340"/>
                <a:gd name="T9" fmla="*/ 32 h 76"/>
                <a:gd name="T10" fmla="*/ 208 w 340"/>
                <a:gd name="T11" fmla="*/ 44 h 76"/>
                <a:gd name="T12" fmla="*/ 344 w 340"/>
                <a:gd name="T13" fmla="*/ 47 h 76"/>
                <a:gd name="T14" fmla="*/ 440 w 340"/>
                <a:gd name="T15" fmla="*/ 86 h 76"/>
                <a:gd name="T16" fmla="*/ 543 w 340"/>
                <a:gd name="T17" fmla="*/ 37 h 76"/>
                <a:gd name="T18" fmla="*/ 486 w 340"/>
                <a:gd name="T19" fmla="*/ 91 h 76"/>
                <a:gd name="T20" fmla="*/ 562 w 340"/>
                <a:gd name="T21" fmla="*/ 153 h 76"/>
                <a:gd name="T22" fmla="*/ 474 w 340"/>
                <a:gd name="T23" fmla="*/ 109 h 76"/>
                <a:gd name="T24" fmla="*/ 357 w 340"/>
                <a:gd name="T25" fmla="*/ 97 h 76"/>
                <a:gd name="T26" fmla="*/ 310 w 340"/>
                <a:gd name="T27" fmla="*/ 72 h 76"/>
                <a:gd name="T28" fmla="*/ 357 w 340"/>
                <a:gd name="T29" fmla="*/ 140 h 76"/>
                <a:gd name="T30" fmla="*/ 310 w 340"/>
                <a:gd name="T31" fmla="*/ 120 h 76"/>
                <a:gd name="T32" fmla="*/ 279 w 340"/>
                <a:gd name="T33" fmla="*/ 90 h 76"/>
                <a:gd name="T34" fmla="*/ 255 w 340"/>
                <a:gd name="T35" fmla="*/ 92 h 76"/>
                <a:gd name="T36" fmla="*/ 228 w 340"/>
                <a:gd name="T37" fmla="*/ 77 h 76"/>
                <a:gd name="T38" fmla="*/ 179 w 340"/>
                <a:gd name="T39" fmla="*/ 71 h 76"/>
                <a:gd name="T40" fmla="*/ 135 w 340"/>
                <a:gd name="T41" fmla="*/ 67 h 76"/>
                <a:gd name="T42" fmla="*/ 102 w 340"/>
                <a:gd name="T43" fmla="*/ 95 h 76"/>
                <a:gd name="T44" fmla="*/ 63 w 340"/>
                <a:gd name="T45" fmla="*/ 86 h 76"/>
                <a:gd name="T46" fmla="*/ 17 w 340"/>
                <a:gd name="T47" fmla="*/ 62 h 7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340" h="76">
                  <a:moveTo>
                    <a:pt x="0" y="17"/>
                  </a:moveTo>
                  <a:cubicBezTo>
                    <a:pt x="13" y="19"/>
                    <a:pt x="24" y="17"/>
                    <a:pt x="36" y="17"/>
                  </a:cubicBezTo>
                  <a:cubicBezTo>
                    <a:pt x="49" y="18"/>
                    <a:pt x="52" y="21"/>
                    <a:pt x="65" y="27"/>
                  </a:cubicBezTo>
                  <a:cubicBezTo>
                    <a:pt x="77" y="0"/>
                    <a:pt x="79" y="20"/>
                    <a:pt x="94" y="21"/>
                  </a:cubicBezTo>
                  <a:cubicBezTo>
                    <a:pt x="99" y="21"/>
                    <a:pt x="106" y="16"/>
                    <a:pt x="110" y="16"/>
                  </a:cubicBezTo>
                  <a:cubicBezTo>
                    <a:pt x="116" y="17"/>
                    <a:pt x="120" y="21"/>
                    <a:pt x="126" y="22"/>
                  </a:cubicBezTo>
                  <a:cubicBezTo>
                    <a:pt x="152" y="25"/>
                    <a:pt x="182" y="18"/>
                    <a:pt x="208" y="23"/>
                  </a:cubicBezTo>
                  <a:cubicBezTo>
                    <a:pt x="229" y="28"/>
                    <a:pt x="242" y="46"/>
                    <a:pt x="266" y="43"/>
                  </a:cubicBezTo>
                  <a:cubicBezTo>
                    <a:pt x="287" y="40"/>
                    <a:pt x="307" y="22"/>
                    <a:pt x="328" y="18"/>
                  </a:cubicBezTo>
                  <a:cubicBezTo>
                    <a:pt x="313" y="24"/>
                    <a:pt x="306" y="37"/>
                    <a:pt x="294" y="45"/>
                  </a:cubicBezTo>
                  <a:cubicBezTo>
                    <a:pt x="315" y="51"/>
                    <a:pt x="323" y="66"/>
                    <a:pt x="340" y="76"/>
                  </a:cubicBezTo>
                  <a:cubicBezTo>
                    <a:pt x="322" y="75"/>
                    <a:pt x="300" y="67"/>
                    <a:pt x="287" y="54"/>
                  </a:cubicBezTo>
                  <a:cubicBezTo>
                    <a:pt x="262" y="61"/>
                    <a:pt x="240" y="57"/>
                    <a:pt x="216" y="48"/>
                  </a:cubicBezTo>
                  <a:cubicBezTo>
                    <a:pt x="211" y="46"/>
                    <a:pt x="191" y="34"/>
                    <a:pt x="188" y="36"/>
                  </a:cubicBezTo>
                  <a:cubicBezTo>
                    <a:pt x="173" y="42"/>
                    <a:pt x="212" y="64"/>
                    <a:pt x="216" y="70"/>
                  </a:cubicBezTo>
                  <a:cubicBezTo>
                    <a:pt x="207" y="65"/>
                    <a:pt x="196" y="65"/>
                    <a:pt x="188" y="59"/>
                  </a:cubicBezTo>
                  <a:cubicBezTo>
                    <a:pt x="179" y="53"/>
                    <a:pt x="180" y="46"/>
                    <a:pt x="169" y="44"/>
                  </a:cubicBezTo>
                  <a:cubicBezTo>
                    <a:pt x="165" y="42"/>
                    <a:pt x="160" y="46"/>
                    <a:pt x="155" y="46"/>
                  </a:cubicBezTo>
                  <a:cubicBezTo>
                    <a:pt x="147" y="44"/>
                    <a:pt x="145" y="40"/>
                    <a:pt x="138" y="38"/>
                  </a:cubicBezTo>
                  <a:cubicBezTo>
                    <a:pt x="128" y="35"/>
                    <a:pt x="119" y="36"/>
                    <a:pt x="108" y="35"/>
                  </a:cubicBezTo>
                  <a:cubicBezTo>
                    <a:pt x="100" y="35"/>
                    <a:pt x="89" y="31"/>
                    <a:pt x="81" y="33"/>
                  </a:cubicBezTo>
                  <a:cubicBezTo>
                    <a:pt x="75" y="35"/>
                    <a:pt x="69" y="44"/>
                    <a:pt x="62" y="47"/>
                  </a:cubicBezTo>
                  <a:cubicBezTo>
                    <a:pt x="47" y="54"/>
                    <a:pt x="55" y="51"/>
                    <a:pt x="38" y="43"/>
                  </a:cubicBezTo>
                  <a:cubicBezTo>
                    <a:pt x="30" y="40"/>
                    <a:pt x="19" y="37"/>
                    <a:pt x="10" y="31"/>
                  </a:cubicBezTo>
                </a:path>
              </a:pathLst>
            </a:custGeom>
            <a:solidFill>
              <a:srgbClr val="4372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" name="Freeform 216">
              <a:extLst>
                <a:ext uri="{FF2B5EF4-FFF2-40B4-BE49-F238E27FC236}">
                  <a16:creationId xmlns:a16="http://schemas.microsoft.com/office/drawing/2014/main" id="{B33E2101-1BEB-4235-F915-48B30DC9EB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0" y="1453"/>
              <a:ext cx="325" cy="87"/>
            </a:xfrm>
            <a:custGeom>
              <a:avLst/>
              <a:gdLst>
                <a:gd name="T0" fmla="*/ 54 w 275"/>
                <a:gd name="T1" fmla="*/ 134 h 69"/>
                <a:gd name="T2" fmla="*/ 151 w 275"/>
                <a:gd name="T3" fmla="*/ 93 h 69"/>
                <a:gd name="T4" fmla="*/ 299 w 275"/>
                <a:gd name="T5" fmla="*/ 67 h 69"/>
                <a:gd name="T6" fmla="*/ 384 w 275"/>
                <a:gd name="T7" fmla="*/ 44 h 69"/>
                <a:gd name="T8" fmla="*/ 454 w 275"/>
                <a:gd name="T9" fmla="*/ 93 h 69"/>
                <a:gd name="T10" fmla="*/ 355 w 275"/>
                <a:gd name="T11" fmla="*/ 24 h 69"/>
                <a:gd name="T12" fmla="*/ 221 w 275"/>
                <a:gd name="T13" fmla="*/ 53 h 69"/>
                <a:gd name="T14" fmla="*/ 267 w 275"/>
                <a:gd name="T15" fmla="*/ 0 h 69"/>
                <a:gd name="T16" fmla="*/ 152 w 275"/>
                <a:gd name="T17" fmla="*/ 61 h 69"/>
                <a:gd name="T18" fmla="*/ 82 w 275"/>
                <a:gd name="T19" fmla="*/ 77 h 69"/>
                <a:gd name="T20" fmla="*/ 21 w 275"/>
                <a:gd name="T21" fmla="*/ 74 h 69"/>
                <a:gd name="T22" fmla="*/ 38 w 275"/>
                <a:gd name="T23" fmla="*/ 132 h 69"/>
                <a:gd name="T24" fmla="*/ 35 w 275"/>
                <a:gd name="T25" fmla="*/ 134 h 6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5" h="69">
                  <a:moveTo>
                    <a:pt x="33" y="67"/>
                  </a:moveTo>
                  <a:cubicBezTo>
                    <a:pt x="27" y="43"/>
                    <a:pt x="76" y="51"/>
                    <a:pt x="91" y="47"/>
                  </a:cubicBezTo>
                  <a:cubicBezTo>
                    <a:pt x="121" y="39"/>
                    <a:pt x="151" y="39"/>
                    <a:pt x="181" y="33"/>
                  </a:cubicBezTo>
                  <a:cubicBezTo>
                    <a:pt x="197" y="29"/>
                    <a:pt x="216" y="17"/>
                    <a:pt x="233" y="22"/>
                  </a:cubicBezTo>
                  <a:cubicBezTo>
                    <a:pt x="249" y="27"/>
                    <a:pt x="258" y="42"/>
                    <a:pt x="275" y="47"/>
                  </a:cubicBezTo>
                  <a:cubicBezTo>
                    <a:pt x="260" y="27"/>
                    <a:pt x="242" y="10"/>
                    <a:pt x="215" y="12"/>
                  </a:cubicBezTo>
                  <a:cubicBezTo>
                    <a:pt x="189" y="15"/>
                    <a:pt x="160" y="21"/>
                    <a:pt x="134" y="26"/>
                  </a:cubicBezTo>
                  <a:cubicBezTo>
                    <a:pt x="144" y="20"/>
                    <a:pt x="156" y="9"/>
                    <a:pt x="162" y="0"/>
                  </a:cubicBezTo>
                  <a:cubicBezTo>
                    <a:pt x="139" y="7"/>
                    <a:pt x="118" y="27"/>
                    <a:pt x="92" y="30"/>
                  </a:cubicBezTo>
                  <a:cubicBezTo>
                    <a:pt x="76" y="33"/>
                    <a:pt x="65" y="33"/>
                    <a:pt x="49" y="38"/>
                  </a:cubicBezTo>
                  <a:cubicBezTo>
                    <a:pt x="35" y="42"/>
                    <a:pt x="26" y="45"/>
                    <a:pt x="13" y="37"/>
                  </a:cubicBezTo>
                  <a:cubicBezTo>
                    <a:pt x="0" y="50"/>
                    <a:pt x="6" y="60"/>
                    <a:pt x="23" y="66"/>
                  </a:cubicBezTo>
                  <a:cubicBezTo>
                    <a:pt x="26" y="69"/>
                    <a:pt x="22" y="66"/>
                    <a:pt x="21" y="67"/>
                  </a:cubicBezTo>
                </a:path>
              </a:pathLst>
            </a:custGeom>
            <a:solidFill>
              <a:srgbClr val="4372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6" name="Freeform 217">
              <a:extLst>
                <a:ext uri="{FF2B5EF4-FFF2-40B4-BE49-F238E27FC236}">
                  <a16:creationId xmlns:a16="http://schemas.microsoft.com/office/drawing/2014/main" id="{86BDAA41-2A16-73B0-0D42-4B03224F704F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2" y="1259"/>
              <a:ext cx="224" cy="127"/>
            </a:xfrm>
            <a:custGeom>
              <a:avLst/>
              <a:gdLst>
                <a:gd name="T0" fmla="*/ 65 w 190"/>
                <a:gd name="T1" fmla="*/ 8 h 101"/>
                <a:gd name="T2" fmla="*/ 207 w 190"/>
                <a:gd name="T3" fmla="*/ 82 h 101"/>
                <a:gd name="T4" fmla="*/ 250 w 190"/>
                <a:gd name="T5" fmla="*/ 191 h 101"/>
                <a:gd name="T6" fmla="*/ 123 w 190"/>
                <a:gd name="T7" fmla="*/ 79 h 101"/>
                <a:gd name="T8" fmla="*/ 57 w 190"/>
                <a:gd name="T9" fmla="*/ 1 h 10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0" h="101">
                  <a:moveTo>
                    <a:pt x="40" y="4"/>
                  </a:moveTo>
                  <a:cubicBezTo>
                    <a:pt x="70" y="0"/>
                    <a:pt x="108" y="17"/>
                    <a:pt x="126" y="41"/>
                  </a:cubicBezTo>
                  <a:cubicBezTo>
                    <a:pt x="135" y="52"/>
                    <a:pt x="190" y="88"/>
                    <a:pt x="153" y="96"/>
                  </a:cubicBezTo>
                  <a:cubicBezTo>
                    <a:pt x="128" y="101"/>
                    <a:pt x="98" y="51"/>
                    <a:pt x="75" y="40"/>
                  </a:cubicBezTo>
                  <a:cubicBezTo>
                    <a:pt x="64" y="35"/>
                    <a:pt x="0" y="20"/>
                    <a:pt x="35" y="1"/>
                  </a:cubicBezTo>
                </a:path>
              </a:pathLst>
            </a:custGeom>
            <a:solidFill>
              <a:srgbClr val="EAEA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7" name="Freeform 218">
              <a:extLst>
                <a:ext uri="{FF2B5EF4-FFF2-40B4-BE49-F238E27FC236}">
                  <a16:creationId xmlns:a16="http://schemas.microsoft.com/office/drawing/2014/main" id="{04706108-98EF-1DA3-8AFE-9CA6FA7211E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5" y="1357"/>
              <a:ext cx="72" cy="109"/>
            </a:xfrm>
            <a:custGeom>
              <a:avLst/>
              <a:gdLst>
                <a:gd name="T0" fmla="*/ 20 w 61"/>
                <a:gd name="T1" fmla="*/ 0 h 86"/>
                <a:gd name="T2" fmla="*/ 54 w 61"/>
                <a:gd name="T3" fmla="*/ 167 h 86"/>
                <a:gd name="T4" fmla="*/ 17 w 61"/>
                <a:gd name="T5" fmla="*/ 13 h 8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1" h="86">
                  <a:moveTo>
                    <a:pt x="12" y="0"/>
                  </a:moveTo>
                  <a:cubicBezTo>
                    <a:pt x="38" y="8"/>
                    <a:pt x="61" y="86"/>
                    <a:pt x="33" y="82"/>
                  </a:cubicBezTo>
                  <a:cubicBezTo>
                    <a:pt x="19" y="79"/>
                    <a:pt x="0" y="16"/>
                    <a:pt x="10" y="6"/>
                  </a:cubicBezTo>
                </a:path>
              </a:pathLst>
            </a:custGeom>
            <a:solidFill>
              <a:srgbClr val="EAEA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8" name="Text Box 444">
              <a:extLst>
                <a:ext uri="{FF2B5EF4-FFF2-40B4-BE49-F238E27FC236}">
                  <a16:creationId xmlns:a16="http://schemas.microsoft.com/office/drawing/2014/main" id="{5BD4B0B3-8CC4-6A23-D337-AC4A522944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94" y="1558"/>
              <a:ext cx="1179" cy="5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defRPr sz="3200">
                  <a:solidFill>
                    <a:srgbClr val="0070C0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70C0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70C0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fr-FR" altLang="zh-CN" sz="600" dirty="0">
                  <a:solidFill>
                    <a:schemeClr val="tx1"/>
                  </a:solidFill>
                  <a:ea typeface="宋体" panose="02010600030101010101" pitchFamily="2" charset="-122"/>
                </a:rPr>
                <a:t>COLD</a:t>
              </a:r>
            </a:p>
          </p:txBody>
        </p:sp>
      </p:grpSp>
      <p:pic>
        <p:nvPicPr>
          <p:cNvPr id="204" name="图片 203">
            <a:extLst>
              <a:ext uri="{FF2B5EF4-FFF2-40B4-BE49-F238E27FC236}">
                <a16:creationId xmlns:a16="http://schemas.microsoft.com/office/drawing/2014/main" id="{30833745-FAA3-B9CA-9DE1-6549A3B7DD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halkSketc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80689" y="2524922"/>
            <a:ext cx="626190" cy="461665"/>
          </a:xfrm>
          <a:prstGeom prst="rect">
            <a:avLst/>
          </a:prstGeom>
        </p:spPr>
      </p:pic>
      <p:pic>
        <p:nvPicPr>
          <p:cNvPr id="220" name="图片 219">
            <a:extLst>
              <a:ext uri="{FF2B5EF4-FFF2-40B4-BE49-F238E27FC236}">
                <a16:creationId xmlns:a16="http://schemas.microsoft.com/office/drawing/2014/main" id="{52889965-7EDC-A068-9B5F-52CCEEF83B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151" b="89881" l="1806" r="98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8023" y="1737509"/>
            <a:ext cx="629485" cy="430268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C8DE26D4-4B34-FD0D-A9F9-395569EE52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55520" y="2443568"/>
            <a:ext cx="642549" cy="55105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4D3B1852-46E0-9A10-8957-7A63C09FCB5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8056" y="2531351"/>
            <a:ext cx="626190" cy="461665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3A7DE1B7-8421-0737-2B4B-98C05AB7EC1D}"/>
              </a:ext>
            </a:extLst>
          </p:cNvPr>
          <p:cNvSpPr/>
          <p:nvPr/>
        </p:nvSpPr>
        <p:spPr>
          <a:xfrm>
            <a:off x="3048741" y="3228035"/>
            <a:ext cx="6688915" cy="1874278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50000">
                <a:schemeClr val="bg2"/>
              </a:gs>
              <a:gs pos="100000">
                <a:schemeClr val="bg1"/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2A2F8370-1575-81D1-8B27-0EF722F1A916}"/>
              </a:ext>
            </a:extLst>
          </p:cNvPr>
          <p:cNvSpPr txBox="1"/>
          <p:nvPr/>
        </p:nvSpPr>
        <p:spPr>
          <a:xfrm>
            <a:off x="3118317" y="3220116"/>
            <a:ext cx="2334116" cy="276999"/>
          </a:xfrm>
          <a:prstGeom prst="rect">
            <a:avLst/>
          </a:prstGeom>
          <a:noFill/>
        </p:spPr>
        <p:txBody>
          <a:bodyPr wrap="square" lIns="252000" rIns="288000" rtlCol="0">
            <a:spAutoFit/>
          </a:bodyPr>
          <a:lstStyle/>
          <a:p>
            <a:pPr algn="ctr"/>
            <a:r>
              <a:rPr lang="en-US" altLang="zh-CN" sz="1200" b="1" dirty="0">
                <a:solidFill>
                  <a:schemeClr val="accent1">
                    <a:lumMod val="50000"/>
                  </a:schemeClr>
                </a:solidFill>
              </a:rPr>
              <a:t>Microbiota sequencing</a:t>
            </a:r>
            <a:endParaRPr lang="zh-CN" altLang="en-US" sz="1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26" name="文本框 225">
            <a:extLst>
              <a:ext uri="{FF2B5EF4-FFF2-40B4-BE49-F238E27FC236}">
                <a16:creationId xmlns:a16="http://schemas.microsoft.com/office/drawing/2014/main" id="{FEC74602-874B-9811-08C3-8F0A50E23A2E}"/>
              </a:ext>
            </a:extLst>
          </p:cNvPr>
          <p:cNvSpPr txBox="1"/>
          <p:nvPr/>
        </p:nvSpPr>
        <p:spPr>
          <a:xfrm>
            <a:off x="7124383" y="4899320"/>
            <a:ext cx="27647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" spc="-30" dirty="0">
                <a:solidFill>
                  <a:srgbClr val="20386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Bacteria were significantly associated with metabolites</a:t>
            </a:r>
            <a:endParaRPr lang="zh-CN" altLang="en-US" sz="800" spc="-30" dirty="0">
              <a:solidFill>
                <a:srgbClr val="20386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7" name="减号 236">
            <a:extLst>
              <a:ext uri="{FF2B5EF4-FFF2-40B4-BE49-F238E27FC236}">
                <a16:creationId xmlns:a16="http://schemas.microsoft.com/office/drawing/2014/main" id="{AAA9B91A-AD4F-5A99-6971-01E72E1AA03E}"/>
              </a:ext>
            </a:extLst>
          </p:cNvPr>
          <p:cNvSpPr/>
          <p:nvPr/>
        </p:nvSpPr>
        <p:spPr>
          <a:xfrm>
            <a:off x="8867034" y="3661829"/>
            <a:ext cx="840660" cy="96137"/>
          </a:xfrm>
          <a:prstGeom prst="mathMinus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8" name="减号 237">
            <a:extLst>
              <a:ext uri="{FF2B5EF4-FFF2-40B4-BE49-F238E27FC236}">
                <a16:creationId xmlns:a16="http://schemas.microsoft.com/office/drawing/2014/main" id="{F8B65038-F8F9-C449-AA15-B1D6DAF2AC37}"/>
              </a:ext>
            </a:extLst>
          </p:cNvPr>
          <p:cNvSpPr/>
          <p:nvPr/>
        </p:nvSpPr>
        <p:spPr>
          <a:xfrm>
            <a:off x="7583705" y="3661830"/>
            <a:ext cx="814149" cy="82751"/>
          </a:xfrm>
          <a:prstGeom prst="mathMinus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85E6F076-F603-2126-4F9E-D4DDC956DFA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76263" y="3485201"/>
            <a:ext cx="488231" cy="507998"/>
          </a:xfrm>
          <a:prstGeom prst="rect">
            <a:avLst/>
          </a:prstGeom>
        </p:spPr>
      </p:pic>
      <p:pic>
        <p:nvPicPr>
          <p:cNvPr id="233" name="图片 232">
            <a:extLst>
              <a:ext uri="{FF2B5EF4-FFF2-40B4-BE49-F238E27FC236}">
                <a16:creationId xmlns:a16="http://schemas.microsoft.com/office/drawing/2014/main" id="{377FF9DF-083A-635A-12BD-5C3C44AF58C4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085665" y="4025260"/>
            <a:ext cx="1107948" cy="853440"/>
          </a:xfrm>
          <a:prstGeom prst="rect">
            <a:avLst/>
          </a:prstGeom>
        </p:spPr>
      </p:pic>
      <p:pic>
        <p:nvPicPr>
          <p:cNvPr id="234" name="图片 233">
            <a:extLst>
              <a:ext uri="{FF2B5EF4-FFF2-40B4-BE49-F238E27FC236}">
                <a16:creationId xmlns:a16="http://schemas.microsoft.com/office/drawing/2014/main" id="{3DBBAC6D-266B-A658-0BFE-9D2216E2C9CD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22" t="10880" r="38518" b="13544"/>
          <a:stretch/>
        </p:blipFill>
        <p:spPr>
          <a:xfrm>
            <a:off x="4182595" y="4159401"/>
            <a:ext cx="944463" cy="518287"/>
          </a:xfrm>
          <a:prstGeom prst="rect">
            <a:avLst/>
          </a:prstGeom>
        </p:spPr>
      </p:pic>
      <p:sp>
        <p:nvSpPr>
          <p:cNvPr id="239" name="减号 238">
            <a:extLst>
              <a:ext uri="{FF2B5EF4-FFF2-40B4-BE49-F238E27FC236}">
                <a16:creationId xmlns:a16="http://schemas.microsoft.com/office/drawing/2014/main" id="{8691F25A-DE8A-7605-9588-B3820D1D6E0B}"/>
              </a:ext>
            </a:extLst>
          </p:cNvPr>
          <p:cNvSpPr/>
          <p:nvPr/>
        </p:nvSpPr>
        <p:spPr>
          <a:xfrm>
            <a:off x="4341929" y="3653143"/>
            <a:ext cx="936203" cy="104511"/>
          </a:xfrm>
          <a:prstGeom prst="mathMinus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0" name="减号 239">
            <a:extLst>
              <a:ext uri="{FF2B5EF4-FFF2-40B4-BE49-F238E27FC236}">
                <a16:creationId xmlns:a16="http://schemas.microsoft.com/office/drawing/2014/main" id="{CEA664C8-B31F-C8A3-73E3-DB20F87B19F7}"/>
              </a:ext>
            </a:extLst>
          </p:cNvPr>
          <p:cNvSpPr/>
          <p:nvPr/>
        </p:nvSpPr>
        <p:spPr>
          <a:xfrm>
            <a:off x="3036690" y="3659461"/>
            <a:ext cx="847881" cy="104512"/>
          </a:xfrm>
          <a:prstGeom prst="mathMinus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7C3F42A0-413B-9F9B-2184-1ACFB03D924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09034" y="3499752"/>
            <a:ext cx="490998" cy="372795"/>
          </a:xfrm>
          <a:prstGeom prst="rect">
            <a:avLst/>
          </a:prstGeom>
        </p:spPr>
      </p:pic>
      <p:sp>
        <p:nvSpPr>
          <p:cNvPr id="228" name="文本框 227">
            <a:extLst>
              <a:ext uri="{FF2B5EF4-FFF2-40B4-BE49-F238E27FC236}">
                <a16:creationId xmlns:a16="http://schemas.microsoft.com/office/drawing/2014/main" id="{F7888184-BBA4-17F4-F379-749787940C9F}"/>
              </a:ext>
            </a:extLst>
          </p:cNvPr>
          <p:cNvSpPr txBox="1"/>
          <p:nvPr/>
        </p:nvSpPr>
        <p:spPr>
          <a:xfrm>
            <a:off x="5489520" y="4899320"/>
            <a:ext cx="17826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" dirty="0">
                <a:solidFill>
                  <a:srgbClr val="20386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Metabolites, class and function</a:t>
            </a:r>
            <a:endParaRPr lang="zh-CN" altLang="en-US" sz="800" dirty="0">
              <a:solidFill>
                <a:srgbClr val="20386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31" name="图片 230">
            <a:extLst>
              <a:ext uri="{FF2B5EF4-FFF2-40B4-BE49-F238E27FC236}">
                <a16:creationId xmlns:a16="http://schemas.microsoft.com/office/drawing/2014/main" id="{69BA0D78-5D7A-6906-00DF-88AC4D03D9B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297296" y="4006950"/>
            <a:ext cx="798622" cy="716394"/>
          </a:xfrm>
          <a:prstGeom prst="rect">
            <a:avLst/>
          </a:prstGeom>
        </p:spPr>
      </p:pic>
      <p:pic>
        <p:nvPicPr>
          <p:cNvPr id="232" name="图片 231">
            <a:extLst>
              <a:ext uri="{FF2B5EF4-FFF2-40B4-BE49-F238E27FC236}">
                <a16:creationId xmlns:a16="http://schemas.microsoft.com/office/drawing/2014/main" id="{8550AD30-7047-69C8-02A2-A900F195ED02}"/>
              </a:ext>
            </a:extLst>
          </p:cNvPr>
          <p:cNvPicPr>
            <a:picLocks noChangeAspect="1"/>
          </p:cNvPicPr>
          <p:nvPr/>
        </p:nvPicPr>
        <p:blipFill>
          <a:blip r:embed="rId15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941040" y="3976700"/>
            <a:ext cx="1562822" cy="823366"/>
          </a:xfrm>
          <a:prstGeom prst="rect">
            <a:avLst/>
          </a:prstGeom>
        </p:spPr>
      </p:pic>
      <p:sp>
        <p:nvSpPr>
          <p:cNvPr id="241" name="减号 240">
            <a:extLst>
              <a:ext uri="{FF2B5EF4-FFF2-40B4-BE49-F238E27FC236}">
                <a16:creationId xmlns:a16="http://schemas.microsoft.com/office/drawing/2014/main" id="{814B8134-C306-BF44-E00A-989DEA4670B4}"/>
              </a:ext>
            </a:extLst>
          </p:cNvPr>
          <p:cNvSpPr/>
          <p:nvPr/>
        </p:nvSpPr>
        <p:spPr>
          <a:xfrm>
            <a:off x="6580538" y="3652570"/>
            <a:ext cx="944954" cy="105084"/>
          </a:xfrm>
          <a:prstGeom prst="mathMinus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2" name="减号 241">
            <a:extLst>
              <a:ext uri="{FF2B5EF4-FFF2-40B4-BE49-F238E27FC236}">
                <a16:creationId xmlns:a16="http://schemas.microsoft.com/office/drawing/2014/main" id="{E590FA5B-032A-B16F-1E86-BBCD4E5B23D4}"/>
              </a:ext>
            </a:extLst>
          </p:cNvPr>
          <p:cNvSpPr/>
          <p:nvPr/>
        </p:nvSpPr>
        <p:spPr>
          <a:xfrm>
            <a:off x="5234054" y="3652570"/>
            <a:ext cx="877304" cy="94586"/>
          </a:xfrm>
          <a:prstGeom prst="mathMinus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55" name="图片 554">
            <a:extLst>
              <a:ext uri="{FF2B5EF4-FFF2-40B4-BE49-F238E27FC236}">
                <a16:creationId xmlns:a16="http://schemas.microsoft.com/office/drawing/2014/main" id="{242298C5-569C-F511-17BF-6D2BBBDDCD27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827789" y="3906083"/>
            <a:ext cx="814150" cy="850047"/>
          </a:xfrm>
          <a:prstGeom prst="rect">
            <a:avLst/>
          </a:prstGeom>
        </p:spPr>
      </p:pic>
      <p:pic>
        <p:nvPicPr>
          <p:cNvPr id="558" name="图片 557">
            <a:extLst>
              <a:ext uri="{FF2B5EF4-FFF2-40B4-BE49-F238E27FC236}">
                <a16:creationId xmlns:a16="http://schemas.microsoft.com/office/drawing/2014/main" id="{B5171793-EC1C-3B30-48D0-FDAC1F4DB340}"/>
              </a:ext>
            </a:extLst>
          </p:cNvPr>
          <p:cNvPicPr>
            <a:picLocks noChangeAspect="1"/>
          </p:cNvPicPr>
          <p:nvPr/>
        </p:nvPicPr>
        <p:blipFill>
          <a:blip r:embed="rId17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665020" y="3897844"/>
            <a:ext cx="816492" cy="850047"/>
          </a:xfrm>
          <a:prstGeom prst="rect">
            <a:avLst/>
          </a:prstGeom>
        </p:spPr>
      </p:pic>
      <p:pic>
        <p:nvPicPr>
          <p:cNvPr id="547" name="图片 546">
            <a:extLst>
              <a:ext uri="{FF2B5EF4-FFF2-40B4-BE49-F238E27FC236}">
                <a16:creationId xmlns:a16="http://schemas.microsoft.com/office/drawing/2014/main" id="{183E8C3A-3054-1294-0666-9BCBE952A865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89667" l="11445" r="54597"/>
                    </a14:imgEffect>
                  </a14:imgLayer>
                </a14:imgProps>
              </a:ext>
            </a:extLst>
          </a:blip>
          <a:srcRect l="11166" t="10362" r="45551" b="12335"/>
          <a:stretch/>
        </p:blipFill>
        <p:spPr>
          <a:xfrm>
            <a:off x="8356299" y="3453055"/>
            <a:ext cx="558472" cy="561402"/>
          </a:xfrm>
          <a:prstGeom prst="rect">
            <a:avLst/>
          </a:prstGeom>
        </p:spPr>
      </p:pic>
      <p:sp>
        <p:nvSpPr>
          <p:cNvPr id="227" name="文本框 226">
            <a:extLst>
              <a:ext uri="{FF2B5EF4-FFF2-40B4-BE49-F238E27FC236}">
                <a16:creationId xmlns:a16="http://schemas.microsoft.com/office/drawing/2014/main" id="{4A8C61C3-6F01-8515-77F9-82F23D7E695E}"/>
              </a:ext>
            </a:extLst>
          </p:cNvPr>
          <p:cNvSpPr txBox="1"/>
          <p:nvPr/>
        </p:nvSpPr>
        <p:spPr>
          <a:xfrm>
            <a:off x="2970895" y="4909480"/>
            <a:ext cx="253932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" dirty="0">
                <a:solidFill>
                  <a:srgbClr val="20386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Microbiome structure, abundance and function</a:t>
            </a:r>
            <a:endParaRPr lang="zh-CN" altLang="en-US" sz="800" dirty="0">
              <a:solidFill>
                <a:srgbClr val="20386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3" name="文本框 242">
            <a:extLst>
              <a:ext uri="{FF2B5EF4-FFF2-40B4-BE49-F238E27FC236}">
                <a16:creationId xmlns:a16="http://schemas.microsoft.com/office/drawing/2014/main" id="{ED51D9CF-DDF1-8F36-5D27-10238960C2CD}"/>
              </a:ext>
            </a:extLst>
          </p:cNvPr>
          <p:cNvSpPr txBox="1"/>
          <p:nvPr/>
        </p:nvSpPr>
        <p:spPr>
          <a:xfrm>
            <a:off x="3059799" y="1014128"/>
            <a:ext cx="21964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Plant extract &amp; analysis</a:t>
            </a:r>
          </a:p>
        </p:txBody>
      </p:sp>
      <p:grpSp>
        <p:nvGrpSpPr>
          <p:cNvPr id="512" name="组合 511">
            <a:extLst>
              <a:ext uri="{FF2B5EF4-FFF2-40B4-BE49-F238E27FC236}">
                <a16:creationId xmlns:a16="http://schemas.microsoft.com/office/drawing/2014/main" id="{7A968CC1-95C5-C0FF-6DFC-45346B9B2161}"/>
              </a:ext>
            </a:extLst>
          </p:cNvPr>
          <p:cNvGrpSpPr/>
          <p:nvPr/>
        </p:nvGrpSpPr>
        <p:grpSpPr>
          <a:xfrm>
            <a:off x="5635787" y="1553395"/>
            <a:ext cx="1202595" cy="684128"/>
            <a:chOff x="5441102" y="1580647"/>
            <a:chExt cx="1202595" cy="684128"/>
          </a:xfrm>
        </p:grpSpPr>
        <p:pic>
          <p:nvPicPr>
            <p:cNvPr id="199" name="图片 198">
              <a:extLst>
                <a:ext uri="{FF2B5EF4-FFF2-40B4-BE49-F238E27FC236}">
                  <a16:creationId xmlns:a16="http://schemas.microsoft.com/office/drawing/2014/main" id="{978003E5-A92F-2D8E-4AD6-EC951E7550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597552" y="1783530"/>
              <a:ext cx="147537" cy="461900"/>
            </a:xfrm>
            <a:prstGeom prst="rect">
              <a:avLst/>
            </a:prstGeom>
          </p:spPr>
        </p:pic>
        <p:pic>
          <p:nvPicPr>
            <p:cNvPr id="205" name="图片 204">
              <a:extLst>
                <a:ext uri="{FF2B5EF4-FFF2-40B4-BE49-F238E27FC236}">
                  <a16:creationId xmlns:a16="http://schemas.microsoft.com/office/drawing/2014/main" id="{D1C8B014-FFC2-13A9-8CCE-7DA7482A5D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965415" y="1783530"/>
              <a:ext cx="147537" cy="461900"/>
            </a:xfrm>
            <a:prstGeom prst="rect">
              <a:avLst/>
            </a:prstGeom>
          </p:spPr>
        </p:pic>
        <p:pic>
          <p:nvPicPr>
            <p:cNvPr id="206" name="图片 205">
              <a:extLst>
                <a:ext uri="{FF2B5EF4-FFF2-40B4-BE49-F238E27FC236}">
                  <a16:creationId xmlns:a16="http://schemas.microsoft.com/office/drawing/2014/main" id="{942D11A8-50C6-B962-CECC-84D2E98683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321087" y="1783530"/>
              <a:ext cx="147537" cy="461900"/>
            </a:xfrm>
            <a:prstGeom prst="rect">
              <a:avLst/>
            </a:prstGeom>
          </p:spPr>
        </p:pic>
        <p:sp>
          <p:nvSpPr>
            <p:cNvPr id="209" name="文本框 208">
              <a:extLst>
                <a:ext uri="{FF2B5EF4-FFF2-40B4-BE49-F238E27FC236}">
                  <a16:creationId xmlns:a16="http://schemas.microsoft.com/office/drawing/2014/main" id="{54EB227B-7E55-1FAD-4F8C-691B8F1C45E7}"/>
                </a:ext>
              </a:extLst>
            </p:cNvPr>
            <p:cNvSpPr txBox="1"/>
            <p:nvPr/>
          </p:nvSpPr>
          <p:spPr>
            <a:xfrm>
              <a:off x="5540121" y="1651738"/>
              <a:ext cx="33626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solidFill>
                    <a:schemeClr val="accent2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RG</a:t>
              </a:r>
              <a:endParaRPr lang="zh-CN" altLang="en-US" sz="600" dirty="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210" name="文本框 209">
              <a:extLst>
                <a:ext uri="{FF2B5EF4-FFF2-40B4-BE49-F238E27FC236}">
                  <a16:creationId xmlns:a16="http://schemas.microsoft.com/office/drawing/2014/main" id="{B6EE3A1D-A921-2E5C-98F7-DACF3CE4E589}"/>
                </a:ext>
              </a:extLst>
            </p:cNvPr>
            <p:cNvSpPr txBox="1"/>
            <p:nvPr/>
          </p:nvSpPr>
          <p:spPr>
            <a:xfrm>
              <a:off x="5897414" y="1651738"/>
              <a:ext cx="33626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solidFill>
                    <a:schemeClr val="accent2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GJ</a:t>
              </a:r>
              <a:endParaRPr lang="zh-CN" altLang="en-US" sz="600" dirty="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211" name="文本框 210">
              <a:extLst>
                <a:ext uri="{FF2B5EF4-FFF2-40B4-BE49-F238E27FC236}">
                  <a16:creationId xmlns:a16="http://schemas.microsoft.com/office/drawing/2014/main" id="{7511BEDB-2226-62B8-CB26-652DDB7DE18B}"/>
                </a:ext>
              </a:extLst>
            </p:cNvPr>
            <p:cNvSpPr txBox="1"/>
            <p:nvPr/>
          </p:nvSpPr>
          <p:spPr>
            <a:xfrm>
              <a:off x="6258025" y="1651738"/>
              <a:ext cx="33626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solidFill>
                    <a:schemeClr val="accent2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FZ</a:t>
              </a:r>
              <a:endParaRPr lang="zh-CN" altLang="en-US" sz="600" dirty="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215" name="矩形 214">
              <a:extLst>
                <a:ext uri="{FF2B5EF4-FFF2-40B4-BE49-F238E27FC236}">
                  <a16:creationId xmlns:a16="http://schemas.microsoft.com/office/drawing/2014/main" id="{2BB2DBD1-36BD-38DA-CC3D-C84EDDC5BEE2}"/>
                </a:ext>
              </a:extLst>
            </p:cNvPr>
            <p:cNvSpPr/>
            <p:nvPr/>
          </p:nvSpPr>
          <p:spPr>
            <a:xfrm>
              <a:off x="5691282" y="1580647"/>
              <a:ext cx="705356" cy="14218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600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Hot TCM</a:t>
              </a:r>
              <a:endParaRPr lang="zh-CN" altLang="en-US" sz="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2" name="矩形 501">
              <a:extLst>
                <a:ext uri="{FF2B5EF4-FFF2-40B4-BE49-F238E27FC236}">
                  <a16:creationId xmlns:a16="http://schemas.microsoft.com/office/drawing/2014/main" id="{045D2610-D925-FAC2-83A2-A9F11B7C2A73}"/>
                </a:ext>
              </a:extLst>
            </p:cNvPr>
            <p:cNvSpPr/>
            <p:nvPr/>
          </p:nvSpPr>
          <p:spPr>
            <a:xfrm>
              <a:off x="5441102" y="1588066"/>
              <a:ext cx="1202595" cy="676709"/>
            </a:xfrm>
            <a:prstGeom prst="rect">
              <a:avLst/>
            </a:prstGeom>
            <a:noFill/>
            <a:ln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13" name="组合 512">
            <a:extLst>
              <a:ext uri="{FF2B5EF4-FFF2-40B4-BE49-F238E27FC236}">
                <a16:creationId xmlns:a16="http://schemas.microsoft.com/office/drawing/2014/main" id="{B6CB0514-787B-AC71-D156-0180DA53251C}"/>
              </a:ext>
            </a:extLst>
          </p:cNvPr>
          <p:cNvGrpSpPr/>
          <p:nvPr/>
        </p:nvGrpSpPr>
        <p:grpSpPr>
          <a:xfrm>
            <a:off x="5632570" y="2289304"/>
            <a:ext cx="1202595" cy="684128"/>
            <a:chOff x="7400570" y="1590068"/>
            <a:chExt cx="1202595" cy="684128"/>
          </a:xfrm>
        </p:grpSpPr>
        <p:pic>
          <p:nvPicPr>
            <p:cNvPr id="200" name="图片 199">
              <a:extLst>
                <a:ext uri="{FF2B5EF4-FFF2-40B4-BE49-F238E27FC236}">
                  <a16:creationId xmlns:a16="http://schemas.microsoft.com/office/drawing/2014/main" id="{8199621E-8839-F6B3-4573-607DAC0201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577538" y="1792318"/>
              <a:ext cx="147537" cy="461086"/>
            </a:xfrm>
            <a:prstGeom prst="rect">
              <a:avLst/>
            </a:prstGeom>
          </p:spPr>
        </p:pic>
        <p:pic>
          <p:nvPicPr>
            <p:cNvPr id="207" name="图片 206">
              <a:extLst>
                <a:ext uri="{FF2B5EF4-FFF2-40B4-BE49-F238E27FC236}">
                  <a16:creationId xmlns:a16="http://schemas.microsoft.com/office/drawing/2014/main" id="{10BAE079-C2E2-3485-9BEE-34706B7D4A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930452" y="1792318"/>
              <a:ext cx="147537" cy="461086"/>
            </a:xfrm>
            <a:prstGeom prst="rect">
              <a:avLst/>
            </a:prstGeom>
          </p:spPr>
        </p:pic>
        <p:pic>
          <p:nvPicPr>
            <p:cNvPr id="208" name="图片 207">
              <a:extLst>
                <a:ext uri="{FF2B5EF4-FFF2-40B4-BE49-F238E27FC236}">
                  <a16:creationId xmlns:a16="http://schemas.microsoft.com/office/drawing/2014/main" id="{F7AA5838-2B10-44E2-B6EC-1B3163A479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271941" y="1791806"/>
              <a:ext cx="147537" cy="461086"/>
            </a:xfrm>
            <a:prstGeom prst="rect">
              <a:avLst/>
            </a:prstGeom>
          </p:spPr>
        </p:pic>
        <p:sp>
          <p:nvSpPr>
            <p:cNvPr id="506" name="文本框 505">
              <a:extLst>
                <a:ext uri="{FF2B5EF4-FFF2-40B4-BE49-F238E27FC236}">
                  <a16:creationId xmlns:a16="http://schemas.microsoft.com/office/drawing/2014/main" id="{5A9C11E1-38A5-F91D-94F8-08AFEE3FFCF7}"/>
                </a:ext>
              </a:extLst>
            </p:cNvPr>
            <p:cNvSpPr txBox="1"/>
            <p:nvPr/>
          </p:nvSpPr>
          <p:spPr>
            <a:xfrm>
              <a:off x="7493239" y="1661159"/>
              <a:ext cx="33626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solidFill>
                    <a:schemeClr val="accent5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DH</a:t>
              </a:r>
              <a:endParaRPr lang="zh-CN" altLang="en-US" sz="600" dirty="0">
                <a:solidFill>
                  <a:schemeClr val="accent5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507" name="文本框 506">
              <a:extLst>
                <a:ext uri="{FF2B5EF4-FFF2-40B4-BE49-F238E27FC236}">
                  <a16:creationId xmlns:a16="http://schemas.microsoft.com/office/drawing/2014/main" id="{89606882-95A7-927D-C807-8E8C2D160E5A}"/>
                </a:ext>
              </a:extLst>
            </p:cNvPr>
            <p:cNvSpPr txBox="1"/>
            <p:nvPr/>
          </p:nvSpPr>
          <p:spPr>
            <a:xfrm>
              <a:off x="7856882" y="1661159"/>
              <a:ext cx="33626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solidFill>
                    <a:schemeClr val="accent5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HQ</a:t>
              </a:r>
              <a:endParaRPr lang="zh-CN" altLang="en-US" sz="600" dirty="0">
                <a:solidFill>
                  <a:schemeClr val="accent5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508" name="文本框 507">
              <a:extLst>
                <a:ext uri="{FF2B5EF4-FFF2-40B4-BE49-F238E27FC236}">
                  <a16:creationId xmlns:a16="http://schemas.microsoft.com/office/drawing/2014/main" id="{2F2DD376-8F20-84D4-96D9-2DC9496612C1}"/>
                </a:ext>
              </a:extLst>
            </p:cNvPr>
            <p:cNvSpPr txBox="1"/>
            <p:nvPr/>
          </p:nvSpPr>
          <p:spPr>
            <a:xfrm>
              <a:off x="8217493" y="1661159"/>
              <a:ext cx="33626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solidFill>
                    <a:schemeClr val="accent5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HL</a:t>
              </a:r>
              <a:endParaRPr lang="zh-CN" altLang="en-US" sz="600" dirty="0">
                <a:solidFill>
                  <a:schemeClr val="accent5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509" name="矩形 508">
              <a:extLst>
                <a:ext uri="{FF2B5EF4-FFF2-40B4-BE49-F238E27FC236}">
                  <a16:creationId xmlns:a16="http://schemas.microsoft.com/office/drawing/2014/main" id="{ABBC743A-FC1B-85C1-D1D3-4FEBC9F4E0B6}"/>
                </a:ext>
              </a:extLst>
            </p:cNvPr>
            <p:cNvSpPr/>
            <p:nvPr/>
          </p:nvSpPr>
          <p:spPr>
            <a:xfrm>
              <a:off x="7650750" y="1590068"/>
              <a:ext cx="705356" cy="14218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600" b="1" dirty="0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Cold TCM</a:t>
              </a:r>
              <a:endParaRPr lang="zh-CN" altLang="en-US" sz="6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0" name="矩形 509">
              <a:extLst>
                <a:ext uri="{FF2B5EF4-FFF2-40B4-BE49-F238E27FC236}">
                  <a16:creationId xmlns:a16="http://schemas.microsoft.com/office/drawing/2014/main" id="{56002D3C-DB53-BA57-B6FC-30FDE73388C6}"/>
                </a:ext>
              </a:extLst>
            </p:cNvPr>
            <p:cNvSpPr/>
            <p:nvPr/>
          </p:nvSpPr>
          <p:spPr>
            <a:xfrm>
              <a:off x="7400570" y="1597487"/>
              <a:ext cx="1202595" cy="676709"/>
            </a:xfrm>
            <a:prstGeom prst="rect">
              <a:avLst/>
            </a:prstGeom>
            <a:noFill/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18" name="图片 517">
            <a:extLst>
              <a:ext uri="{FF2B5EF4-FFF2-40B4-BE49-F238E27FC236}">
                <a16:creationId xmlns:a16="http://schemas.microsoft.com/office/drawing/2014/main" id="{F5A352ED-CC7B-3C5D-9761-673E8D690F3D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3770" b="74008" l="4306" r="990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1186" y="1737509"/>
            <a:ext cx="669993" cy="468995"/>
          </a:xfrm>
          <a:prstGeom prst="rect">
            <a:avLst/>
          </a:prstGeom>
        </p:spPr>
      </p:pic>
      <p:pic>
        <p:nvPicPr>
          <p:cNvPr id="520" name="图片 519">
            <a:extLst>
              <a:ext uri="{FF2B5EF4-FFF2-40B4-BE49-F238E27FC236}">
                <a16:creationId xmlns:a16="http://schemas.microsoft.com/office/drawing/2014/main" id="{82CC3668-FD59-F202-55C8-99544D9318C5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9921" b="89881" l="1528" r="98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0671"/>
          <a:stretch/>
        </p:blipFill>
        <p:spPr>
          <a:xfrm>
            <a:off x="8436064" y="1737509"/>
            <a:ext cx="631735" cy="350803"/>
          </a:xfrm>
          <a:prstGeom prst="rect">
            <a:avLst/>
          </a:prstGeom>
        </p:spPr>
      </p:pic>
      <p:sp>
        <p:nvSpPr>
          <p:cNvPr id="538" name="箭头: 下 537">
            <a:extLst>
              <a:ext uri="{FF2B5EF4-FFF2-40B4-BE49-F238E27FC236}">
                <a16:creationId xmlns:a16="http://schemas.microsoft.com/office/drawing/2014/main" id="{2F006B72-3AB6-EA79-654B-6F4C17EAB09A}"/>
              </a:ext>
            </a:extLst>
          </p:cNvPr>
          <p:cNvSpPr/>
          <p:nvPr/>
        </p:nvSpPr>
        <p:spPr>
          <a:xfrm rot="16200000">
            <a:off x="6835856" y="2125051"/>
            <a:ext cx="333375" cy="303835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9" name="文本框 538">
            <a:extLst>
              <a:ext uri="{FF2B5EF4-FFF2-40B4-BE49-F238E27FC236}">
                <a16:creationId xmlns:a16="http://schemas.microsoft.com/office/drawing/2014/main" id="{6ED13081-7443-D67C-F085-A5F960CE040E}"/>
              </a:ext>
            </a:extLst>
          </p:cNvPr>
          <p:cNvSpPr txBox="1"/>
          <p:nvPr/>
        </p:nvSpPr>
        <p:spPr>
          <a:xfrm>
            <a:off x="7282843" y="2184441"/>
            <a:ext cx="59754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00" b="1" dirty="0">
                <a:solidFill>
                  <a:srgbClr val="534E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  <a:endParaRPr lang="zh-CN" altLang="en-US" sz="900" b="1" dirty="0">
              <a:solidFill>
                <a:srgbClr val="534E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0" name="文本框 539">
            <a:extLst>
              <a:ext uri="{FF2B5EF4-FFF2-40B4-BE49-F238E27FC236}">
                <a16:creationId xmlns:a16="http://schemas.microsoft.com/office/drawing/2014/main" id="{E9DBE37E-50EA-8843-6DB1-9677B0EE4A8D}"/>
              </a:ext>
            </a:extLst>
          </p:cNvPr>
          <p:cNvSpPr txBox="1"/>
          <p:nvPr/>
        </p:nvSpPr>
        <p:spPr>
          <a:xfrm>
            <a:off x="7808867" y="2191428"/>
            <a:ext cx="69483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00" b="1" dirty="0">
                <a:solidFill>
                  <a:srgbClr val="DCAF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Hot_TCM</a:t>
            </a:r>
            <a:endParaRPr lang="zh-CN" altLang="en-US" sz="900" b="1" dirty="0">
              <a:solidFill>
                <a:srgbClr val="DCAF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1" name="文本框 540">
            <a:extLst>
              <a:ext uri="{FF2B5EF4-FFF2-40B4-BE49-F238E27FC236}">
                <a16:creationId xmlns:a16="http://schemas.microsoft.com/office/drawing/2014/main" id="{E55D59BF-4070-CC7B-67B7-EB8C5DF5AF06}"/>
              </a:ext>
            </a:extLst>
          </p:cNvPr>
          <p:cNvSpPr txBox="1"/>
          <p:nvPr/>
        </p:nvSpPr>
        <p:spPr>
          <a:xfrm>
            <a:off x="8385379" y="2186206"/>
            <a:ext cx="7581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00" b="1" dirty="0">
                <a:solidFill>
                  <a:srgbClr val="6DA2D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Cold_TCM</a:t>
            </a:r>
            <a:endParaRPr lang="zh-CN" altLang="en-US" sz="900" b="1" dirty="0">
              <a:solidFill>
                <a:srgbClr val="6DA2D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2" name="文本框 541">
            <a:extLst>
              <a:ext uri="{FF2B5EF4-FFF2-40B4-BE49-F238E27FC236}">
                <a16:creationId xmlns:a16="http://schemas.microsoft.com/office/drawing/2014/main" id="{7D92B013-A275-66C6-15F7-7427F1F466A1}"/>
              </a:ext>
            </a:extLst>
          </p:cNvPr>
          <p:cNvSpPr txBox="1"/>
          <p:nvPr/>
        </p:nvSpPr>
        <p:spPr>
          <a:xfrm>
            <a:off x="7296790" y="1537760"/>
            <a:ext cx="2432451" cy="23083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56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Short-term intervention</a:t>
            </a:r>
            <a:endParaRPr lang="zh-CN" altLang="en-US" sz="9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3" name="文本框 542">
            <a:extLst>
              <a:ext uri="{FF2B5EF4-FFF2-40B4-BE49-F238E27FC236}">
                <a16:creationId xmlns:a16="http://schemas.microsoft.com/office/drawing/2014/main" id="{70473D79-DA49-ADE2-3F74-3DC4E2DD3FF4}"/>
              </a:ext>
            </a:extLst>
          </p:cNvPr>
          <p:cNvSpPr txBox="1"/>
          <p:nvPr/>
        </p:nvSpPr>
        <p:spPr>
          <a:xfrm>
            <a:off x="7282843" y="2769258"/>
            <a:ext cx="2433736" cy="23083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56000">
                <a:schemeClr val="bg1">
                  <a:lumMod val="85000"/>
                </a:schemeClr>
              </a:gs>
              <a:gs pos="100000">
                <a:srgbClr val="C5C5C5"/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Long-term intervention</a:t>
            </a:r>
            <a:endParaRPr lang="zh-CN" altLang="en-US" sz="9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9" name="图片 528">
            <a:extLst>
              <a:ext uri="{FF2B5EF4-FFF2-40B4-BE49-F238E27FC236}">
                <a16:creationId xmlns:a16="http://schemas.microsoft.com/office/drawing/2014/main" id="{CB2C321B-7CA4-CE52-B779-5750F316DA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151" b="89881" l="1806" r="98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9060" y="2490517"/>
            <a:ext cx="629485" cy="430268"/>
          </a:xfrm>
          <a:prstGeom prst="rect">
            <a:avLst/>
          </a:prstGeom>
        </p:spPr>
      </p:pic>
      <p:pic>
        <p:nvPicPr>
          <p:cNvPr id="530" name="图片 529">
            <a:extLst>
              <a:ext uri="{FF2B5EF4-FFF2-40B4-BE49-F238E27FC236}">
                <a16:creationId xmlns:a16="http://schemas.microsoft.com/office/drawing/2014/main" id="{8DCF86C4-9D5E-1634-BE99-F76794171073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3770" b="74008" l="4306" r="990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223" y="2490517"/>
            <a:ext cx="669993" cy="468995"/>
          </a:xfrm>
          <a:prstGeom prst="rect">
            <a:avLst/>
          </a:prstGeom>
        </p:spPr>
      </p:pic>
      <p:pic>
        <p:nvPicPr>
          <p:cNvPr id="531" name="图片 530">
            <a:extLst>
              <a:ext uri="{FF2B5EF4-FFF2-40B4-BE49-F238E27FC236}">
                <a16:creationId xmlns:a16="http://schemas.microsoft.com/office/drawing/2014/main" id="{61AF5FD7-C055-10B1-C913-F5DAF10A204D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9921" b="89881" l="1528" r="98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0671"/>
          <a:stretch/>
        </p:blipFill>
        <p:spPr>
          <a:xfrm>
            <a:off x="8457101" y="2490517"/>
            <a:ext cx="631735" cy="350803"/>
          </a:xfrm>
          <a:prstGeom prst="rect">
            <a:avLst/>
          </a:prstGeom>
        </p:spPr>
      </p:pic>
      <p:sp>
        <p:nvSpPr>
          <p:cNvPr id="5" name="箭头: 下 4">
            <a:extLst>
              <a:ext uri="{FF2B5EF4-FFF2-40B4-BE49-F238E27FC236}">
                <a16:creationId xmlns:a16="http://schemas.microsoft.com/office/drawing/2014/main" id="{FF9DD98E-ED7F-FC03-143C-72A531D37B8C}"/>
              </a:ext>
            </a:extLst>
          </p:cNvPr>
          <p:cNvSpPr/>
          <p:nvPr/>
        </p:nvSpPr>
        <p:spPr>
          <a:xfrm>
            <a:off x="7477962" y="1239190"/>
            <a:ext cx="333375" cy="303835"/>
          </a:xfrm>
          <a:prstGeom prst="downArrow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F50B8B1E-523D-F056-4D60-9DDF96AF6F55}"/>
              </a:ext>
            </a:extLst>
          </p:cNvPr>
          <p:cNvSpPr/>
          <p:nvPr/>
        </p:nvSpPr>
        <p:spPr>
          <a:xfrm>
            <a:off x="5452433" y="1021149"/>
            <a:ext cx="4282374" cy="276571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Animal Intervention</a:t>
            </a:r>
            <a:endParaRPr lang="zh-CN" alt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59" name="组合 558">
            <a:extLst>
              <a:ext uri="{FF2B5EF4-FFF2-40B4-BE49-F238E27FC236}">
                <a16:creationId xmlns:a16="http://schemas.microsoft.com/office/drawing/2014/main" id="{6B7F56F0-B21E-D18E-35DF-1669528580FF}"/>
              </a:ext>
            </a:extLst>
          </p:cNvPr>
          <p:cNvGrpSpPr/>
          <p:nvPr/>
        </p:nvGrpSpPr>
        <p:grpSpPr>
          <a:xfrm>
            <a:off x="9064336" y="1578963"/>
            <a:ext cx="726577" cy="1384765"/>
            <a:chOff x="6151803" y="1451963"/>
            <a:chExt cx="726577" cy="1384765"/>
          </a:xfrm>
        </p:grpSpPr>
        <p:cxnSp>
          <p:nvCxnSpPr>
            <p:cNvPr id="500" name="直接连接符 499">
              <a:extLst>
                <a:ext uri="{FF2B5EF4-FFF2-40B4-BE49-F238E27FC236}">
                  <a16:creationId xmlns:a16="http://schemas.microsoft.com/office/drawing/2014/main" id="{4221D4CF-BFFF-D5E0-91D1-6987DCBE5353}"/>
                </a:ext>
              </a:extLst>
            </p:cNvPr>
            <p:cNvCxnSpPr>
              <a:cxnSpLocks/>
            </p:cNvCxnSpPr>
            <p:nvPr/>
          </p:nvCxnSpPr>
          <p:spPr>
            <a:xfrm>
              <a:off x="6202128" y="1451963"/>
              <a:ext cx="0" cy="1384765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5" name="文本框 514">
              <a:extLst>
                <a:ext uri="{FF2B5EF4-FFF2-40B4-BE49-F238E27FC236}">
                  <a16:creationId xmlns:a16="http://schemas.microsoft.com/office/drawing/2014/main" id="{D203D825-1713-BD67-28FF-23F28A8A240A}"/>
                </a:ext>
              </a:extLst>
            </p:cNvPr>
            <p:cNvSpPr txBox="1"/>
            <p:nvPr/>
          </p:nvSpPr>
          <p:spPr>
            <a:xfrm>
              <a:off x="6152121" y="1690089"/>
              <a:ext cx="411968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Day 7</a:t>
              </a:r>
              <a:endParaRPr lang="zh-CN" altLang="en-US" sz="6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516" name="文本框 515">
              <a:extLst>
                <a:ext uri="{FF2B5EF4-FFF2-40B4-BE49-F238E27FC236}">
                  <a16:creationId xmlns:a16="http://schemas.microsoft.com/office/drawing/2014/main" id="{373D97C5-E789-226C-494D-741DC84AEA88}"/>
                </a:ext>
              </a:extLst>
            </p:cNvPr>
            <p:cNvSpPr txBox="1"/>
            <p:nvPr/>
          </p:nvSpPr>
          <p:spPr>
            <a:xfrm>
              <a:off x="6151803" y="2474052"/>
              <a:ext cx="44689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Day 35</a:t>
              </a:r>
              <a:endParaRPr lang="zh-CN" altLang="en-US" sz="6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523" name="椭圆 522">
              <a:extLst>
                <a:ext uri="{FF2B5EF4-FFF2-40B4-BE49-F238E27FC236}">
                  <a16:creationId xmlns:a16="http://schemas.microsoft.com/office/drawing/2014/main" id="{8F7071FE-879E-24E1-FD19-150483FF1A71}"/>
                </a:ext>
              </a:extLst>
            </p:cNvPr>
            <p:cNvSpPr/>
            <p:nvPr/>
          </p:nvSpPr>
          <p:spPr>
            <a:xfrm>
              <a:off x="6178319" y="1761603"/>
              <a:ext cx="47942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4" name="椭圆 523">
              <a:extLst>
                <a:ext uri="{FF2B5EF4-FFF2-40B4-BE49-F238E27FC236}">
                  <a16:creationId xmlns:a16="http://schemas.microsoft.com/office/drawing/2014/main" id="{022782EF-3224-8D95-7EED-B1B84CE9A468}"/>
                </a:ext>
              </a:extLst>
            </p:cNvPr>
            <p:cNvSpPr/>
            <p:nvPr/>
          </p:nvSpPr>
          <p:spPr>
            <a:xfrm>
              <a:off x="6176537" y="2545907"/>
              <a:ext cx="47942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25" name="图片 524">
              <a:extLst>
                <a:ext uri="{FF2B5EF4-FFF2-40B4-BE49-F238E27FC236}">
                  <a16:creationId xmlns:a16="http://schemas.microsoft.com/office/drawing/2014/main" id="{BF07E6F2-B9EE-88BF-AF45-26EFE988C0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4">
              <a:extLst>
                <a:ext uri="{BEBA8EAE-BF5A-486C-A8C5-ECC9F3942E4B}">
                  <a14:imgProps xmlns:a14="http://schemas.microsoft.com/office/drawing/2010/main">
                    <a14:imgLayer r:embed="rId2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30604" t="16166" r="29017" b="17462"/>
            <a:stretch/>
          </p:blipFill>
          <p:spPr>
            <a:xfrm>
              <a:off x="6676943" y="1683920"/>
              <a:ext cx="127103" cy="180857"/>
            </a:xfrm>
            <a:prstGeom prst="rect">
              <a:avLst/>
            </a:prstGeom>
          </p:spPr>
        </p:pic>
        <p:pic>
          <p:nvPicPr>
            <p:cNvPr id="526" name="图片 525">
              <a:extLst>
                <a:ext uri="{FF2B5EF4-FFF2-40B4-BE49-F238E27FC236}">
                  <a16:creationId xmlns:a16="http://schemas.microsoft.com/office/drawing/2014/main" id="{8377B9DF-D0F1-4D2A-8988-3304DEE9CF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6">
              <a:extLst>
                <a:ext uri="{BEBA8EAE-BF5A-486C-A8C5-ECC9F3942E4B}">
                  <a14:imgProps xmlns:a14="http://schemas.microsoft.com/office/drawing/2010/main">
                    <a14:imgLayer r:embed="rId27">
                      <a14:imgEffect>
                        <a14:backgroundRemoval t="3373" b="97817" l="6806" r="6875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1160"/>
            <a:stretch/>
          </p:blipFill>
          <p:spPr>
            <a:xfrm>
              <a:off x="6493486" y="1697944"/>
              <a:ext cx="160187" cy="162886"/>
            </a:xfrm>
            <a:prstGeom prst="rect">
              <a:avLst/>
            </a:prstGeom>
          </p:spPr>
        </p:pic>
        <p:pic>
          <p:nvPicPr>
            <p:cNvPr id="527" name="图片 526">
              <a:extLst>
                <a:ext uri="{FF2B5EF4-FFF2-40B4-BE49-F238E27FC236}">
                  <a16:creationId xmlns:a16="http://schemas.microsoft.com/office/drawing/2014/main" id="{5A34C6FA-7564-1D4A-5312-8A10D757CC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4">
              <a:extLst>
                <a:ext uri="{BEBA8EAE-BF5A-486C-A8C5-ECC9F3942E4B}">
                  <a14:imgProps xmlns:a14="http://schemas.microsoft.com/office/drawing/2010/main">
                    <a14:imgLayer r:embed="rId2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30604" t="16166" r="29017" b="17462"/>
            <a:stretch/>
          </p:blipFill>
          <p:spPr>
            <a:xfrm>
              <a:off x="6663464" y="2458581"/>
              <a:ext cx="127103" cy="180857"/>
            </a:xfrm>
            <a:prstGeom prst="rect">
              <a:avLst/>
            </a:prstGeom>
          </p:spPr>
        </p:pic>
        <p:pic>
          <p:nvPicPr>
            <p:cNvPr id="528" name="图片 527">
              <a:extLst>
                <a:ext uri="{FF2B5EF4-FFF2-40B4-BE49-F238E27FC236}">
                  <a16:creationId xmlns:a16="http://schemas.microsoft.com/office/drawing/2014/main" id="{D4500B83-9772-B7E9-E478-FD85DA1E7F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6">
              <a:extLst>
                <a:ext uri="{BEBA8EAE-BF5A-486C-A8C5-ECC9F3942E4B}">
                  <a14:imgProps xmlns:a14="http://schemas.microsoft.com/office/drawing/2010/main">
                    <a14:imgLayer r:embed="rId27">
                      <a14:imgEffect>
                        <a14:backgroundRemoval t="3373" b="97817" l="6806" r="6875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1160"/>
            <a:stretch/>
          </p:blipFill>
          <p:spPr>
            <a:xfrm>
              <a:off x="6480007" y="2472605"/>
              <a:ext cx="160187" cy="162886"/>
            </a:xfrm>
            <a:prstGeom prst="rect">
              <a:avLst/>
            </a:prstGeom>
          </p:spPr>
        </p:pic>
        <p:sp>
          <p:nvSpPr>
            <p:cNvPr id="535" name="箭头: 左弧形 534">
              <a:extLst>
                <a:ext uri="{FF2B5EF4-FFF2-40B4-BE49-F238E27FC236}">
                  <a16:creationId xmlns:a16="http://schemas.microsoft.com/office/drawing/2014/main" id="{5B44C356-8E1D-7579-798D-EB8EF197E644}"/>
                </a:ext>
              </a:extLst>
            </p:cNvPr>
            <p:cNvSpPr/>
            <p:nvPr/>
          </p:nvSpPr>
          <p:spPr>
            <a:xfrm>
              <a:off x="6314583" y="1990122"/>
              <a:ext cx="204197" cy="420968"/>
            </a:xfrm>
            <a:prstGeom prst="curvedRightArrow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536" name="箭头: 左弧形 535">
              <a:extLst>
                <a:ext uri="{FF2B5EF4-FFF2-40B4-BE49-F238E27FC236}">
                  <a16:creationId xmlns:a16="http://schemas.microsoft.com/office/drawing/2014/main" id="{2DA2870B-8C91-9B2F-8470-3F05D1149249}"/>
                </a:ext>
              </a:extLst>
            </p:cNvPr>
            <p:cNvSpPr/>
            <p:nvPr/>
          </p:nvSpPr>
          <p:spPr>
            <a:xfrm rot="10800000">
              <a:off x="6532869" y="1963666"/>
              <a:ext cx="204197" cy="420968"/>
            </a:xfrm>
            <a:prstGeom prst="curvedRightArrow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537" name="文本框 536">
              <a:extLst>
                <a:ext uri="{FF2B5EF4-FFF2-40B4-BE49-F238E27FC236}">
                  <a16:creationId xmlns:a16="http://schemas.microsoft.com/office/drawing/2014/main" id="{85790B4E-38C1-7807-CF20-71A9A7D6BC65}"/>
                </a:ext>
              </a:extLst>
            </p:cNvPr>
            <p:cNvSpPr txBox="1"/>
            <p:nvPr/>
          </p:nvSpPr>
          <p:spPr>
            <a:xfrm>
              <a:off x="6165003" y="2067115"/>
              <a:ext cx="71337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900" dirty="0">
                  <a:latin typeface="Arial" panose="020B0604020202020204" pitchFamily="34" charset="0"/>
                  <a:cs typeface="Arial" panose="020B0604020202020204" pitchFamily="34" charset="0"/>
                </a:rPr>
                <a:t>Cross talk</a:t>
              </a:r>
              <a:endParaRPr lang="zh-CN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65" name="文本框 564">
            <a:extLst>
              <a:ext uri="{FF2B5EF4-FFF2-40B4-BE49-F238E27FC236}">
                <a16:creationId xmlns:a16="http://schemas.microsoft.com/office/drawing/2014/main" id="{503F25CA-B39B-C011-5EE2-EBE778F00B0B}"/>
              </a:ext>
            </a:extLst>
          </p:cNvPr>
          <p:cNvSpPr txBox="1"/>
          <p:nvPr/>
        </p:nvSpPr>
        <p:spPr>
          <a:xfrm>
            <a:off x="5190199" y="3230276"/>
            <a:ext cx="2549805" cy="276999"/>
          </a:xfrm>
          <a:prstGeom prst="rect">
            <a:avLst/>
          </a:prstGeom>
          <a:noFill/>
        </p:spPr>
        <p:txBody>
          <a:bodyPr wrap="square" lIns="252000" rIns="288000" rtlCol="0">
            <a:spAutoFit/>
          </a:bodyPr>
          <a:lstStyle/>
          <a:p>
            <a:pPr algn="ctr"/>
            <a:r>
              <a:rPr lang="en-US" altLang="zh-CN" sz="1200" b="1" dirty="0">
                <a:solidFill>
                  <a:schemeClr val="accent1">
                    <a:lumMod val="50000"/>
                  </a:schemeClr>
                </a:solidFill>
              </a:rPr>
              <a:t>Serum metabolomic analysis </a:t>
            </a:r>
            <a:endParaRPr lang="zh-CN" altLang="en-US" sz="1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66" name="文本框 565">
            <a:extLst>
              <a:ext uri="{FF2B5EF4-FFF2-40B4-BE49-F238E27FC236}">
                <a16:creationId xmlns:a16="http://schemas.microsoft.com/office/drawing/2014/main" id="{E6EC9327-49D2-AC96-A772-87A4186157C0}"/>
              </a:ext>
            </a:extLst>
          </p:cNvPr>
          <p:cNvSpPr txBox="1"/>
          <p:nvPr/>
        </p:nvSpPr>
        <p:spPr>
          <a:xfrm>
            <a:off x="7401357" y="3247683"/>
            <a:ext cx="2549805" cy="276999"/>
          </a:xfrm>
          <a:prstGeom prst="rect">
            <a:avLst/>
          </a:prstGeom>
          <a:noFill/>
        </p:spPr>
        <p:txBody>
          <a:bodyPr wrap="square" lIns="252000" rIns="288000" rtlCol="0">
            <a:spAutoFit/>
          </a:bodyPr>
          <a:lstStyle/>
          <a:p>
            <a:pPr algn="ctr"/>
            <a:r>
              <a:rPr lang="en-US" altLang="zh-CN" sz="1200" b="1" dirty="0">
                <a:solidFill>
                  <a:schemeClr val="accent1">
                    <a:lumMod val="50000"/>
                  </a:schemeClr>
                </a:solidFill>
              </a:rPr>
              <a:t>Correlation analysis</a:t>
            </a:r>
            <a:endParaRPr lang="zh-CN" altLang="en-US" sz="12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1675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61</Words>
  <Application>Microsoft Office PowerPoint</Application>
  <PresentationFormat>宽屏</PresentationFormat>
  <Paragraphs>27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等线</vt:lpstr>
      <vt:lpstr>等线 Light</vt:lpstr>
      <vt:lpstr>微软雅黑</vt:lpstr>
      <vt:lpstr>Arial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Li Alice</dc:creator>
  <cp:lastModifiedBy>Li Alice</cp:lastModifiedBy>
  <cp:revision>9</cp:revision>
  <dcterms:created xsi:type="dcterms:W3CDTF">2022-07-12T08:16:13Z</dcterms:created>
  <dcterms:modified xsi:type="dcterms:W3CDTF">2022-07-12T14:50:10Z</dcterms:modified>
</cp:coreProperties>
</file>