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7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964D"/>
    <a:srgbClr val="5F6C37"/>
    <a:srgbClr val="B4C287"/>
    <a:srgbClr val="E1E7CF"/>
    <a:srgbClr val="E9C196"/>
    <a:srgbClr val="F8EADA"/>
    <a:srgbClr val="F0FEDE"/>
    <a:srgbClr val="F2F5EB"/>
    <a:srgbClr val="FCF5EE"/>
    <a:srgbClr val="DCA1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中度样式 3 - 强调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深色样式 2 - 强调 5/强调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深色样式 2 - 强调 3/强调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660B408-B3CF-4A94-85FC-2B1E0A45F4A2}" styleName="深色样式 2 - 强调 1/强调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202B0CA-FC54-4496-8BCA-5EF66A818D29}" styleName="深色样式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E8034E78-7F5D-4C2E-B375-FC64B27BC917}" styleName="深色样式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16DA210-FB5B-4158-B5E0-FEB733F419BA}" styleName="浅色样式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D7B26C5-4107-4FEC-AEDC-1716B250A1EF}" styleName="浅色样式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浅色样式 1 - 强调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10" autoAdjust="0"/>
    <p:restoredTop sz="93826" autoAdjust="0"/>
  </p:normalViewPr>
  <p:slideViewPr>
    <p:cSldViewPr snapToGrid="0" showGuides="1">
      <p:cViewPr varScale="1">
        <p:scale>
          <a:sx n="50" d="100"/>
          <a:sy n="50" d="100"/>
        </p:scale>
        <p:origin x="1884" y="5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3">
  <dgm:title val=""/>
  <dgm:desc val=""/>
  <dgm:catLst>
    <dgm:cat type="accent4" pri="11300"/>
  </dgm:catLst>
  <dgm:styleLbl name="node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shade val="80000"/>
      </a:schemeClr>
      <a:schemeClr val="accent4">
        <a:tint val="7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/>
    <dgm:txEffectClrLst/>
  </dgm:styleLbl>
  <dgm:styleLbl name="ln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9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8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82B30E6-B78E-450B-BAFF-B378C83E0568}" type="doc">
      <dgm:prSet loTypeId="urn:microsoft.com/office/officeart/2005/8/layout/venn1" loCatId="relationship" qsTypeId="urn:microsoft.com/office/officeart/2005/8/quickstyle/simple3" qsCatId="simple" csTypeId="urn:microsoft.com/office/officeart/2005/8/colors/accent4_3" csCatId="accent4" phldr="1"/>
      <dgm:spPr/>
    </dgm:pt>
    <dgm:pt modelId="{22EAB570-D45C-48C1-B8AC-3C1CACD4D197}">
      <dgm:prSet phldrT="[文本]" custT="1"/>
      <dgm:spPr/>
      <dgm:t>
        <a:bodyPr/>
        <a:lstStyle/>
        <a:p>
          <a:r>
            <a:rPr lang="en-US" altLang="zh-CN" sz="800" dirty="0">
              <a:latin typeface="Arial" panose="020B0604020202020204" pitchFamily="34" charset="0"/>
              <a:cs typeface="Arial" panose="020B0604020202020204" pitchFamily="34" charset="0"/>
            </a:rPr>
            <a:t>1</a:t>
          </a:r>
          <a:endParaRPr lang="zh-CN" altLang="en-US" sz="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5CD7558-4DE2-430D-8456-465CC4A6FFA3}" type="parTrans" cxnId="{3F5FF948-C0DD-4BA8-B19F-6D6E835E63B6}">
      <dgm:prSet/>
      <dgm:spPr/>
      <dgm:t>
        <a:bodyPr/>
        <a:lstStyle/>
        <a:p>
          <a:endParaRPr lang="zh-CN" altLang="en-US" sz="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A1DC895-2DD8-48AB-A496-A608E18D4AB4}" type="sibTrans" cxnId="{3F5FF948-C0DD-4BA8-B19F-6D6E835E63B6}">
      <dgm:prSet/>
      <dgm:spPr/>
      <dgm:t>
        <a:bodyPr/>
        <a:lstStyle/>
        <a:p>
          <a:endParaRPr lang="zh-CN" altLang="en-US" sz="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22F0785-2937-4FF0-A39B-D19FBFCA1998}">
      <dgm:prSet phldrT="[文本]" custT="1"/>
      <dgm:spPr/>
      <dgm:t>
        <a:bodyPr/>
        <a:lstStyle/>
        <a:p>
          <a:r>
            <a:rPr lang="en-US" altLang="zh-CN" sz="800" dirty="0">
              <a:latin typeface="Arial" panose="020B0604020202020204" pitchFamily="34" charset="0"/>
              <a:cs typeface="Arial" panose="020B0604020202020204" pitchFamily="34" charset="0"/>
            </a:rPr>
            <a:t>0</a:t>
          </a:r>
          <a:endParaRPr lang="zh-CN" altLang="en-US" sz="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04B8238-7A25-4F33-9571-6F975E3D7C5B}" type="parTrans" cxnId="{6DC54E10-DB12-41BD-B919-55A411EB20F9}">
      <dgm:prSet/>
      <dgm:spPr/>
      <dgm:t>
        <a:bodyPr/>
        <a:lstStyle/>
        <a:p>
          <a:endParaRPr lang="zh-CN" altLang="en-US" sz="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4EA721D-5087-4887-AC1A-F56121F65E60}" type="sibTrans" cxnId="{6DC54E10-DB12-41BD-B919-55A411EB20F9}">
      <dgm:prSet/>
      <dgm:spPr/>
      <dgm:t>
        <a:bodyPr/>
        <a:lstStyle/>
        <a:p>
          <a:endParaRPr lang="zh-CN" altLang="en-US" sz="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0CCF9BC-AE54-4FB5-990F-963E9FC38DA4}">
      <dgm:prSet phldrT="[文本]" custT="1"/>
      <dgm:spPr/>
      <dgm:t>
        <a:bodyPr/>
        <a:lstStyle/>
        <a:p>
          <a:r>
            <a:rPr lang="en-US" altLang="zh-CN" sz="800" dirty="0">
              <a:latin typeface="Arial" panose="020B0604020202020204" pitchFamily="34" charset="0"/>
              <a:cs typeface="Arial" panose="020B0604020202020204" pitchFamily="34" charset="0"/>
            </a:rPr>
            <a:t>5</a:t>
          </a:r>
          <a:endParaRPr lang="zh-CN" altLang="en-US" sz="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8469DEE-91ED-4F5F-B071-1784003367A6}" type="parTrans" cxnId="{B2E8A0A9-26A6-4BB3-A13E-FE3FBD254B58}">
      <dgm:prSet/>
      <dgm:spPr/>
      <dgm:t>
        <a:bodyPr/>
        <a:lstStyle/>
        <a:p>
          <a:endParaRPr lang="zh-CN" altLang="en-US" sz="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AC379D8-009B-4BB6-991A-3CD37CA6C505}" type="sibTrans" cxnId="{B2E8A0A9-26A6-4BB3-A13E-FE3FBD254B58}">
      <dgm:prSet/>
      <dgm:spPr/>
      <dgm:t>
        <a:bodyPr/>
        <a:lstStyle/>
        <a:p>
          <a:endParaRPr lang="zh-CN" altLang="en-US" sz="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B3A4FD0-1CDD-4D7C-A0D5-7B3271C60C97}" type="pres">
      <dgm:prSet presAssocID="{582B30E6-B78E-450B-BAFF-B378C83E0568}" presName="compositeShape" presStyleCnt="0">
        <dgm:presLayoutVars>
          <dgm:chMax val="7"/>
          <dgm:dir/>
          <dgm:resizeHandles val="exact"/>
        </dgm:presLayoutVars>
      </dgm:prSet>
      <dgm:spPr/>
    </dgm:pt>
    <dgm:pt modelId="{96C4F922-1D61-4CD3-A9B3-AF0A3654635D}" type="pres">
      <dgm:prSet presAssocID="{22EAB570-D45C-48C1-B8AC-3C1CACD4D197}" presName="circ1" presStyleLbl="vennNode1" presStyleIdx="0" presStyleCnt="3"/>
      <dgm:spPr/>
    </dgm:pt>
    <dgm:pt modelId="{054C85F1-FE66-451D-A677-F98277E3C0F1}" type="pres">
      <dgm:prSet presAssocID="{22EAB570-D45C-48C1-B8AC-3C1CACD4D197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82271D23-DEF3-4254-82DF-704894D4EEBA}" type="pres">
      <dgm:prSet presAssocID="{422F0785-2937-4FF0-A39B-D19FBFCA1998}" presName="circ2" presStyleLbl="vennNode1" presStyleIdx="1" presStyleCnt="3"/>
      <dgm:spPr/>
    </dgm:pt>
    <dgm:pt modelId="{2D539F8C-7775-4D4E-AE94-3DF0D90CBD82}" type="pres">
      <dgm:prSet presAssocID="{422F0785-2937-4FF0-A39B-D19FBFCA1998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64AAF811-3CAC-49E6-A5BA-9CD5E38C957B}" type="pres">
      <dgm:prSet presAssocID="{20CCF9BC-AE54-4FB5-990F-963E9FC38DA4}" presName="circ3" presStyleLbl="vennNode1" presStyleIdx="2" presStyleCnt="3"/>
      <dgm:spPr/>
    </dgm:pt>
    <dgm:pt modelId="{FAE186B5-DD70-42D3-994C-881906E562CA}" type="pres">
      <dgm:prSet presAssocID="{20CCF9BC-AE54-4FB5-990F-963E9FC38DA4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E8C17A0C-699C-45A4-9455-2A02C330CA61}" type="presOf" srcId="{22EAB570-D45C-48C1-B8AC-3C1CACD4D197}" destId="{96C4F922-1D61-4CD3-A9B3-AF0A3654635D}" srcOrd="0" destOrd="0" presId="urn:microsoft.com/office/officeart/2005/8/layout/venn1"/>
    <dgm:cxn modelId="{6DC54E10-DB12-41BD-B919-55A411EB20F9}" srcId="{582B30E6-B78E-450B-BAFF-B378C83E0568}" destId="{422F0785-2937-4FF0-A39B-D19FBFCA1998}" srcOrd="1" destOrd="0" parTransId="{604B8238-7A25-4F33-9571-6F975E3D7C5B}" sibTransId="{24EA721D-5087-4887-AC1A-F56121F65E60}"/>
    <dgm:cxn modelId="{B14F982D-B649-454E-AF78-62D037F3B343}" type="presOf" srcId="{20CCF9BC-AE54-4FB5-990F-963E9FC38DA4}" destId="{FAE186B5-DD70-42D3-994C-881906E562CA}" srcOrd="1" destOrd="0" presId="urn:microsoft.com/office/officeart/2005/8/layout/venn1"/>
    <dgm:cxn modelId="{3F5FF948-C0DD-4BA8-B19F-6D6E835E63B6}" srcId="{582B30E6-B78E-450B-BAFF-B378C83E0568}" destId="{22EAB570-D45C-48C1-B8AC-3C1CACD4D197}" srcOrd="0" destOrd="0" parTransId="{C5CD7558-4DE2-430D-8456-465CC4A6FFA3}" sibTransId="{7A1DC895-2DD8-48AB-A496-A608E18D4AB4}"/>
    <dgm:cxn modelId="{3896164C-FE5D-4E1E-AF19-4E9417EF2B6D}" type="presOf" srcId="{22EAB570-D45C-48C1-B8AC-3C1CACD4D197}" destId="{054C85F1-FE66-451D-A677-F98277E3C0F1}" srcOrd="1" destOrd="0" presId="urn:microsoft.com/office/officeart/2005/8/layout/venn1"/>
    <dgm:cxn modelId="{6BCAE572-169A-41CF-AD6B-8DC8DD7D06EC}" type="presOf" srcId="{582B30E6-B78E-450B-BAFF-B378C83E0568}" destId="{1B3A4FD0-1CDD-4D7C-A0D5-7B3271C60C97}" srcOrd="0" destOrd="0" presId="urn:microsoft.com/office/officeart/2005/8/layout/venn1"/>
    <dgm:cxn modelId="{25148077-EF47-419D-B610-1DC32A8E18A2}" type="presOf" srcId="{20CCF9BC-AE54-4FB5-990F-963E9FC38DA4}" destId="{64AAF811-3CAC-49E6-A5BA-9CD5E38C957B}" srcOrd="0" destOrd="0" presId="urn:microsoft.com/office/officeart/2005/8/layout/venn1"/>
    <dgm:cxn modelId="{B2E8A0A9-26A6-4BB3-A13E-FE3FBD254B58}" srcId="{582B30E6-B78E-450B-BAFF-B378C83E0568}" destId="{20CCF9BC-AE54-4FB5-990F-963E9FC38DA4}" srcOrd="2" destOrd="0" parTransId="{18469DEE-91ED-4F5F-B071-1784003367A6}" sibTransId="{8AC379D8-009B-4BB6-991A-3CD37CA6C505}"/>
    <dgm:cxn modelId="{17946FC6-4AD4-42E7-AEC2-530FE9520795}" type="presOf" srcId="{422F0785-2937-4FF0-A39B-D19FBFCA1998}" destId="{82271D23-DEF3-4254-82DF-704894D4EEBA}" srcOrd="0" destOrd="0" presId="urn:microsoft.com/office/officeart/2005/8/layout/venn1"/>
    <dgm:cxn modelId="{AD31D9DA-A341-43E6-9F44-C35C5F0928BC}" type="presOf" srcId="{422F0785-2937-4FF0-A39B-D19FBFCA1998}" destId="{2D539F8C-7775-4D4E-AE94-3DF0D90CBD82}" srcOrd="1" destOrd="0" presId="urn:microsoft.com/office/officeart/2005/8/layout/venn1"/>
    <dgm:cxn modelId="{CC6CFE7B-7DA5-4671-AA75-637C57139AEC}" type="presParOf" srcId="{1B3A4FD0-1CDD-4D7C-A0D5-7B3271C60C97}" destId="{96C4F922-1D61-4CD3-A9B3-AF0A3654635D}" srcOrd="0" destOrd="0" presId="urn:microsoft.com/office/officeart/2005/8/layout/venn1"/>
    <dgm:cxn modelId="{28B79F4B-A7D8-43CB-A195-4A29EBA63E44}" type="presParOf" srcId="{1B3A4FD0-1CDD-4D7C-A0D5-7B3271C60C97}" destId="{054C85F1-FE66-451D-A677-F98277E3C0F1}" srcOrd="1" destOrd="0" presId="urn:microsoft.com/office/officeart/2005/8/layout/venn1"/>
    <dgm:cxn modelId="{1265783E-CAD2-4499-983D-189F88CA8340}" type="presParOf" srcId="{1B3A4FD0-1CDD-4D7C-A0D5-7B3271C60C97}" destId="{82271D23-DEF3-4254-82DF-704894D4EEBA}" srcOrd="2" destOrd="0" presId="urn:microsoft.com/office/officeart/2005/8/layout/venn1"/>
    <dgm:cxn modelId="{405E17AD-9DA4-4D21-89F7-43200ED7FDAA}" type="presParOf" srcId="{1B3A4FD0-1CDD-4D7C-A0D5-7B3271C60C97}" destId="{2D539F8C-7775-4D4E-AE94-3DF0D90CBD82}" srcOrd="3" destOrd="0" presId="urn:microsoft.com/office/officeart/2005/8/layout/venn1"/>
    <dgm:cxn modelId="{FCF2D293-D3F5-49F6-BBEC-1E536E8C42D3}" type="presParOf" srcId="{1B3A4FD0-1CDD-4D7C-A0D5-7B3271C60C97}" destId="{64AAF811-3CAC-49E6-A5BA-9CD5E38C957B}" srcOrd="4" destOrd="0" presId="urn:microsoft.com/office/officeart/2005/8/layout/venn1"/>
    <dgm:cxn modelId="{CC7CEBE9-E2A9-4960-85BE-A3C33F82AEF0}" type="presParOf" srcId="{1B3A4FD0-1CDD-4D7C-A0D5-7B3271C60C97}" destId="{FAE186B5-DD70-42D3-994C-881906E562CA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82B30E6-B78E-450B-BAFF-B378C83E0568}" type="doc">
      <dgm:prSet loTypeId="urn:microsoft.com/office/officeart/2005/8/layout/venn1" loCatId="relationship" qsTypeId="urn:microsoft.com/office/officeart/2005/8/quickstyle/simple3" qsCatId="simple" csTypeId="urn:microsoft.com/office/officeart/2005/8/colors/accent4_2" csCatId="accent4" phldr="1"/>
      <dgm:spPr/>
    </dgm:pt>
    <dgm:pt modelId="{22EAB570-D45C-48C1-B8AC-3C1CACD4D197}">
      <dgm:prSet phldrT="[文本]" custT="1"/>
      <dgm:spPr/>
      <dgm:t>
        <a:bodyPr/>
        <a:lstStyle/>
        <a:p>
          <a:r>
            <a:rPr lang="en-US" altLang="zh-CN" sz="800" dirty="0">
              <a:latin typeface="Arial" panose="020B0604020202020204" pitchFamily="34" charset="0"/>
              <a:cs typeface="Arial" panose="020B0604020202020204" pitchFamily="34" charset="0"/>
            </a:rPr>
            <a:t>9</a:t>
          </a:r>
          <a:endParaRPr lang="zh-CN" altLang="en-US" sz="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5CD7558-4DE2-430D-8456-465CC4A6FFA3}" type="parTrans" cxnId="{3F5FF948-C0DD-4BA8-B19F-6D6E835E63B6}">
      <dgm:prSet/>
      <dgm:spPr/>
      <dgm:t>
        <a:bodyPr/>
        <a:lstStyle/>
        <a:p>
          <a:endParaRPr lang="zh-CN" altLang="en-US" sz="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A1DC895-2DD8-48AB-A496-A608E18D4AB4}" type="sibTrans" cxnId="{3F5FF948-C0DD-4BA8-B19F-6D6E835E63B6}">
      <dgm:prSet/>
      <dgm:spPr/>
      <dgm:t>
        <a:bodyPr/>
        <a:lstStyle/>
        <a:p>
          <a:endParaRPr lang="zh-CN" altLang="en-US" sz="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22F0785-2937-4FF0-A39B-D19FBFCA1998}">
      <dgm:prSet phldrT="[文本]" custT="1"/>
      <dgm:spPr/>
      <dgm:t>
        <a:bodyPr/>
        <a:lstStyle/>
        <a:p>
          <a:r>
            <a:rPr lang="en-US" altLang="zh-CN" sz="800" dirty="0">
              <a:latin typeface="Arial" panose="020B0604020202020204" pitchFamily="34" charset="0"/>
              <a:cs typeface="Arial" panose="020B0604020202020204" pitchFamily="34" charset="0"/>
            </a:rPr>
            <a:t>4</a:t>
          </a:r>
          <a:endParaRPr lang="zh-CN" altLang="en-US" sz="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04B8238-7A25-4F33-9571-6F975E3D7C5B}" type="parTrans" cxnId="{6DC54E10-DB12-41BD-B919-55A411EB20F9}">
      <dgm:prSet/>
      <dgm:spPr/>
      <dgm:t>
        <a:bodyPr/>
        <a:lstStyle/>
        <a:p>
          <a:endParaRPr lang="zh-CN" altLang="en-US" sz="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4EA721D-5087-4887-AC1A-F56121F65E60}" type="sibTrans" cxnId="{6DC54E10-DB12-41BD-B919-55A411EB20F9}">
      <dgm:prSet/>
      <dgm:spPr/>
      <dgm:t>
        <a:bodyPr/>
        <a:lstStyle/>
        <a:p>
          <a:endParaRPr lang="zh-CN" altLang="en-US" sz="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0CCF9BC-AE54-4FB5-990F-963E9FC38DA4}">
      <dgm:prSet phldrT="[文本]" custT="1"/>
      <dgm:spPr/>
      <dgm:t>
        <a:bodyPr/>
        <a:lstStyle/>
        <a:p>
          <a:r>
            <a:rPr lang="en-US" altLang="zh-CN" sz="800" dirty="0">
              <a:latin typeface="Arial" panose="020B0604020202020204" pitchFamily="34" charset="0"/>
              <a:cs typeface="Arial" panose="020B0604020202020204" pitchFamily="34" charset="0"/>
            </a:rPr>
            <a:t>7</a:t>
          </a:r>
          <a:endParaRPr lang="zh-CN" altLang="en-US" sz="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8469DEE-91ED-4F5F-B071-1784003367A6}" type="parTrans" cxnId="{B2E8A0A9-26A6-4BB3-A13E-FE3FBD254B58}">
      <dgm:prSet/>
      <dgm:spPr/>
      <dgm:t>
        <a:bodyPr/>
        <a:lstStyle/>
        <a:p>
          <a:endParaRPr lang="zh-CN" altLang="en-US" sz="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AC379D8-009B-4BB6-991A-3CD37CA6C505}" type="sibTrans" cxnId="{B2E8A0A9-26A6-4BB3-A13E-FE3FBD254B58}">
      <dgm:prSet/>
      <dgm:spPr/>
      <dgm:t>
        <a:bodyPr/>
        <a:lstStyle/>
        <a:p>
          <a:endParaRPr lang="zh-CN" altLang="en-US" sz="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B3A4FD0-1CDD-4D7C-A0D5-7B3271C60C97}" type="pres">
      <dgm:prSet presAssocID="{582B30E6-B78E-450B-BAFF-B378C83E0568}" presName="compositeShape" presStyleCnt="0">
        <dgm:presLayoutVars>
          <dgm:chMax val="7"/>
          <dgm:dir/>
          <dgm:resizeHandles val="exact"/>
        </dgm:presLayoutVars>
      </dgm:prSet>
      <dgm:spPr/>
    </dgm:pt>
    <dgm:pt modelId="{96C4F922-1D61-4CD3-A9B3-AF0A3654635D}" type="pres">
      <dgm:prSet presAssocID="{22EAB570-D45C-48C1-B8AC-3C1CACD4D197}" presName="circ1" presStyleLbl="vennNode1" presStyleIdx="0" presStyleCnt="3"/>
      <dgm:spPr/>
    </dgm:pt>
    <dgm:pt modelId="{054C85F1-FE66-451D-A677-F98277E3C0F1}" type="pres">
      <dgm:prSet presAssocID="{22EAB570-D45C-48C1-B8AC-3C1CACD4D197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82271D23-DEF3-4254-82DF-704894D4EEBA}" type="pres">
      <dgm:prSet presAssocID="{422F0785-2937-4FF0-A39B-D19FBFCA1998}" presName="circ2" presStyleLbl="vennNode1" presStyleIdx="1" presStyleCnt="3"/>
      <dgm:spPr/>
    </dgm:pt>
    <dgm:pt modelId="{2D539F8C-7775-4D4E-AE94-3DF0D90CBD82}" type="pres">
      <dgm:prSet presAssocID="{422F0785-2937-4FF0-A39B-D19FBFCA1998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64AAF811-3CAC-49E6-A5BA-9CD5E38C957B}" type="pres">
      <dgm:prSet presAssocID="{20CCF9BC-AE54-4FB5-990F-963E9FC38DA4}" presName="circ3" presStyleLbl="vennNode1" presStyleIdx="2" presStyleCnt="3"/>
      <dgm:spPr/>
    </dgm:pt>
    <dgm:pt modelId="{FAE186B5-DD70-42D3-994C-881906E562CA}" type="pres">
      <dgm:prSet presAssocID="{20CCF9BC-AE54-4FB5-990F-963E9FC38DA4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E8C17A0C-699C-45A4-9455-2A02C330CA61}" type="presOf" srcId="{22EAB570-D45C-48C1-B8AC-3C1CACD4D197}" destId="{96C4F922-1D61-4CD3-A9B3-AF0A3654635D}" srcOrd="0" destOrd="0" presId="urn:microsoft.com/office/officeart/2005/8/layout/venn1"/>
    <dgm:cxn modelId="{6DC54E10-DB12-41BD-B919-55A411EB20F9}" srcId="{582B30E6-B78E-450B-BAFF-B378C83E0568}" destId="{422F0785-2937-4FF0-A39B-D19FBFCA1998}" srcOrd="1" destOrd="0" parTransId="{604B8238-7A25-4F33-9571-6F975E3D7C5B}" sibTransId="{24EA721D-5087-4887-AC1A-F56121F65E60}"/>
    <dgm:cxn modelId="{B14F982D-B649-454E-AF78-62D037F3B343}" type="presOf" srcId="{20CCF9BC-AE54-4FB5-990F-963E9FC38DA4}" destId="{FAE186B5-DD70-42D3-994C-881906E562CA}" srcOrd="1" destOrd="0" presId="urn:microsoft.com/office/officeart/2005/8/layout/venn1"/>
    <dgm:cxn modelId="{3F5FF948-C0DD-4BA8-B19F-6D6E835E63B6}" srcId="{582B30E6-B78E-450B-BAFF-B378C83E0568}" destId="{22EAB570-D45C-48C1-B8AC-3C1CACD4D197}" srcOrd="0" destOrd="0" parTransId="{C5CD7558-4DE2-430D-8456-465CC4A6FFA3}" sibTransId="{7A1DC895-2DD8-48AB-A496-A608E18D4AB4}"/>
    <dgm:cxn modelId="{3896164C-FE5D-4E1E-AF19-4E9417EF2B6D}" type="presOf" srcId="{22EAB570-D45C-48C1-B8AC-3C1CACD4D197}" destId="{054C85F1-FE66-451D-A677-F98277E3C0F1}" srcOrd="1" destOrd="0" presId="urn:microsoft.com/office/officeart/2005/8/layout/venn1"/>
    <dgm:cxn modelId="{6BCAE572-169A-41CF-AD6B-8DC8DD7D06EC}" type="presOf" srcId="{582B30E6-B78E-450B-BAFF-B378C83E0568}" destId="{1B3A4FD0-1CDD-4D7C-A0D5-7B3271C60C97}" srcOrd="0" destOrd="0" presId="urn:microsoft.com/office/officeart/2005/8/layout/venn1"/>
    <dgm:cxn modelId="{25148077-EF47-419D-B610-1DC32A8E18A2}" type="presOf" srcId="{20CCF9BC-AE54-4FB5-990F-963E9FC38DA4}" destId="{64AAF811-3CAC-49E6-A5BA-9CD5E38C957B}" srcOrd="0" destOrd="0" presId="urn:microsoft.com/office/officeart/2005/8/layout/venn1"/>
    <dgm:cxn modelId="{B2E8A0A9-26A6-4BB3-A13E-FE3FBD254B58}" srcId="{582B30E6-B78E-450B-BAFF-B378C83E0568}" destId="{20CCF9BC-AE54-4FB5-990F-963E9FC38DA4}" srcOrd="2" destOrd="0" parTransId="{18469DEE-91ED-4F5F-B071-1784003367A6}" sibTransId="{8AC379D8-009B-4BB6-991A-3CD37CA6C505}"/>
    <dgm:cxn modelId="{17946FC6-4AD4-42E7-AEC2-530FE9520795}" type="presOf" srcId="{422F0785-2937-4FF0-A39B-D19FBFCA1998}" destId="{82271D23-DEF3-4254-82DF-704894D4EEBA}" srcOrd="0" destOrd="0" presId="urn:microsoft.com/office/officeart/2005/8/layout/venn1"/>
    <dgm:cxn modelId="{AD31D9DA-A341-43E6-9F44-C35C5F0928BC}" type="presOf" srcId="{422F0785-2937-4FF0-A39B-D19FBFCA1998}" destId="{2D539F8C-7775-4D4E-AE94-3DF0D90CBD82}" srcOrd="1" destOrd="0" presId="urn:microsoft.com/office/officeart/2005/8/layout/venn1"/>
    <dgm:cxn modelId="{CC6CFE7B-7DA5-4671-AA75-637C57139AEC}" type="presParOf" srcId="{1B3A4FD0-1CDD-4D7C-A0D5-7B3271C60C97}" destId="{96C4F922-1D61-4CD3-A9B3-AF0A3654635D}" srcOrd="0" destOrd="0" presId="urn:microsoft.com/office/officeart/2005/8/layout/venn1"/>
    <dgm:cxn modelId="{28B79F4B-A7D8-43CB-A195-4A29EBA63E44}" type="presParOf" srcId="{1B3A4FD0-1CDD-4D7C-A0D5-7B3271C60C97}" destId="{054C85F1-FE66-451D-A677-F98277E3C0F1}" srcOrd="1" destOrd="0" presId="urn:microsoft.com/office/officeart/2005/8/layout/venn1"/>
    <dgm:cxn modelId="{1265783E-CAD2-4499-983D-189F88CA8340}" type="presParOf" srcId="{1B3A4FD0-1CDD-4D7C-A0D5-7B3271C60C97}" destId="{82271D23-DEF3-4254-82DF-704894D4EEBA}" srcOrd="2" destOrd="0" presId="urn:microsoft.com/office/officeart/2005/8/layout/venn1"/>
    <dgm:cxn modelId="{405E17AD-9DA4-4D21-89F7-43200ED7FDAA}" type="presParOf" srcId="{1B3A4FD0-1CDD-4D7C-A0D5-7B3271C60C97}" destId="{2D539F8C-7775-4D4E-AE94-3DF0D90CBD82}" srcOrd="3" destOrd="0" presId="urn:microsoft.com/office/officeart/2005/8/layout/venn1"/>
    <dgm:cxn modelId="{FCF2D293-D3F5-49F6-BBEC-1E536E8C42D3}" type="presParOf" srcId="{1B3A4FD0-1CDD-4D7C-A0D5-7B3271C60C97}" destId="{64AAF811-3CAC-49E6-A5BA-9CD5E38C957B}" srcOrd="4" destOrd="0" presId="urn:microsoft.com/office/officeart/2005/8/layout/venn1"/>
    <dgm:cxn modelId="{CC7CEBE9-E2A9-4960-85BE-A3C33F82AEF0}" type="presParOf" srcId="{1B3A4FD0-1CDD-4D7C-A0D5-7B3271C60C97}" destId="{FAE186B5-DD70-42D3-994C-881906E562CA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2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82B30E6-B78E-450B-BAFF-B378C83E0568}" type="doc">
      <dgm:prSet loTypeId="urn:microsoft.com/office/officeart/2005/8/layout/venn1" loCatId="relationship" qsTypeId="urn:microsoft.com/office/officeart/2005/8/quickstyle/simple3" qsCatId="simple" csTypeId="urn:microsoft.com/office/officeart/2005/8/colors/accent6_4" csCatId="accent6" phldr="1"/>
      <dgm:spPr/>
    </dgm:pt>
    <dgm:pt modelId="{22EAB570-D45C-48C1-B8AC-3C1CACD4D197}">
      <dgm:prSet phldrT="[文本]" custT="1"/>
      <dgm:spPr/>
      <dgm:t>
        <a:bodyPr/>
        <a:lstStyle/>
        <a:p>
          <a:r>
            <a:rPr lang="en-US" altLang="zh-CN" sz="800" dirty="0">
              <a:latin typeface="Arial" panose="020B0604020202020204" pitchFamily="34" charset="0"/>
              <a:cs typeface="Arial" panose="020B0604020202020204" pitchFamily="34" charset="0"/>
            </a:rPr>
            <a:t>5</a:t>
          </a:r>
          <a:endParaRPr lang="zh-CN" altLang="en-US" sz="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5CD7558-4DE2-430D-8456-465CC4A6FFA3}" type="parTrans" cxnId="{3F5FF948-C0DD-4BA8-B19F-6D6E835E63B6}">
      <dgm:prSet/>
      <dgm:spPr/>
      <dgm:t>
        <a:bodyPr/>
        <a:lstStyle/>
        <a:p>
          <a:endParaRPr lang="zh-CN" altLang="en-US" sz="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A1DC895-2DD8-48AB-A496-A608E18D4AB4}" type="sibTrans" cxnId="{3F5FF948-C0DD-4BA8-B19F-6D6E835E63B6}">
      <dgm:prSet/>
      <dgm:spPr/>
      <dgm:t>
        <a:bodyPr/>
        <a:lstStyle/>
        <a:p>
          <a:endParaRPr lang="zh-CN" altLang="en-US" sz="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22F0785-2937-4FF0-A39B-D19FBFCA1998}">
      <dgm:prSet phldrT="[文本]" custT="1"/>
      <dgm:spPr/>
      <dgm:t>
        <a:bodyPr/>
        <a:lstStyle/>
        <a:p>
          <a:r>
            <a:rPr lang="en-US" altLang="zh-CN" sz="800" dirty="0">
              <a:latin typeface="Arial" panose="020B0604020202020204" pitchFamily="34" charset="0"/>
              <a:cs typeface="Arial" panose="020B0604020202020204" pitchFamily="34" charset="0"/>
            </a:rPr>
            <a:t>5</a:t>
          </a:r>
          <a:endParaRPr lang="zh-CN" altLang="en-US" sz="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04B8238-7A25-4F33-9571-6F975E3D7C5B}" type="parTrans" cxnId="{6DC54E10-DB12-41BD-B919-55A411EB20F9}">
      <dgm:prSet/>
      <dgm:spPr/>
      <dgm:t>
        <a:bodyPr/>
        <a:lstStyle/>
        <a:p>
          <a:endParaRPr lang="zh-CN" altLang="en-US" sz="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4EA721D-5087-4887-AC1A-F56121F65E60}" type="sibTrans" cxnId="{6DC54E10-DB12-41BD-B919-55A411EB20F9}">
      <dgm:prSet/>
      <dgm:spPr/>
      <dgm:t>
        <a:bodyPr/>
        <a:lstStyle/>
        <a:p>
          <a:endParaRPr lang="zh-CN" altLang="en-US" sz="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0CCF9BC-AE54-4FB5-990F-963E9FC38DA4}">
      <dgm:prSet phldrT="[文本]" custT="1"/>
      <dgm:spPr/>
      <dgm:t>
        <a:bodyPr/>
        <a:lstStyle/>
        <a:p>
          <a:r>
            <a:rPr lang="en-US" altLang="zh-CN" sz="800" dirty="0">
              <a:latin typeface="Arial" panose="020B0604020202020204" pitchFamily="34" charset="0"/>
              <a:cs typeface="Arial" panose="020B0604020202020204" pitchFamily="34" charset="0"/>
            </a:rPr>
            <a:t>16</a:t>
          </a:r>
          <a:endParaRPr lang="zh-CN" altLang="en-US" sz="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8469DEE-91ED-4F5F-B071-1784003367A6}" type="parTrans" cxnId="{B2E8A0A9-26A6-4BB3-A13E-FE3FBD254B58}">
      <dgm:prSet/>
      <dgm:spPr/>
      <dgm:t>
        <a:bodyPr/>
        <a:lstStyle/>
        <a:p>
          <a:endParaRPr lang="zh-CN" altLang="en-US" sz="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AC379D8-009B-4BB6-991A-3CD37CA6C505}" type="sibTrans" cxnId="{B2E8A0A9-26A6-4BB3-A13E-FE3FBD254B58}">
      <dgm:prSet/>
      <dgm:spPr/>
      <dgm:t>
        <a:bodyPr/>
        <a:lstStyle/>
        <a:p>
          <a:endParaRPr lang="zh-CN" altLang="en-US" sz="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B3A4FD0-1CDD-4D7C-A0D5-7B3271C60C97}" type="pres">
      <dgm:prSet presAssocID="{582B30E6-B78E-450B-BAFF-B378C83E0568}" presName="compositeShape" presStyleCnt="0">
        <dgm:presLayoutVars>
          <dgm:chMax val="7"/>
          <dgm:dir/>
          <dgm:resizeHandles val="exact"/>
        </dgm:presLayoutVars>
      </dgm:prSet>
      <dgm:spPr/>
    </dgm:pt>
    <dgm:pt modelId="{96C4F922-1D61-4CD3-A9B3-AF0A3654635D}" type="pres">
      <dgm:prSet presAssocID="{22EAB570-D45C-48C1-B8AC-3C1CACD4D197}" presName="circ1" presStyleLbl="vennNode1" presStyleIdx="0" presStyleCnt="3"/>
      <dgm:spPr/>
    </dgm:pt>
    <dgm:pt modelId="{054C85F1-FE66-451D-A677-F98277E3C0F1}" type="pres">
      <dgm:prSet presAssocID="{22EAB570-D45C-48C1-B8AC-3C1CACD4D197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82271D23-DEF3-4254-82DF-704894D4EEBA}" type="pres">
      <dgm:prSet presAssocID="{422F0785-2937-4FF0-A39B-D19FBFCA1998}" presName="circ2" presStyleLbl="vennNode1" presStyleIdx="1" presStyleCnt="3"/>
      <dgm:spPr/>
    </dgm:pt>
    <dgm:pt modelId="{2D539F8C-7775-4D4E-AE94-3DF0D90CBD82}" type="pres">
      <dgm:prSet presAssocID="{422F0785-2937-4FF0-A39B-D19FBFCA1998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64AAF811-3CAC-49E6-A5BA-9CD5E38C957B}" type="pres">
      <dgm:prSet presAssocID="{20CCF9BC-AE54-4FB5-990F-963E9FC38DA4}" presName="circ3" presStyleLbl="vennNode1" presStyleIdx="2" presStyleCnt="3"/>
      <dgm:spPr/>
    </dgm:pt>
    <dgm:pt modelId="{FAE186B5-DD70-42D3-994C-881906E562CA}" type="pres">
      <dgm:prSet presAssocID="{20CCF9BC-AE54-4FB5-990F-963E9FC38DA4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E8C17A0C-699C-45A4-9455-2A02C330CA61}" type="presOf" srcId="{22EAB570-D45C-48C1-B8AC-3C1CACD4D197}" destId="{96C4F922-1D61-4CD3-A9B3-AF0A3654635D}" srcOrd="0" destOrd="0" presId="urn:microsoft.com/office/officeart/2005/8/layout/venn1"/>
    <dgm:cxn modelId="{6DC54E10-DB12-41BD-B919-55A411EB20F9}" srcId="{582B30E6-B78E-450B-BAFF-B378C83E0568}" destId="{422F0785-2937-4FF0-A39B-D19FBFCA1998}" srcOrd="1" destOrd="0" parTransId="{604B8238-7A25-4F33-9571-6F975E3D7C5B}" sibTransId="{24EA721D-5087-4887-AC1A-F56121F65E60}"/>
    <dgm:cxn modelId="{B14F982D-B649-454E-AF78-62D037F3B343}" type="presOf" srcId="{20CCF9BC-AE54-4FB5-990F-963E9FC38DA4}" destId="{FAE186B5-DD70-42D3-994C-881906E562CA}" srcOrd="1" destOrd="0" presId="urn:microsoft.com/office/officeart/2005/8/layout/venn1"/>
    <dgm:cxn modelId="{3F5FF948-C0DD-4BA8-B19F-6D6E835E63B6}" srcId="{582B30E6-B78E-450B-BAFF-B378C83E0568}" destId="{22EAB570-D45C-48C1-B8AC-3C1CACD4D197}" srcOrd="0" destOrd="0" parTransId="{C5CD7558-4DE2-430D-8456-465CC4A6FFA3}" sibTransId="{7A1DC895-2DD8-48AB-A496-A608E18D4AB4}"/>
    <dgm:cxn modelId="{3896164C-FE5D-4E1E-AF19-4E9417EF2B6D}" type="presOf" srcId="{22EAB570-D45C-48C1-B8AC-3C1CACD4D197}" destId="{054C85F1-FE66-451D-A677-F98277E3C0F1}" srcOrd="1" destOrd="0" presId="urn:microsoft.com/office/officeart/2005/8/layout/venn1"/>
    <dgm:cxn modelId="{6BCAE572-169A-41CF-AD6B-8DC8DD7D06EC}" type="presOf" srcId="{582B30E6-B78E-450B-BAFF-B378C83E0568}" destId="{1B3A4FD0-1CDD-4D7C-A0D5-7B3271C60C97}" srcOrd="0" destOrd="0" presId="urn:microsoft.com/office/officeart/2005/8/layout/venn1"/>
    <dgm:cxn modelId="{25148077-EF47-419D-B610-1DC32A8E18A2}" type="presOf" srcId="{20CCF9BC-AE54-4FB5-990F-963E9FC38DA4}" destId="{64AAF811-3CAC-49E6-A5BA-9CD5E38C957B}" srcOrd="0" destOrd="0" presId="urn:microsoft.com/office/officeart/2005/8/layout/venn1"/>
    <dgm:cxn modelId="{B2E8A0A9-26A6-4BB3-A13E-FE3FBD254B58}" srcId="{582B30E6-B78E-450B-BAFF-B378C83E0568}" destId="{20CCF9BC-AE54-4FB5-990F-963E9FC38DA4}" srcOrd="2" destOrd="0" parTransId="{18469DEE-91ED-4F5F-B071-1784003367A6}" sibTransId="{8AC379D8-009B-4BB6-991A-3CD37CA6C505}"/>
    <dgm:cxn modelId="{17946FC6-4AD4-42E7-AEC2-530FE9520795}" type="presOf" srcId="{422F0785-2937-4FF0-A39B-D19FBFCA1998}" destId="{82271D23-DEF3-4254-82DF-704894D4EEBA}" srcOrd="0" destOrd="0" presId="urn:microsoft.com/office/officeart/2005/8/layout/venn1"/>
    <dgm:cxn modelId="{AD31D9DA-A341-43E6-9F44-C35C5F0928BC}" type="presOf" srcId="{422F0785-2937-4FF0-A39B-D19FBFCA1998}" destId="{2D539F8C-7775-4D4E-AE94-3DF0D90CBD82}" srcOrd="1" destOrd="0" presId="urn:microsoft.com/office/officeart/2005/8/layout/venn1"/>
    <dgm:cxn modelId="{CC6CFE7B-7DA5-4671-AA75-637C57139AEC}" type="presParOf" srcId="{1B3A4FD0-1CDD-4D7C-A0D5-7B3271C60C97}" destId="{96C4F922-1D61-4CD3-A9B3-AF0A3654635D}" srcOrd="0" destOrd="0" presId="urn:microsoft.com/office/officeart/2005/8/layout/venn1"/>
    <dgm:cxn modelId="{28B79F4B-A7D8-43CB-A195-4A29EBA63E44}" type="presParOf" srcId="{1B3A4FD0-1CDD-4D7C-A0D5-7B3271C60C97}" destId="{054C85F1-FE66-451D-A677-F98277E3C0F1}" srcOrd="1" destOrd="0" presId="urn:microsoft.com/office/officeart/2005/8/layout/venn1"/>
    <dgm:cxn modelId="{1265783E-CAD2-4499-983D-189F88CA8340}" type="presParOf" srcId="{1B3A4FD0-1CDD-4D7C-A0D5-7B3271C60C97}" destId="{82271D23-DEF3-4254-82DF-704894D4EEBA}" srcOrd="2" destOrd="0" presId="urn:microsoft.com/office/officeart/2005/8/layout/venn1"/>
    <dgm:cxn modelId="{405E17AD-9DA4-4D21-89F7-43200ED7FDAA}" type="presParOf" srcId="{1B3A4FD0-1CDD-4D7C-A0D5-7B3271C60C97}" destId="{2D539F8C-7775-4D4E-AE94-3DF0D90CBD82}" srcOrd="3" destOrd="0" presId="urn:microsoft.com/office/officeart/2005/8/layout/venn1"/>
    <dgm:cxn modelId="{FCF2D293-D3F5-49F6-BBEC-1E536E8C42D3}" type="presParOf" srcId="{1B3A4FD0-1CDD-4D7C-A0D5-7B3271C60C97}" destId="{64AAF811-3CAC-49E6-A5BA-9CD5E38C957B}" srcOrd="4" destOrd="0" presId="urn:microsoft.com/office/officeart/2005/8/layout/venn1"/>
    <dgm:cxn modelId="{CC7CEBE9-E2A9-4960-85BE-A3C33F82AEF0}" type="presParOf" srcId="{1B3A4FD0-1CDD-4D7C-A0D5-7B3271C60C97}" destId="{FAE186B5-DD70-42D3-994C-881906E562CA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34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9E8F713-97F3-4451-AA0A-024A6534ED50}" type="doc">
      <dgm:prSet loTypeId="urn:microsoft.com/office/officeart/2005/8/layout/venn3" loCatId="relationship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zh-CN" altLang="en-US"/>
        </a:p>
      </dgm:t>
    </dgm:pt>
    <dgm:pt modelId="{C5D4CE28-99E7-41AF-A69F-084F675A5499}">
      <dgm:prSet phldrT="[文本]" custT="1"/>
      <dgm:spPr>
        <a:solidFill>
          <a:srgbClr val="DCA15D">
            <a:alpha val="50000"/>
          </a:srgbClr>
        </a:solidFill>
      </dgm:spPr>
      <dgm:t>
        <a:bodyPr/>
        <a:lstStyle/>
        <a:p>
          <a:r>
            <a:rPr lang="en-US" altLang="zh-CN" sz="7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12</a:t>
          </a:r>
          <a:endParaRPr lang="zh-CN" altLang="en-US" sz="700" dirty="0">
            <a:solidFill>
              <a:schemeClr val="tx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55D53B2A-9968-43C2-9FE9-313AA75D44F7}" type="parTrans" cxnId="{0A07A7F1-A3EF-495C-AB4D-2FC469009FBE}">
      <dgm:prSet/>
      <dgm:spPr/>
      <dgm:t>
        <a:bodyPr/>
        <a:lstStyle/>
        <a:p>
          <a:endParaRPr lang="zh-CN" altLang="en-US">
            <a:solidFill>
              <a:schemeClr val="tx1"/>
            </a:solidFill>
          </a:endParaRPr>
        </a:p>
      </dgm:t>
    </dgm:pt>
    <dgm:pt modelId="{2BB1A8F4-6019-4849-8C43-7842EEB0511F}" type="sibTrans" cxnId="{0A07A7F1-A3EF-495C-AB4D-2FC469009FBE}">
      <dgm:prSet/>
      <dgm:spPr/>
      <dgm:t>
        <a:bodyPr/>
        <a:lstStyle/>
        <a:p>
          <a:endParaRPr lang="zh-CN" altLang="en-US">
            <a:solidFill>
              <a:schemeClr val="tx1"/>
            </a:solidFill>
          </a:endParaRPr>
        </a:p>
      </dgm:t>
    </dgm:pt>
    <dgm:pt modelId="{2D3B7DFD-863E-4AAD-8CFA-8BD056E8796F}">
      <dgm:prSet phldrT="[文本]" custT="1"/>
      <dgm:spPr>
        <a:solidFill>
          <a:srgbClr val="ABBB79">
            <a:alpha val="50000"/>
          </a:srgbClr>
        </a:solidFill>
      </dgm:spPr>
      <dgm:t>
        <a:bodyPr/>
        <a:lstStyle/>
        <a:p>
          <a:r>
            <a:rPr lang="en-US" altLang="zh-CN" sz="7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9</a:t>
          </a:r>
          <a:endParaRPr lang="zh-CN" altLang="en-US" sz="700" dirty="0">
            <a:solidFill>
              <a:schemeClr val="tx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8AB8AF12-FAB1-4D82-AEFC-ED8362236F41}" type="sibTrans" cxnId="{6E2CF09D-841D-46F3-B94A-F8288583DABF}">
      <dgm:prSet/>
      <dgm:spPr/>
      <dgm:t>
        <a:bodyPr/>
        <a:lstStyle/>
        <a:p>
          <a:endParaRPr lang="zh-CN" altLang="en-US">
            <a:solidFill>
              <a:schemeClr val="tx1"/>
            </a:solidFill>
          </a:endParaRPr>
        </a:p>
      </dgm:t>
    </dgm:pt>
    <dgm:pt modelId="{294F8DB2-2FDB-4889-A83D-97FA8F28555B}" type="parTrans" cxnId="{6E2CF09D-841D-46F3-B94A-F8288583DABF}">
      <dgm:prSet/>
      <dgm:spPr/>
      <dgm:t>
        <a:bodyPr/>
        <a:lstStyle/>
        <a:p>
          <a:endParaRPr lang="zh-CN" altLang="en-US">
            <a:solidFill>
              <a:schemeClr val="tx1"/>
            </a:solidFill>
          </a:endParaRPr>
        </a:p>
      </dgm:t>
    </dgm:pt>
    <dgm:pt modelId="{1A81AE4B-82DB-408E-82DE-DCBDB70B8251}" type="pres">
      <dgm:prSet presAssocID="{49E8F713-97F3-4451-AA0A-024A6534ED50}" presName="Name0" presStyleCnt="0">
        <dgm:presLayoutVars>
          <dgm:dir/>
          <dgm:resizeHandles val="exact"/>
        </dgm:presLayoutVars>
      </dgm:prSet>
      <dgm:spPr/>
    </dgm:pt>
    <dgm:pt modelId="{53D479C0-6348-4B77-B232-BC24423DD93C}" type="pres">
      <dgm:prSet presAssocID="{C5D4CE28-99E7-41AF-A69F-084F675A5499}" presName="Name5" presStyleLbl="vennNode1" presStyleIdx="0" presStyleCnt="2">
        <dgm:presLayoutVars>
          <dgm:bulletEnabled val="1"/>
        </dgm:presLayoutVars>
      </dgm:prSet>
      <dgm:spPr/>
    </dgm:pt>
    <dgm:pt modelId="{540D697B-C04E-422A-B271-7CE924FB4627}" type="pres">
      <dgm:prSet presAssocID="{2BB1A8F4-6019-4849-8C43-7842EEB0511F}" presName="space" presStyleCnt="0"/>
      <dgm:spPr/>
    </dgm:pt>
    <dgm:pt modelId="{A71F5C96-6954-4D77-B50C-D50A3340BD4D}" type="pres">
      <dgm:prSet presAssocID="{2D3B7DFD-863E-4AAD-8CFA-8BD056E8796F}" presName="Name5" presStyleLbl="vennNode1" presStyleIdx="1" presStyleCnt="2" custLinFactNeighborX="-22649">
        <dgm:presLayoutVars>
          <dgm:bulletEnabled val="1"/>
        </dgm:presLayoutVars>
      </dgm:prSet>
      <dgm:spPr/>
    </dgm:pt>
  </dgm:ptLst>
  <dgm:cxnLst>
    <dgm:cxn modelId="{3854D303-6B10-41EA-9EC5-D25EB9FE6F6C}" type="presOf" srcId="{C5D4CE28-99E7-41AF-A69F-084F675A5499}" destId="{53D479C0-6348-4B77-B232-BC24423DD93C}" srcOrd="0" destOrd="0" presId="urn:microsoft.com/office/officeart/2005/8/layout/venn3"/>
    <dgm:cxn modelId="{83ACDB8F-D468-4DF9-B2A5-3493C8BA2BCF}" type="presOf" srcId="{2D3B7DFD-863E-4AAD-8CFA-8BD056E8796F}" destId="{A71F5C96-6954-4D77-B50C-D50A3340BD4D}" srcOrd="0" destOrd="0" presId="urn:microsoft.com/office/officeart/2005/8/layout/venn3"/>
    <dgm:cxn modelId="{4B5C849D-3731-4066-89F9-969C14D5BE70}" type="presOf" srcId="{49E8F713-97F3-4451-AA0A-024A6534ED50}" destId="{1A81AE4B-82DB-408E-82DE-DCBDB70B8251}" srcOrd="0" destOrd="0" presId="urn:microsoft.com/office/officeart/2005/8/layout/venn3"/>
    <dgm:cxn modelId="{6E2CF09D-841D-46F3-B94A-F8288583DABF}" srcId="{49E8F713-97F3-4451-AA0A-024A6534ED50}" destId="{2D3B7DFD-863E-4AAD-8CFA-8BD056E8796F}" srcOrd="1" destOrd="0" parTransId="{294F8DB2-2FDB-4889-A83D-97FA8F28555B}" sibTransId="{8AB8AF12-FAB1-4D82-AEFC-ED8362236F41}"/>
    <dgm:cxn modelId="{0A07A7F1-A3EF-495C-AB4D-2FC469009FBE}" srcId="{49E8F713-97F3-4451-AA0A-024A6534ED50}" destId="{C5D4CE28-99E7-41AF-A69F-084F675A5499}" srcOrd="0" destOrd="0" parTransId="{55D53B2A-9968-43C2-9FE9-313AA75D44F7}" sibTransId="{2BB1A8F4-6019-4849-8C43-7842EEB0511F}"/>
    <dgm:cxn modelId="{7E59B28D-11FF-428F-930C-2B5A66C04FE3}" type="presParOf" srcId="{1A81AE4B-82DB-408E-82DE-DCBDB70B8251}" destId="{53D479C0-6348-4B77-B232-BC24423DD93C}" srcOrd="0" destOrd="0" presId="urn:microsoft.com/office/officeart/2005/8/layout/venn3"/>
    <dgm:cxn modelId="{6F06BD1F-7F2B-4C9F-9044-B982A2E43102}" type="presParOf" srcId="{1A81AE4B-82DB-408E-82DE-DCBDB70B8251}" destId="{540D697B-C04E-422A-B271-7CE924FB4627}" srcOrd="1" destOrd="0" presId="urn:microsoft.com/office/officeart/2005/8/layout/venn3"/>
    <dgm:cxn modelId="{1DE057E0-CDD5-4F33-9A1B-7FD8DD8EB4DB}" type="presParOf" srcId="{1A81AE4B-82DB-408E-82DE-DCBDB70B8251}" destId="{A71F5C96-6954-4D77-B50C-D50A3340BD4D}" srcOrd="2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3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82B30E6-B78E-450B-BAFF-B378C83E0568}" type="doc">
      <dgm:prSet loTypeId="urn:microsoft.com/office/officeart/2005/8/layout/venn1" loCatId="relationship" qsTypeId="urn:microsoft.com/office/officeart/2005/8/quickstyle/simple3" qsCatId="simple" csTypeId="urn:microsoft.com/office/officeart/2005/8/colors/accent6_3" csCatId="accent6" phldr="1"/>
      <dgm:spPr/>
    </dgm:pt>
    <dgm:pt modelId="{22EAB570-D45C-48C1-B8AC-3C1CACD4D197}">
      <dgm:prSet phldrT="[文本]" custT="1"/>
      <dgm:spPr/>
      <dgm:t>
        <a:bodyPr/>
        <a:lstStyle/>
        <a:p>
          <a:r>
            <a:rPr lang="en-US" altLang="zh-CN" sz="800" dirty="0">
              <a:latin typeface="Arial" panose="020B0604020202020204" pitchFamily="34" charset="0"/>
              <a:cs typeface="Arial" panose="020B0604020202020204" pitchFamily="34" charset="0"/>
            </a:rPr>
            <a:t>1</a:t>
          </a:r>
          <a:endParaRPr lang="zh-CN" altLang="en-US" sz="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5CD7558-4DE2-430D-8456-465CC4A6FFA3}" type="parTrans" cxnId="{3F5FF948-C0DD-4BA8-B19F-6D6E835E63B6}">
      <dgm:prSet/>
      <dgm:spPr/>
      <dgm:t>
        <a:bodyPr/>
        <a:lstStyle/>
        <a:p>
          <a:endParaRPr lang="zh-CN" altLang="en-US" sz="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A1DC895-2DD8-48AB-A496-A608E18D4AB4}" type="sibTrans" cxnId="{3F5FF948-C0DD-4BA8-B19F-6D6E835E63B6}">
      <dgm:prSet/>
      <dgm:spPr/>
      <dgm:t>
        <a:bodyPr/>
        <a:lstStyle/>
        <a:p>
          <a:endParaRPr lang="zh-CN" altLang="en-US" sz="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22F0785-2937-4FF0-A39B-D19FBFCA1998}">
      <dgm:prSet phldrT="[文本]" custT="1"/>
      <dgm:spPr/>
      <dgm:t>
        <a:bodyPr/>
        <a:lstStyle/>
        <a:p>
          <a:r>
            <a:rPr lang="en-US" altLang="zh-CN" sz="800" dirty="0">
              <a:latin typeface="Arial" panose="020B0604020202020204" pitchFamily="34" charset="0"/>
              <a:cs typeface="Arial" panose="020B0604020202020204" pitchFamily="34" charset="0"/>
            </a:rPr>
            <a:t>1</a:t>
          </a:r>
          <a:endParaRPr lang="zh-CN" altLang="en-US" sz="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04B8238-7A25-4F33-9571-6F975E3D7C5B}" type="parTrans" cxnId="{6DC54E10-DB12-41BD-B919-55A411EB20F9}">
      <dgm:prSet/>
      <dgm:spPr/>
      <dgm:t>
        <a:bodyPr/>
        <a:lstStyle/>
        <a:p>
          <a:endParaRPr lang="zh-CN" altLang="en-US" sz="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4EA721D-5087-4887-AC1A-F56121F65E60}" type="sibTrans" cxnId="{6DC54E10-DB12-41BD-B919-55A411EB20F9}">
      <dgm:prSet/>
      <dgm:spPr/>
      <dgm:t>
        <a:bodyPr/>
        <a:lstStyle/>
        <a:p>
          <a:endParaRPr lang="zh-CN" altLang="en-US" sz="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0CCF9BC-AE54-4FB5-990F-963E9FC38DA4}">
      <dgm:prSet phldrT="[文本]" custT="1"/>
      <dgm:spPr/>
      <dgm:t>
        <a:bodyPr/>
        <a:lstStyle/>
        <a:p>
          <a:r>
            <a:rPr lang="en-US" altLang="zh-CN" sz="800" dirty="0">
              <a:latin typeface="Arial" panose="020B0604020202020204" pitchFamily="34" charset="0"/>
              <a:cs typeface="Arial" panose="020B0604020202020204" pitchFamily="34" charset="0"/>
            </a:rPr>
            <a:t>3</a:t>
          </a:r>
          <a:endParaRPr lang="zh-CN" altLang="en-US" sz="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8469DEE-91ED-4F5F-B071-1784003367A6}" type="parTrans" cxnId="{B2E8A0A9-26A6-4BB3-A13E-FE3FBD254B58}">
      <dgm:prSet/>
      <dgm:spPr/>
      <dgm:t>
        <a:bodyPr/>
        <a:lstStyle/>
        <a:p>
          <a:endParaRPr lang="zh-CN" altLang="en-US" sz="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AC379D8-009B-4BB6-991A-3CD37CA6C505}" type="sibTrans" cxnId="{B2E8A0A9-26A6-4BB3-A13E-FE3FBD254B58}">
      <dgm:prSet/>
      <dgm:spPr/>
      <dgm:t>
        <a:bodyPr/>
        <a:lstStyle/>
        <a:p>
          <a:endParaRPr lang="zh-CN" altLang="en-US" sz="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B3A4FD0-1CDD-4D7C-A0D5-7B3271C60C97}" type="pres">
      <dgm:prSet presAssocID="{582B30E6-B78E-450B-BAFF-B378C83E0568}" presName="compositeShape" presStyleCnt="0">
        <dgm:presLayoutVars>
          <dgm:chMax val="7"/>
          <dgm:dir/>
          <dgm:resizeHandles val="exact"/>
        </dgm:presLayoutVars>
      </dgm:prSet>
      <dgm:spPr/>
    </dgm:pt>
    <dgm:pt modelId="{96C4F922-1D61-4CD3-A9B3-AF0A3654635D}" type="pres">
      <dgm:prSet presAssocID="{22EAB570-D45C-48C1-B8AC-3C1CACD4D197}" presName="circ1" presStyleLbl="vennNode1" presStyleIdx="0" presStyleCnt="3"/>
      <dgm:spPr/>
    </dgm:pt>
    <dgm:pt modelId="{054C85F1-FE66-451D-A677-F98277E3C0F1}" type="pres">
      <dgm:prSet presAssocID="{22EAB570-D45C-48C1-B8AC-3C1CACD4D197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82271D23-DEF3-4254-82DF-704894D4EEBA}" type="pres">
      <dgm:prSet presAssocID="{422F0785-2937-4FF0-A39B-D19FBFCA1998}" presName="circ2" presStyleLbl="vennNode1" presStyleIdx="1" presStyleCnt="3"/>
      <dgm:spPr/>
    </dgm:pt>
    <dgm:pt modelId="{2D539F8C-7775-4D4E-AE94-3DF0D90CBD82}" type="pres">
      <dgm:prSet presAssocID="{422F0785-2937-4FF0-A39B-D19FBFCA1998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64AAF811-3CAC-49E6-A5BA-9CD5E38C957B}" type="pres">
      <dgm:prSet presAssocID="{20CCF9BC-AE54-4FB5-990F-963E9FC38DA4}" presName="circ3" presStyleLbl="vennNode1" presStyleIdx="2" presStyleCnt="3"/>
      <dgm:spPr/>
    </dgm:pt>
    <dgm:pt modelId="{FAE186B5-DD70-42D3-994C-881906E562CA}" type="pres">
      <dgm:prSet presAssocID="{20CCF9BC-AE54-4FB5-990F-963E9FC38DA4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E8C17A0C-699C-45A4-9455-2A02C330CA61}" type="presOf" srcId="{22EAB570-D45C-48C1-B8AC-3C1CACD4D197}" destId="{96C4F922-1D61-4CD3-A9B3-AF0A3654635D}" srcOrd="0" destOrd="0" presId="urn:microsoft.com/office/officeart/2005/8/layout/venn1"/>
    <dgm:cxn modelId="{6DC54E10-DB12-41BD-B919-55A411EB20F9}" srcId="{582B30E6-B78E-450B-BAFF-B378C83E0568}" destId="{422F0785-2937-4FF0-A39B-D19FBFCA1998}" srcOrd="1" destOrd="0" parTransId="{604B8238-7A25-4F33-9571-6F975E3D7C5B}" sibTransId="{24EA721D-5087-4887-AC1A-F56121F65E60}"/>
    <dgm:cxn modelId="{B14F982D-B649-454E-AF78-62D037F3B343}" type="presOf" srcId="{20CCF9BC-AE54-4FB5-990F-963E9FC38DA4}" destId="{FAE186B5-DD70-42D3-994C-881906E562CA}" srcOrd="1" destOrd="0" presId="urn:microsoft.com/office/officeart/2005/8/layout/venn1"/>
    <dgm:cxn modelId="{3F5FF948-C0DD-4BA8-B19F-6D6E835E63B6}" srcId="{582B30E6-B78E-450B-BAFF-B378C83E0568}" destId="{22EAB570-D45C-48C1-B8AC-3C1CACD4D197}" srcOrd="0" destOrd="0" parTransId="{C5CD7558-4DE2-430D-8456-465CC4A6FFA3}" sibTransId="{7A1DC895-2DD8-48AB-A496-A608E18D4AB4}"/>
    <dgm:cxn modelId="{3896164C-FE5D-4E1E-AF19-4E9417EF2B6D}" type="presOf" srcId="{22EAB570-D45C-48C1-B8AC-3C1CACD4D197}" destId="{054C85F1-FE66-451D-A677-F98277E3C0F1}" srcOrd="1" destOrd="0" presId="urn:microsoft.com/office/officeart/2005/8/layout/venn1"/>
    <dgm:cxn modelId="{6BCAE572-169A-41CF-AD6B-8DC8DD7D06EC}" type="presOf" srcId="{582B30E6-B78E-450B-BAFF-B378C83E0568}" destId="{1B3A4FD0-1CDD-4D7C-A0D5-7B3271C60C97}" srcOrd="0" destOrd="0" presId="urn:microsoft.com/office/officeart/2005/8/layout/venn1"/>
    <dgm:cxn modelId="{25148077-EF47-419D-B610-1DC32A8E18A2}" type="presOf" srcId="{20CCF9BC-AE54-4FB5-990F-963E9FC38DA4}" destId="{64AAF811-3CAC-49E6-A5BA-9CD5E38C957B}" srcOrd="0" destOrd="0" presId="urn:microsoft.com/office/officeart/2005/8/layout/venn1"/>
    <dgm:cxn modelId="{B2E8A0A9-26A6-4BB3-A13E-FE3FBD254B58}" srcId="{582B30E6-B78E-450B-BAFF-B378C83E0568}" destId="{20CCF9BC-AE54-4FB5-990F-963E9FC38DA4}" srcOrd="2" destOrd="0" parTransId="{18469DEE-91ED-4F5F-B071-1784003367A6}" sibTransId="{8AC379D8-009B-4BB6-991A-3CD37CA6C505}"/>
    <dgm:cxn modelId="{17946FC6-4AD4-42E7-AEC2-530FE9520795}" type="presOf" srcId="{422F0785-2937-4FF0-A39B-D19FBFCA1998}" destId="{82271D23-DEF3-4254-82DF-704894D4EEBA}" srcOrd="0" destOrd="0" presId="urn:microsoft.com/office/officeart/2005/8/layout/venn1"/>
    <dgm:cxn modelId="{AD31D9DA-A341-43E6-9F44-C35C5F0928BC}" type="presOf" srcId="{422F0785-2937-4FF0-A39B-D19FBFCA1998}" destId="{2D539F8C-7775-4D4E-AE94-3DF0D90CBD82}" srcOrd="1" destOrd="0" presId="urn:microsoft.com/office/officeart/2005/8/layout/venn1"/>
    <dgm:cxn modelId="{CC6CFE7B-7DA5-4671-AA75-637C57139AEC}" type="presParOf" srcId="{1B3A4FD0-1CDD-4D7C-A0D5-7B3271C60C97}" destId="{96C4F922-1D61-4CD3-A9B3-AF0A3654635D}" srcOrd="0" destOrd="0" presId="urn:microsoft.com/office/officeart/2005/8/layout/venn1"/>
    <dgm:cxn modelId="{28B79F4B-A7D8-43CB-A195-4A29EBA63E44}" type="presParOf" srcId="{1B3A4FD0-1CDD-4D7C-A0D5-7B3271C60C97}" destId="{054C85F1-FE66-451D-A677-F98277E3C0F1}" srcOrd="1" destOrd="0" presId="urn:microsoft.com/office/officeart/2005/8/layout/venn1"/>
    <dgm:cxn modelId="{1265783E-CAD2-4499-983D-189F88CA8340}" type="presParOf" srcId="{1B3A4FD0-1CDD-4D7C-A0D5-7B3271C60C97}" destId="{82271D23-DEF3-4254-82DF-704894D4EEBA}" srcOrd="2" destOrd="0" presId="urn:microsoft.com/office/officeart/2005/8/layout/venn1"/>
    <dgm:cxn modelId="{405E17AD-9DA4-4D21-89F7-43200ED7FDAA}" type="presParOf" srcId="{1B3A4FD0-1CDD-4D7C-A0D5-7B3271C60C97}" destId="{2D539F8C-7775-4D4E-AE94-3DF0D90CBD82}" srcOrd="3" destOrd="0" presId="urn:microsoft.com/office/officeart/2005/8/layout/venn1"/>
    <dgm:cxn modelId="{FCF2D293-D3F5-49F6-BBEC-1E536E8C42D3}" type="presParOf" srcId="{1B3A4FD0-1CDD-4D7C-A0D5-7B3271C60C97}" destId="{64AAF811-3CAC-49E6-A5BA-9CD5E38C957B}" srcOrd="4" destOrd="0" presId="urn:microsoft.com/office/officeart/2005/8/layout/venn1"/>
    <dgm:cxn modelId="{CC7CEBE9-E2A9-4960-85BE-A3C33F82AEF0}" type="presParOf" srcId="{1B3A4FD0-1CDD-4D7C-A0D5-7B3271C60C97}" destId="{FAE186B5-DD70-42D3-994C-881906E562CA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44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9E8F713-97F3-4451-AA0A-024A6534ED50}" type="doc">
      <dgm:prSet loTypeId="urn:microsoft.com/office/officeart/2005/8/layout/venn3" loCatId="relationship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zh-CN" altLang="en-US"/>
        </a:p>
      </dgm:t>
    </dgm:pt>
    <dgm:pt modelId="{C5D4CE28-99E7-41AF-A69F-084F675A5499}">
      <dgm:prSet phldrT="[文本]" custT="1"/>
      <dgm:spPr>
        <a:solidFill>
          <a:srgbClr val="DCA15D">
            <a:alpha val="50000"/>
          </a:srgbClr>
        </a:solidFill>
      </dgm:spPr>
      <dgm:t>
        <a:bodyPr/>
        <a:lstStyle/>
        <a:p>
          <a:r>
            <a:rPr lang="en-US" altLang="zh-CN" sz="7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1</a:t>
          </a:r>
          <a:endParaRPr lang="zh-CN" altLang="en-US" sz="700" dirty="0">
            <a:solidFill>
              <a:schemeClr val="tx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55D53B2A-9968-43C2-9FE9-313AA75D44F7}" type="parTrans" cxnId="{0A07A7F1-A3EF-495C-AB4D-2FC469009FBE}">
      <dgm:prSet/>
      <dgm:spPr/>
      <dgm:t>
        <a:bodyPr/>
        <a:lstStyle/>
        <a:p>
          <a:endParaRPr lang="zh-CN" altLang="en-US">
            <a:solidFill>
              <a:schemeClr val="tx1"/>
            </a:solidFill>
          </a:endParaRPr>
        </a:p>
      </dgm:t>
    </dgm:pt>
    <dgm:pt modelId="{2BB1A8F4-6019-4849-8C43-7842EEB0511F}" type="sibTrans" cxnId="{0A07A7F1-A3EF-495C-AB4D-2FC469009FBE}">
      <dgm:prSet/>
      <dgm:spPr/>
      <dgm:t>
        <a:bodyPr/>
        <a:lstStyle/>
        <a:p>
          <a:endParaRPr lang="zh-CN" altLang="en-US">
            <a:solidFill>
              <a:schemeClr val="tx1"/>
            </a:solidFill>
          </a:endParaRPr>
        </a:p>
      </dgm:t>
    </dgm:pt>
    <dgm:pt modelId="{2D3B7DFD-863E-4AAD-8CFA-8BD056E8796F}">
      <dgm:prSet phldrT="[文本]" custT="1"/>
      <dgm:spPr>
        <a:solidFill>
          <a:srgbClr val="ABBB79">
            <a:alpha val="50000"/>
          </a:srgbClr>
        </a:solidFill>
      </dgm:spPr>
      <dgm:t>
        <a:bodyPr/>
        <a:lstStyle/>
        <a:p>
          <a:r>
            <a:rPr lang="en-US" altLang="zh-CN" sz="7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3</a:t>
          </a:r>
          <a:endParaRPr lang="zh-CN" altLang="en-US" sz="700" dirty="0">
            <a:solidFill>
              <a:schemeClr val="tx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8AB8AF12-FAB1-4D82-AEFC-ED8362236F41}" type="sibTrans" cxnId="{6E2CF09D-841D-46F3-B94A-F8288583DABF}">
      <dgm:prSet/>
      <dgm:spPr/>
      <dgm:t>
        <a:bodyPr/>
        <a:lstStyle/>
        <a:p>
          <a:endParaRPr lang="zh-CN" altLang="en-US">
            <a:solidFill>
              <a:schemeClr val="tx1"/>
            </a:solidFill>
          </a:endParaRPr>
        </a:p>
      </dgm:t>
    </dgm:pt>
    <dgm:pt modelId="{294F8DB2-2FDB-4889-A83D-97FA8F28555B}" type="parTrans" cxnId="{6E2CF09D-841D-46F3-B94A-F8288583DABF}">
      <dgm:prSet/>
      <dgm:spPr/>
      <dgm:t>
        <a:bodyPr/>
        <a:lstStyle/>
        <a:p>
          <a:endParaRPr lang="zh-CN" altLang="en-US">
            <a:solidFill>
              <a:schemeClr val="tx1"/>
            </a:solidFill>
          </a:endParaRPr>
        </a:p>
      </dgm:t>
    </dgm:pt>
    <dgm:pt modelId="{1A81AE4B-82DB-408E-82DE-DCBDB70B8251}" type="pres">
      <dgm:prSet presAssocID="{49E8F713-97F3-4451-AA0A-024A6534ED50}" presName="Name0" presStyleCnt="0">
        <dgm:presLayoutVars>
          <dgm:dir/>
          <dgm:resizeHandles val="exact"/>
        </dgm:presLayoutVars>
      </dgm:prSet>
      <dgm:spPr/>
    </dgm:pt>
    <dgm:pt modelId="{53D479C0-6348-4B77-B232-BC24423DD93C}" type="pres">
      <dgm:prSet presAssocID="{C5D4CE28-99E7-41AF-A69F-084F675A5499}" presName="Name5" presStyleLbl="vennNode1" presStyleIdx="0" presStyleCnt="2">
        <dgm:presLayoutVars>
          <dgm:bulletEnabled val="1"/>
        </dgm:presLayoutVars>
      </dgm:prSet>
      <dgm:spPr/>
    </dgm:pt>
    <dgm:pt modelId="{540D697B-C04E-422A-B271-7CE924FB4627}" type="pres">
      <dgm:prSet presAssocID="{2BB1A8F4-6019-4849-8C43-7842EEB0511F}" presName="space" presStyleCnt="0"/>
      <dgm:spPr/>
    </dgm:pt>
    <dgm:pt modelId="{A71F5C96-6954-4D77-B50C-D50A3340BD4D}" type="pres">
      <dgm:prSet presAssocID="{2D3B7DFD-863E-4AAD-8CFA-8BD056E8796F}" presName="Name5" presStyleLbl="vennNode1" presStyleIdx="1" presStyleCnt="2" custLinFactNeighborX="-22649">
        <dgm:presLayoutVars>
          <dgm:bulletEnabled val="1"/>
        </dgm:presLayoutVars>
      </dgm:prSet>
      <dgm:spPr/>
    </dgm:pt>
  </dgm:ptLst>
  <dgm:cxnLst>
    <dgm:cxn modelId="{3854D303-6B10-41EA-9EC5-D25EB9FE6F6C}" type="presOf" srcId="{C5D4CE28-99E7-41AF-A69F-084F675A5499}" destId="{53D479C0-6348-4B77-B232-BC24423DD93C}" srcOrd="0" destOrd="0" presId="urn:microsoft.com/office/officeart/2005/8/layout/venn3"/>
    <dgm:cxn modelId="{83ACDB8F-D468-4DF9-B2A5-3493C8BA2BCF}" type="presOf" srcId="{2D3B7DFD-863E-4AAD-8CFA-8BD056E8796F}" destId="{A71F5C96-6954-4D77-B50C-D50A3340BD4D}" srcOrd="0" destOrd="0" presId="urn:microsoft.com/office/officeart/2005/8/layout/venn3"/>
    <dgm:cxn modelId="{4B5C849D-3731-4066-89F9-969C14D5BE70}" type="presOf" srcId="{49E8F713-97F3-4451-AA0A-024A6534ED50}" destId="{1A81AE4B-82DB-408E-82DE-DCBDB70B8251}" srcOrd="0" destOrd="0" presId="urn:microsoft.com/office/officeart/2005/8/layout/venn3"/>
    <dgm:cxn modelId="{6E2CF09D-841D-46F3-B94A-F8288583DABF}" srcId="{49E8F713-97F3-4451-AA0A-024A6534ED50}" destId="{2D3B7DFD-863E-4AAD-8CFA-8BD056E8796F}" srcOrd="1" destOrd="0" parTransId="{294F8DB2-2FDB-4889-A83D-97FA8F28555B}" sibTransId="{8AB8AF12-FAB1-4D82-AEFC-ED8362236F41}"/>
    <dgm:cxn modelId="{0A07A7F1-A3EF-495C-AB4D-2FC469009FBE}" srcId="{49E8F713-97F3-4451-AA0A-024A6534ED50}" destId="{C5D4CE28-99E7-41AF-A69F-084F675A5499}" srcOrd="0" destOrd="0" parTransId="{55D53B2A-9968-43C2-9FE9-313AA75D44F7}" sibTransId="{2BB1A8F4-6019-4849-8C43-7842EEB0511F}"/>
    <dgm:cxn modelId="{7E59B28D-11FF-428F-930C-2B5A66C04FE3}" type="presParOf" srcId="{1A81AE4B-82DB-408E-82DE-DCBDB70B8251}" destId="{53D479C0-6348-4B77-B232-BC24423DD93C}" srcOrd="0" destOrd="0" presId="urn:microsoft.com/office/officeart/2005/8/layout/venn3"/>
    <dgm:cxn modelId="{6F06BD1F-7F2B-4C9F-9044-B982A2E43102}" type="presParOf" srcId="{1A81AE4B-82DB-408E-82DE-DCBDB70B8251}" destId="{540D697B-C04E-422A-B271-7CE924FB4627}" srcOrd="1" destOrd="0" presId="urn:microsoft.com/office/officeart/2005/8/layout/venn3"/>
    <dgm:cxn modelId="{1DE057E0-CDD5-4F33-9A1B-7FD8DD8EB4DB}" type="presParOf" srcId="{1A81AE4B-82DB-408E-82DE-DCBDB70B8251}" destId="{A71F5C96-6954-4D77-B50C-D50A3340BD4D}" srcOrd="2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4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C4F922-1D61-4CD3-A9B3-AF0A3654635D}">
      <dsp:nvSpPr>
        <dsp:cNvPr id="0" name=""/>
        <dsp:cNvSpPr/>
      </dsp:nvSpPr>
      <dsp:spPr>
        <a:xfrm>
          <a:off x="665563" y="10971"/>
          <a:ext cx="526608" cy="526608"/>
        </a:xfrm>
        <a:prstGeom prst="ellipse">
          <a:avLst/>
        </a:prstGeom>
        <a:gradFill rotWithShape="0">
          <a:gsLst>
            <a:gs pos="0">
              <a:schemeClr val="accent4">
                <a:shade val="80000"/>
                <a:alpha val="5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shade val="80000"/>
                <a:alpha val="5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shade val="80000"/>
                <a:alpha val="5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800" kern="1200" dirty="0">
              <a:latin typeface="Arial" panose="020B0604020202020204" pitchFamily="34" charset="0"/>
              <a:cs typeface="Arial" panose="020B0604020202020204" pitchFamily="34" charset="0"/>
            </a:rPr>
            <a:t>1</a:t>
          </a:r>
          <a:endParaRPr lang="zh-CN" altLang="en-US" sz="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35777" y="103127"/>
        <a:ext cx="386179" cy="236973"/>
      </dsp:txXfrm>
    </dsp:sp>
    <dsp:sp modelId="{82271D23-DEF3-4254-82DF-704894D4EEBA}">
      <dsp:nvSpPr>
        <dsp:cNvPr id="0" name=""/>
        <dsp:cNvSpPr/>
      </dsp:nvSpPr>
      <dsp:spPr>
        <a:xfrm>
          <a:off x="855581" y="340101"/>
          <a:ext cx="526608" cy="526608"/>
        </a:xfrm>
        <a:prstGeom prst="ellipse">
          <a:avLst/>
        </a:prstGeom>
        <a:gradFill rotWithShape="0">
          <a:gsLst>
            <a:gs pos="0">
              <a:schemeClr val="accent4">
                <a:shade val="80000"/>
                <a:alpha val="50000"/>
                <a:hueOff val="-256642"/>
                <a:satOff val="0"/>
                <a:lumOff val="1693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shade val="80000"/>
                <a:alpha val="50000"/>
                <a:hueOff val="-256642"/>
                <a:satOff val="0"/>
                <a:lumOff val="1693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shade val="80000"/>
                <a:alpha val="50000"/>
                <a:hueOff val="-256642"/>
                <a:satOff val="0"/>
                <a:lumOff val="1693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800" kern="1200" dirty="0">
              <a:latin typeface="Arial" panose="020B0604020202020204" pitchFamily="34" charset="0"/>
              <a:cs typeface="Arial" panose="020B0604020202020204" pitchFamily="34" charset="0"/>
            </a:rPr>
            <a:t>0</a:t>
          </a:r>
          <a:endParaRPr lang="zh-CN" altLang="en-US" sz="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16635" y="476141"/>
        <a:ext cx="315965" cy="289634"/>
      </dsp:txXfrm>
    </dsp:sp>
    <dsp:sp modelId="{64AAF811-3CAC-49E6-A5BA-9CD5E38C957B}">
      <dsp:nvSpPr>
        <dsp:cNvPr id="0" name=""/>
        <dsp:cNvSpPr/>
      </dsp:nvSpPr>
      <dsp:spPr>
        <a:xfrm>
          <a:off x="475545" y="340101"/>
          <a:ext cx="526608" cy="526608"/>
        </a:xfrm>
        <a:prstGeom prst="ellipse">
          <a:avLst/>
        </a:prstGeom>
        <a:gradFill rotWithShape="0">
          <a:gsLst>
            <a:gs pos="0">
              <a:schemeClr val="accent4">
                <a:shade val="80000"/>
                <a:alpha val="50000"/>
                <a:hueOff val="-513283"/>
                <a:satOff val="0"/>
                <a:lumOff val="3387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shade val="80000"/>
                <a:alpha val="50000"/>
                <a:hueOff val="-513283"/>
                <a:satOff val="0"/>
                <a:lumOff val="3387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shade val="80000"/>
                <a:alpha val="50000"/>
                <a:hueOff val="-513283"/>
                <a:satOff val="0"/>
                <a:lumOff val="3387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800" kern="1200" dirty="0">
              <a:latin typeface="Arial" panose="020B0604020202020204" pitchFamily="34" charset="0"/>
              <a:cs typeface="Arial" panose="020B0604020202020204" pitchFamily="34" charset="0"/>
            </a:rPr>
            <a:t>5</a:t>
          </a:r>
          <a:endParaRPr lang="zh-CN" altLang="en-US" sz="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25134" y="476141"/>
        <a:ext cx="315965" cy="2896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C4F922-1D61-4CD3-A9B3-AF0A3654635D}">
      <dsp:nvSpPr>
        <dsp:cNvPr id="0" name=""/>
        <dsp:cNvSpPr/>
      </dsp:nvSpPr>
      <dsp:spPr>
        <a:xfrm>
          <a:off x="665563" y="10971"/>
          <a:ext cx="526608" cy="526608"/>
        </a:xfrm>
        <a:prstGeom prst="ellipse">
          <a:avLst/>
        </a:prstGeom>
        <a:gradFill rotWithShape="0">
          <a:gsLst>
            <a:gs pos="0">
              <a:schemeClr val="accent4">
                <a:alpha val="5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alpha val="5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alpha val="5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800" kern="1200" dirty="0">
              <a:latin typeface="Arial" panose="020B0604020202020204" pitchFamily="34" charset="0"/>
              <a:cs typeface="Arial" panose="020B0604020202020204" pitchFamily="34" charset="0"/>
            </a:rPr>
            <a:t>9</a:t>
          </a:r>
          <a:endParaRPr lang="zh-CN" altLang="en-US" sz="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35777" y="103127"/>
        <a:ext cx="386179" cy="236973"/>
      </dsp:txXfrm>
    </dsp:sp>
    <dsp:sp modelId="{82271D23-DEF3-4254-82DF-704894D4EEBA}">
      <dsp:nvSpPr>
        <dsp:cNvPr id="0" name=""/>
        <dsp:cNvSpPr/>
      </dsp:nvSpPr>
      <dsp:spPr>
        <a:xfrm>
          <a:off x="855581" y="340101"/>
          <a:ext cx="526608" cy="526608"/>
        </a:xfrm>
        <a:prstGeom prst="ellipse">
          <a:avLst/>
        </a:prstGeom>
        <a:gradFill rotWithShape="0">
          <a:gsLst>
            <a:gs pos="0">
              <a:schemeClr val="accent4">
                <a:alpha val="5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alpha val="5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alpha val="5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800" kern="1200" dirty="0">
              <a:latin typeface="Arial" panose="020B0604020202020204" pitchFamily="34" charset="0"/>
              <a:cs typeface="Arial" panose="020B0604020202020204" pitchFamily="34" charset="0"/>
            </a:rPr>
            <a:t>4</a:t>
          </a:r>
          <a:endParaRPr lang="zh-CN" altLang="en-US" sz="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16635" y="476141"/>
        <a:ext cx="315965" cy="289634"/>
      </dsp:txXfrm>
    </dsp:sp>
    <dsp:sp modelId="{64AAF811-3CAC-49E6-A5BA-9CD5E38C957B}">
      <dsp:nvSpPr>
        <dsp:cNvPr id="0" name=""/>
        <dsp:cNvSpPr/>
      </dsp:nvSpPr>
      <dsp:spPr>
        <a:xfrm>
          <a:off x="475545" y="340101"/>
          <a:ext cx="526608" cy="526608"/>
        </a:xfrm>
        <a:prstGeom prst="ellipse">
          <a:avLst/>
        </a:prstGeom>
        <a:gradFill rotWithShape="0">
          <a:gsLst>
            <a:gs pos="0">
              <a:schemeClr val="accent4">
                <a:alpha val="5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alpha val="5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alpha val="5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800" kern="1200" dirty="0">
              <a:latin typeface="Arial" panose="020B0604020202020204" pitchFamily="34" charset="0"/>
              <a:cs typeface="Arial" panose="020B0604020202020204" pitchFamily="34" charset="0"/>
            </a:rPr>
            <a:t>7</a:t>
          </a:r>
          <a:endParaRPr lang="zh-CN" altLang="en-US" sz="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25134" y="476141"/>
        <a:ext cx="315965" cy="28963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C4F922-1D61-4CD3-A9B3-AF0A3654635D}">
      <dsp:nvSpPr>
        <dsp:cNvPr id="0" name=""/>
        <dsp:cNvSpPr/>
      </dsp:nvSpPr>
      <dsp:spPr>
        <a:xfrm>
          <a:off x="665563" y="10971"/>
          <a:ext cx="526608" cy="526608"/>
        </a:xfrm>
        <a:prstGeom prst="ellipse">
          <a:avLst/>
        </a:prstGeom>
        <a:gradFill rotWithShape="0">
          <a:gsLst>
            <a:gs pos="0">
              <a:schemeClr val="accent6">
                <a:shade val="80000"/>
                <a:alpha val="5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shade val="80000"/>
                <a:alpha val="5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shade val="80000"/>
                <a:alpha val="5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800" kern="1200" dirty="0">
              <a:latin typeface="Arial" panose="020B0604020202020204" pitchFamily="34" charset="0"/>
              <a:cs typeface="Arial" panose="020B0604020202020204" pitchFamily="34" charset="0"/>
            </a:rPr>
            <a:t>5</a:t>
          </a:r>
          <a:endParaRPr lang="zh-CN" altLang="en-US" sz="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35777" y="103127"/>
        <a:ext cx="386179" cy="236973"/>
      </dsp:txXfrm>
    </dsp:sp>
    <dsp:sp modelId="{82271D23-DEF3-4254-82DF-704894D4EEBA}">
      <dsp:nvSpPr>
        <dsp:cNvPr id="0" name=""/>
        <dsp:cNvSpPr/>
      </dsp:nvSpPr>
      <dsp:spPr>
        <a:xfrm>
          <a:off x="855581" y="340101"/>
          <a:ext cx="526608" cy="526608"/>
        </a:xfrm>
        <a:prstGeom prst="ellipse">
          <a:avLst/>
        </a:prstGeom>
        <a:gradFill rotWithShape="0">
          <a:gsLst>
            <a:gs pos="0">
              <a:schemeClr val="accent6">
                <a:shade val="80000"/>
                <a:alpha val="50000"/>
                <a:hueOff val="253175"/>
                <a:satOff val="-10286"/>
                <a:lumOff val="25091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shade val="80000"/>
                <a:alpha val="50000"/>
                <a:hueOff val="253175"/>
                <a:satOff val="-10286"/>
                <a:lumOff val="25091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shade val="80000"/>
                <a:alpha val="50000"/>
                <a:hueOff val="253175"/>
                <a:satOff val="-10286"/>
                <a:lumOff val="25091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800" kern="1200" dirty="0">
              <a:latin typeface="Arial" panose="020B0604020202020204" pitchFamily="34" charset="0"/>
              <a:cs typeface="Arial" panose="020B0604020202020204" pitchFamily="34" charset="0"/>
            </a:rPr>
            <a:t>5</a:t>
          </a:r>
          <a:endParaRPr lang="zh-CN" altLang="en-US" sz="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16635" y="476141"/>
        <a:ext cx="315965" cy="289634"/>
      </dsp:txXfrm>
    </dsp:sp>
    <dsp:sp modelId="{64AAF811-3CAC-49E6-A5BA-9CD5E38C957B}">
      <dsp:nvSpPr>
        <dsp:cNvPr id="0" name=""/>
        <dsp:cNvSpPr/>
      </dsp:nvSpPr>
      <dsp:spPr>
        <a:xfrm>
          <a:off x="475545" y="340101"/>
          <a:ext cx="526608" cy="526608"/>
        </a:xfrm>
        <a:prstGeom prst="ellipse">
          <a:avLst/>
        </a:prstGeom>
        <a:gradFill rotWithShape="0">
          <a:gsLst>
            <a:gs pos="0">
              <a:schemeClr val="accent6">
                <a:shade val="80000"/>
                <a:alpha val="50000"/>
                <a:hueOff val="253175"/>
                <a:satOff val="-10286"/>
                <a:lumOff val="25091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shade val="80000"/>
                <a:alpha val="50000"/>
                <a:hueOff val="253175"/>
                <a:satOff val="-10286"/>
                <a:lumOff val="25091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shade val="80000"/>
                <a:alpha val="50000"/>
                <a:hueOff val="253175"/>
                <a:satOff val="-10286"/>
                <a:lumOff val="25091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800" kern="1200" dirty="0">
              <a:latin typeface="Arial" panose="020B0604020202020204" pitchFamily="34" charset="0"/>
              <a:cs typeface="Arial" panose="020B0604020202020204" pitchFamily="34" charset="0"/>
            </a:rPr>
            <a:t>16</a:t>
          </a:r>
          <a:endParaRPr lang="zh-CN" altLang="en-US" sz="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25134" y="476141"/>
        <a:ext cx="315965" cy="28963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D479C0-6348-4B77-B232-BC24423DD93C}">
      <dsp:nvSpPr>
        <dsp:cNvPr id="0" name=""/>
        <dsp:cNvSpPr/>
      </dsp:nvSpPr>
      <dsp:spPr>
        <a:xfrm>
          <a:off x="233998" y="168"/>
          <a:ext cx="510812" cy="510812"/>
        </a:xfrm>
        <a:prstGeom prst="ellipse">
          <a:avLst/>
        </a:prstGeom>
        <a:solidFill>
          <a:srgbClr val="DCA15D">
            <a:alpha val="50000"/>
          </a:srgb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8112" tIns="8890" rIns="28112" bIns="889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700" kern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12</a:t>
          </a:r>
          <a:endParaRPr lang="zh-CN" altLang="en-US" sz="700" kern="1200" dirty="0">
            <a:solidFill>
              <a:schemeClr val="tx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>
        <a:off x="308805" y="74975"/>
        <a:ext cx="361198" cy="361198"/>
      </dsp:txXfrm>
    </dsp:sp>
    <dsp:sp modelId="{A71F5C96-6954-4D77-B50C-D50A3340BD4D}">
      <dsp:nvSpPr>
        <dsp:cNvPr id="0" name=""/>
        <dsp:cNvSpPr/>
      </dsp:nvSpPr>
      <dsp:spPr>
        <a:xfrm>
          <a:off x="619509" y="168"/>
          <a:ext cx="510812" cy="510812"/>
        </a:xfrm>
        <a:prstGeom prst="ellipse">
          <a:avLst/>
        </a:prstGeom>
        <a:solidFill>
          <a:srgbClr val="ABBB79">
            <a:alpha val="50000"/>
          </a:srgb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8112" tIns="8890" rIns="28112" bIns="889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700" kern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9</a:t>
          </a:r>
          <a:endParaRPr lang="zh-CN" altLang="en-US" sz="700" kern="1200" dirty="0">
            <a:solidFill>
              <a:schemeClr val="tx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>
        <a:off x="694316" y="74975"/>
        <a:ext cx="361198" cy="36119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C4F922-1D61-4CD3-A9B3-AF0A3654635D}">
      <dsp:nvSpPr>
        <dsp:cNvPr id="0" name=""/>
        <dsp:cNvSpPr/>
      </dsp:nvSpPr>
      <dsp:spPr>
        <a:xfrm>
          <a:off x="665563" y="10971"/>
          <a:ext cx="526608" cy="526608"/>
        </a:xfrm>
        <a:prstGeom prst="ellipse">
          <a:avLst/>
        </a:prstGeom>
        <a:gradFill rotWithShape="0">
          <a:gsLst>
            <a:gs pos="0">
              <a:schemeClr val="accent6">
                <a:shade val="80000"/>
                <a:alpha val="5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shade val="80000"/>
                <a:alpha val="5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shade val="80000"/>
                <a:alpha val="5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800" kern="1200" dirty="0">
              <a:latin typeface="Arial" panose="020B0604020202020204" pitchFamily="34" charset="0"/>
              <a:cs typeface="Arial" panose="020B0604020202020204" pitchFamily="34" charset="0"/>
            </a:rPr>
            <a:t>1</a:t>
          </a:r>
          <a:endParaRPr lang="zh-CN" altLang="en-US" sz="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35777" y="103127"/>
        <a:ext cx="386179" cy="236973"/>
      </dsp:txXfrm>
    </dsp:sp>
    <dsp:sp modelId="{82271D23-DEF3-4254-82DF-704894D4EEBA}">
      <dsp:nvSpPr>
        <dsp:cNvPr id="0" name=""/>
        <dsp:cNvSpPr/>
      </dsp:nvSpPr>
      <dsp:spPr>
        <a:xfrm>
          <a:off x="855581" y="340101"/>
          <a:ext cx="526608" cy="526608"/>
        </a:xfrm>
        <a:prstGeom prst="ellipse">
          <a:avLst/>
        </a:prstGeom>
        <a:gradFill rotWithShape="0">
          <a:gsLst>
            <a:gs pos="0">
              <a:schemeClr val="accent6">
                <a:shade val="80000"/>
                <a:alpha val="50000"/>
                <a:hueOff val="160640"/>
                <a:satOff val="-6455"/>
                <a:lumOff val="13814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shade val="80000"/>
                <a:alpha val="50000"/>
                <a:hueOff val="160640"/>
                <a:satOff val="-6455"/>
                <a:lumOff val="13814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shade val="80000"/>
                <a:alpha val="50000"/>
                <a:hueOff val="160640"/>
                <a:satOff val="-6455"/>
                <a:lumOff val="13814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800" kern="1200" dirty="0">
              <a:latin typeface="Arial" panose="020B0604020202020204" pitchFamily="34" charset="0"/>
              <a:cs typeface="Arial" panose="020B0604020202020204" pitchFamily="34" charset="0"/>
            </a:rPr>
            <a:t>1</a:t>
          </a:r>
          <a:endParaRPr lang="zh-CN" altLang="en-US" sz="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16635" y="476141"/>
        <a:ext cx="315965" cy="289634"/>
      </dsp:txXfrm>
    </dsp:sp>
    <dsp:sp modelId="{64AAF811-3CAC-49E6-A5BA-9CD5E38C957B}">
      <dsp:nvSpPr>
        <dsp:cNvPr id="0" name=""/>
        <dsp:cNvSpPr/>
      </dsp:nvSpPr>
      <dsp:spPr>
        <a:xfrm>
          <a:off x="475545" y="340101"/>
          <a:ext cx="526608" cy="526608"/>
        </a:xfrm>
        <a:prstGeom prst="ellipse">
          <a:avLst/>
        </a:prstGeom>
        <a:gradFill rotWithShape="0">
          <a:gsLst>
            <a:gs pos="0">
              <a:schemeClr val="accent6">
                <a:shade val="80000"/>
                <a:alpha val="50000"/>
                <a:hueOff val="321280"/>
                <a:satOff val="-12909"/>
                <a:lumOff val="2762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shade val="80000"/>
                <a:alpha val="50000"/>
                <a:hueOff val="321280"/>
                <a:satOff val="-12909"/>
                <a:lumOff val="2762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shade val="80000"/>
                <a:alpha val="50000"/>
                <a:hueOff val="321280"/>
                <a:satOff val="-12909"/>
                <a:lumOff val="2762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800" kern="1200" dirty="0">
              <a:latin typeface="Arial" panose="020B0604020202020204" pitchFamily="34" charset="0"/>
              <a:cs typeface="Arial" panose="020B0604020202020204" pitchFamily="34" charset="0"/>
            </a:rPr>
            <a:t>3</a:t>
          </a:r>
          <a:endParaRPr lang="zh-CN" altLang="en-US" sz="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25134" y="476141"/>
        <a:ext cx="315965" cy="28963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D479C0-6348-4B77-B232-BC24423DD93C}">
      <dsp:nvSpPr>
        <dsp:cNvPr id="0" name=""/>
        <dsp:cNvSpPr/>
      </dsp:nvSpPr>
      <dsp:spPr>
        <a:xfrm>
          <a:off x="233998" y="168"/>
          <a:ext cx="510812" cy="510812"/>
        </a:xfrm>
        <a:prstGeom prst="ellipse">
          <a:avLst/>
        </a:prstGeom>
        <a:solidFill>
          <a:srgbClr val="DCA15D">
            <a:alpha val="50000"/>
          </a:srgb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8112" tIns="8890" rIns="28112" bIns="889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700" kern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1</a:t>
          </a:r>
          <a:endParaRPr lang="zh-CN" altLang="en-US" sz="700" kern="1200" dirty="0">
            <a:solidFill>
              <a:schemeClr val="tx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>
        <a:off x="308805" y="74975"/>
        <a:ext cx="361198" cy="361198"/>
      </dsp:txXfrm>
    </dsp:sp>
    <dsp:sp modelId="{A71F5C96-6954-4D77-B50C-D50A3340BD4D}">
      <dsp:nvSpPr>
        <dsp:cNvPr id="0" name=""/>
        <dsp:cNvSpPr/>
      </dsp:nvSpPr>
      <dsp:spPr>
        <a:xfrm>
          <a:off x="619509" y="168"/>
          <a:ext cx="510812" cy="510812"/>
        </a:xfrm>
        <a:prstGeom prst="ellipse">
          <a:avLst/>
        </a:prstGeom>
        <a:solidFill>
          <a:srgbClr val="ABBB79">
            <a:alpha val="50000"/>
          </a:srgb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8112" tIns="8890" rIns="28112" bIns="889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700" kern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3</a:t>
          </a:r>
          <a:endParaRPr lang="zh-CN" altLang="en-US" sz="700" kern="1200" dirty="0">
            <a:solidFill>
              <a:schemeClr val="tx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>
        <a:off x="694316" y="74975"/>
        <a:ext cx="361198" cy="3611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E810F-A1A3-4372-946D-3C12C79E3D8B}" type="datetimeFigureOut">
              <a:rPr lang="zh-CN" altLang="en-US" smtClean="0"/>
              <a:t>2022/7/12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8D55C-1232-4DF3-8E18-42E3AEB52C2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2574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E810F-A1A3-4372-946D-3C12C79E3D8B}" type="datetimeFigureOut">
              <a:rPr lang="zh-CN" altLang="en-US" smtClean="0"/>
              <a:t>2022/7/12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8D55C-1232-4DF3-8E18-42E3AEB52C2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138715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E810F-A1A3-4372-946D-3C12C79E3D8B}" type="datetimeFigureOut">
              <a:rPr lang="zh-CN" altLang="en-US" smtClean="0"/>
              <a:t>2022/7/12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8D55C-1232-4DF3-8E18-42E3AEB52C2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9186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E810F-A1A3-4372-946D-3C12C79E3D8B}" type="datetimeFigureOut">
              <a:rPr lang="zh-CN" altLang="en-US" smtClean="0"/>
              <a:t>2022/7/12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8D55C-1232-4DF3-8E18-42E3AEB52C2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76831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E810F-A1A3-4372-946D-3C12C79E3D8B}" type="datetimeFigureOut">
              <a:rPr lang="zh-CN" altLang="en-US" smtClean="0"/>
              <a:t>2022/7/12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8D55C-1232-4DF3-8E18-42E3AEB52C2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64745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E810F-A1A3-4372-946D-3C12C79E3D8B}" type="datetimeFigureOut">
              <a:rPr lang="zh-CN" altLang="en-US" smtClean="0"/>
              <a:t>2022/7/12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8D55C-1232-4DF3-8E18-42E3AEB52C2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13967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E810F-A1A3-4372-946D-3C12C79E3D8B}" type="datetimeFigureOut">
              <a:rPr lang="zh-CN" altLang="en-US" smtClean="0"/>
              <a:t>2022/7/12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8D55C-1232-4DF3-8E18-42E3AEB52C2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71257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E810F-A1A3-4372-946D-3C12C79E3D8B}" type="datetimeFigureOut">
              <a:rPr lang="zh-CN" altLang="en-US" smtClean="0"/>
              <a:t>2022/7/12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8D55C-1232-4DF3-8E18-42E3AEB52C2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25173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E810F-A1A3-4372-946D-3C12C79E3D8B}" type="datetimeFigureOut">
              <a:rPr lang="zh-CN" altLang="en-US" smtClean="0"/>
              <a:t>2022/7/12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8D55C-1232-4DF3-8E18-42E3AEB52C2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1212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E810F-A1A3-4372-946D-3C12C79E3D8B}" type="datetimeFigureOut">
              <a:rPr lang="zh-CN" altLang="en-US" smtClean="0"/>
              <a:t>2022/7/12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8D55C-1232-4DF3-8E18-42E3AEB52C2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27336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E810F-A1A3-4372-946D-3C12C79E3D8B}" type="datetimeFigureOut">
              <a:rPr lang="zh-CN" altLang="en-US" smtClean="0"/>
              <a:t>2022/7/12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8D55C-1232-4DF3-8E18-42E3AEB52C2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592160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EE810F-A1A3-4372-946D-3C12C79E3D8B}" type="datetimeFigureOut">
              <a:rPr lang="zh-CN" altLang="en-US" smtClean="0"/>
              <a:t>2022/7/12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D8D55C-1232-4DF3-8E18-42E3AEB52C2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7742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4.bin"/><Relationship Id="rId18" Type="http://schemas.openxmlformats.org/officeDocument/2006/relationships/image" Target="../media/image6.emf"/><Relationship Id="rId26" Type="http://schemas.openxmlformats.org/officeDocument/2006/relationships/diagramLayout" Target="../diagrams/layout2.xml"/><Relationship Id="rId39" Type="http://schemas.microsoft.com/office/2007/relationships/diagramDrawing" Target="../diagrams/drawing4.xml"/><Relationship Id="rId21" Type="http://schemas.openxmlformats.org/officeDocument/2006/relationships/image" Target="../media/image9.png"/><Relationship Id="rId34" Type="http://schemas.microsoft.com/office/2007/relationships/diagramDrawing" Target="../diagrams/drawing3.xml"/><Relationship Id="rId42" Type="http://schemas.openxmlformats.org/officeDocument/2006/relationships/diagramQuickStyle" Target="../diagrams/quickStyle5.xml"/><Relationship Id="rId47" Type="http://schemas.openxmlformats.org/officeDocument/2006/relationships/diagramQuickStyle" Target="../diagrams/quickStyle6.xml"/><Relationship Id="rId7" Type="http://schemas.openxmlformats.org/officeDocument/2006/relationships/oleObject" Target="../embeddings/oleObject1.bin"/><Relationship Id="rId2" Type="http://schemas.openxmlformats.org/officeDocument/2006/relationships/diagramData" Target="../diagrams/data1.xml"/><Relationship Id="rId16" Type="http://schemas.openxmlformats.org/officeDocument/2006/relationships/image" Target="../media/image5.emf"/><Relationship Id="rId29" Type="http://schemas.microsoft.com/office/2007/relationships/diagramDrawing" Target="../diagrams/drawing2.xml"/><Relationship Id="rId11" Type="http://schemas.openxmlformats.org/officeDocument/2006/relationships/oleObject" Target="../embeddings/oleObject3.bin"/><Relationship Id="rId24" Type="http://schemas.openxmlformats.org/officeDocument/2006/relationships/image" Target="../media/image12.png"/><Relationship Id="rId32" Type="http://schemas.openxmlformats.org/officeDocument/2006/relationships/diagramQuickStyle" Target="../diagrams/quickStyle3.xml"/><Relationship Id="rId37" Type="http://schemas.openxmlformats.org/officeDocument/2006/relationships/diagramQuickStyle" Target="../diagrams/quickStyle4.xml"/><Relationship Id="rId40" Type="http://schemas.openxmlformats.org/officeDocument/2006/relationships/diagramData" Target="../diagrams/data5.xml"/><Relationship Id="rId45" Type="http://schemas.openxmlformats.org/officeDocument/2006/relationships/diagramData" Target="../diagrams/data6.xml"/><Relationship Id="rId5" Type="http://schemas.openxmlformats.org/officeDocument/2006/relationships/diagramColors" Target="../diagrams/colors1.xml"/><Relationship Id="rId15" Type="http://schemas.openxmlformats.org/officeDocument/2006/relationships/oleObject" Target="../embeddings/oleObject5.bin"/><Relationship Id="rId23" Type="http://schemas.openxmlformats.org/officeDocument/2006/relationships/image" Target="../media/image11.png"/><Relationship Id="rId28" Type="http://schemas.openxmlformats.org/officeDocument/2006/relationships/diagramColors" Target="../diagrams/colors2.xml"/><Relationship Id="rId36" Type="http://schemas.openxmlformats.org/officeDocument/2006/relationships/diagramLayout" Target="../diagrams/layout4.xml"/><Relationship Id="rId49" Type="http://schemas.microsoft.com/office/2007/relationships/diagramDrawing" Target="../diagrams/drawing6.xml"/><Relationship Id="rId10" Type="http://schemas.openxmlformats.org/officeDocument/2006/relationships/image" Target="../media/image2.emf"/><Relationship Id="rId19" Type="http://schemas.openxmlformats.org/officeDocument/2006/relationships/image" Target="../media/image7.png"/><Relationship Id="rId31" Type="http://schemas.openxmlformats.org/officeDocument/2006/relationships/diagramLayout" Target="../diagrams/layout3.xml"/><Relationship Id="rId44" Type="http://schemas.microsoft.com/office/2007/relationships/diagramDrawing" Target="../diagrams/drawing5.xml"/><Relationship Id="rId4" Type="http://schemas.openxmlformats.org/officeDocument/2006/relationships/diagramQuickStyle" Target="../diagrams/quickStyle1.xml"/><Relationship Id="rId9" Type="http://schemas.openxmlformats.org/officeDocument/2006/relationships/oleObject" Target="../embeddings/oleObject2.bin"/><Relationship Id="rId14" Type="http://schemas.openxmlformats.org/officeDocument/2006/relationships/image" Target="../media/image4.emf"/><Relationship Id="rId22" Type="http://schemas.openxmlformats.org/officeDocument/2006/relationships/image" Target="../media/image10.png"/><Relationship Id="rId27" Type="http://schemas.openxmlformats.org/officeDocument/2006/relationships/diagramQuickStyle" Target="../diagrams/quickStyle2.xml"/><Relationship Id="rId30" Type="http://schemas.openxmlformats.org/officeDocument/2006/relationships/diagramData" Target="../diagrams/data3.xml"/><Relationship Id="rId35" Type="http://schemas.openxmlformats.org/officeDocument/2006/relationships/diagramData" Target="../diagrams/data4.xml"/><Relationship Id="rId43" Type="http://schemas.openxmlformats.org/officeDocument/2006/relationships/diagramColors" Target="../diagrams/colors5.xml"/><Relationship Id="rId48" Type="http://schemas.openxmlformats.org/officeDocument/2006/relationships/diagramColors" Target="../diagrams/colors6.xml"/><Relationship Id="rId8" Type="http://schemas.openxmlformats.org/officeDocument/2006/relationships/image" Target="../media/image1.emf"/><Relationship Id="rId3" Type="http://schemas.openxmlformats.org/officeDocument/2006/relationships/diagramLayout" Target="../diagrams/layout1.xml"/><Relationship Id="rId12" Type="http://schemas.openxmlformats.org/officeDocument/2006/relationships/image" Target="../media/image3.emf"/><Relationship Id="rId17" Type="http://schemas.openxmlformats.org/officeDocument/2006/relationships/oleObject" Target="../embeddings/oleObject6.bin"/><Relationship Id="rId25" Type="http://schemas.openxmlformats.org/officeDocument/2006/relationships/diagramData" Target="../diagrams/data2.xml"/><Relationship Id="rId33" Type="http://schemas.openxmlformats.org/officeDocument/2006/relationships/diagramColors" Target="../diagrams/colors3.xml"/><Relationship Id="rId38" Type="http://schemas.openxmlformats.org/officeDocument/2006/relationships/diagramColors" Target="../diagrams/colors4.xml"/><Relationship Id="rId46" Type="http://schemas.openxmlformats.org/officeDocument/2006/relationships/diagramLayout" Target="../diagrams/layout6.xml"/><Relationship Id="rId20" Type="http://schemas.openxmlformats.org/officeDocument/2006/relationships/image" Target="../media/image8.png"/><Relationship Id="rId41" Type="http://schemas.openxmlformats.org/officeDocument/2006/relationships/diagramLayout" Target="../diagrams/layout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2" name="图示 171">
            <a:extLst>
              <a:ext uri="{FF2B5EF4-FFF2-40B4-BE49-F238E27FC236}">
                <a16:creationId xmlns:a16="http://schemas.microsoft.com/office/drawing/2014/main" id="{224DC3D0-500A-4CB6-A37C-672F0D00D1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37848361"/>
              </p:ext>
            </p:extLst>
          </p:nvPr>
        </p:nvGraphicFramePr>
        <p:xfrm>
          <a:off x="3101623" y="3231252"/>
          <a:ext cx="1857735" cy="8776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73" name="文本框 172">
            <a:extLst>
              <a:ext uri="{FF2B5EF4-FFF2-40B4-BE49-F238E27FC236}">
                <a16:creationId xmlns:a16="http://schemas.microsoft.com/office/drawing/2014/main" id="{A0D5B39C-0A59-423C-84DD-2C108B06D1E6}"/>
              </a:ext>
            </a:extLst>
          </p:cNvPr>
          <p:cNvSpPr txBox="1"/>
          <p:nvPr/>
        </p:nvSpPr>
        <p:spPr>
          <a:xfrm>
            <a:off x="3661809" y="3085246"/>
            <a:ext cx="862355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" dirty="0">
                <a:latin typeface="Arial" panose="020B0604020202020204" pitchFamily="34" charset="0"/>
                <a:cs typeface="Arial" panose="020B0604020202020204" pitchFamily="34" charset="0"/>
              </a:rPr>
              <a:t>RG_LT </a:t>
            </a:r>
            <a:r>
              <a:rPr lang="en-US" altLang="zh-CN" sz="600" i="1" dirty="0">
                <a:latin typeface="Arial" panose="020B0604020202020204" pitchFamily="34" charset="0"/>
                <a:cs typeface="Arial" panose="020B0604020202020204" pitchFamily="34" charset="0"/>
              </a:rPr>
              <a:t>vs. </a:t>
            </a:r>
            <a:r>
              <a:rPr lang="en-US" altLang="zh-CN" sz="600" dirty="0" err="1">
                <a:latin typeface="Arial" panose="020B0604020202020204" pitchFamily="34" charset="0"/>
                <a:cs typeface="Arial" panose="020B0604020202020204" pitchFamily="34" charset="0"/>
              </a:rPr>
              <a:t>Con_LT</a:t>
            </a:r>
            <a:endParaRPr lang="zh-CN" altLang="en-US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4" name="文本框 173">
            <a:extLst>
              <a:ext uri="{FF2B5EF4-FFF2-40B4-BE49-F238E27FC236}">
                <a16:creationId xmlns:a16="http://schemas.microsoft.com/office/drawing/2014/main" id="{47AB5545-3849-4DA6-9132-03B1E994F3D9}"/>
              </a:ext>
            </a:extLst>
          </p:cNvPr>
          <p:cNvSpPr txBox="1"/>
          <p:nvPr/>
        </p:nvSpPr>
        <p:spPr>
          <a:xfrm>
            <a:off x="3390738" y="4059540"/>
            <a:ext cx="89160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" dirty="0">
                <a:latin typeface="Arial" panose="020B0604020202020204" pitchFamily="34" charset="0"/>
                <a:cs typeface="Arial" panose="020B0604020202020204" pitchFamily="34" charset="0"/>
              </a:rPr>
              <a:t>GJ_LT </a:t>
            </a:r>
            <a:r>
              <a:rPr lang="en-US" altLang="zh-CN" sz="600" i="1" dirty="0">
                <a:latin typeface="Arial" panose="020B0604020202020204" pitchFamily="34" charset="0"/>
                <a:cs typeface="Arial" panose="020B0604020202020204" pitchFamily="34" charset="0"/>
              </a:rPr>
              <a:t>vs. </a:t>
            </a:r>
            <a:r>
              <a:rPr lang="en-US" altLang="zh-CN" sz="600" dirty="0" err="1">
                <a:latin typeface="Arial" panose="020B0604020202020204" pitchFamily="34" charset="0"/>
                <a:cs typeface="Arial" panose="020B0604020202020204" pitchFamily="34" charset="0"/>
              </a:rPr>
              <a:t>Con_LT</a:t>
            </a:r>
            <a:endParaRPr lang="zh-CN" altLang="en-US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5" name="文本框 174">
            <a:extLst>
              <a:ext uri="{FF2B5EF4-FFF2-40B4-BE49-F238E27FC236}">
                <a16:creationId xmlns:a16="http://schemas.microsoft.com/office/drawing/2014/main" id="{8CF712A9-1259-4D3F-84E4-153016E34339}"/>
              </a:ext>
            </a:extLst>
          </p:cNvPr>
          <p:cNvSpPr txBox="1"/>
          <p:nvPr/>
        </p:nvSpPr>
        <p:spPr>
          <a:xfrm>
            <a:off x="4101817" y="4064437"/>
            <a:ext cx="88025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" dirty="0">
                <a:latin typeface="Arial" panose="020B0604020202020204" pitchFamily="34" charset="0"/>
                <a:cs typeface="Arial" panose="020B0604020202020204" pitchFamily="34" charset="0"/>
              </a:rPr>
              <a:t>FZ_LT </a:t>
            </a:r>
            <a:r>
              <a:rPr lang="en-US" altLang="zh-CN" sz="600" i="1" dirty="0">
                <a:latin typeface="Arial" panose="020B0604020202020204" pitchFamily="34" charset="0"/>
                <a:cs typeface="Arial" panose="020B0604020202020204" pitchFamily="34" charset="0"/>
              </a:rPr>
              <a:t>vs.</a:t>
            </a:r>
            <a:r>
              <a:rPr lang="en-US" altLang="zh-CN" sz="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600" dirty="0" err="1">
                <a:latin typeface="Arial" panose="020B0604020202020204" pitchFamily="34" charset="0"/>
                <a:cs typeface="Arial" panose="020B0604020202020204" pitchFamily="34" charset="0"/>
              </a:rPr>
              <a:t>Con_LT</a:t>
            </a:r>
            <a:endParaRPr lang="zh-CN" altLang="en-US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6" name="文本框 175">
            <a:extLst>
              <a:ext uri="{FF2B5EF4-FFF2-40B4-BE49-F238E27FC236}">
                <a16:creationId xmlns:a16="http://schemas.microsoft.com/office/drawing/2014/main" id="{D99B5520-A6EE-4CAB-85CD-EF79FD0CD03D}"/>
              </a:ext>
            </a:extLst>
          </p:cNvPr>
          <p:cNvSpPr txBox="1"/>
          <p:nvPr/>
        </p:nvSpPr>
        <p:spPr>
          <a:xfrm>
            <a:off x="3761997" y="3540272"/>
            <a:ext cx="31210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zh-CN" altLang="en-US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7" name="文本框 176">
            <a:extLst>
              <a:ext uri="{FF2B5EF4-FFF2-40B4-BE49-F238E27FC236}">
                <a16:creationId xmlns:a16="http://schemas.microsoft.com/office/drawing/2014/main" id="{7979971F-6D94-4D61-A313-3F81EBE53A16}"/>
              </a:ext>
            </a:extLst>
          </p:cNvPr>
          <p:cNvSpPr txBox="1"/>
          <p:nvPr/>
        </p:nvSpPr>
        <p:spPr>
          <a:xfrm>
            <a:off x="3903196" y="3608696"/>
            <a:ext cx="30683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b="1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zh-CN" altLang="en-US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8" name="文本框 177">
            <a:extLst>
              <a:ext uri="{FF2B5EF4-FFF2-40B4-BE49-F238E27FC236}">
                <a16:creationId xmlns:a16="http://schemas.microsoft.com/office/drawing/2014/main" id="{A214F14B-A7B3-40E1-AC0B-FE982A9EB4AF}"/>
              </a:ext>
            </a:extLst>
          </p:cNvPr>
          <p:cNvSpPr txBox="1"/>
          <p:nvPr/>
        </p:nvSpPr>
        <p:spPr>
          <a:xfrm>
            <a:off x="3908090" y="3748866"/>
            <a:ext cx="21940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zh-CN" altLang="en-US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9" name="文本框 178">
            <a:extLst>
              <a:ext uri="{FF2B5EF4-FFF2-40B4-BE49-F238E27FC236}">
                <a16:creationId xmlns:a16="http://schemas.microsoft.com/office/drawing/2014/main" id="{CAB349D1-B99B-4599-B3A4-553EEDB75095}"/>
              </a:ext>
            </a:extLst>
          </p:cNvPr>
          <p:cNvSpPr txBox="1"/>
          <p:nvPr/>
        </p:nvSpPr>
        <p:spPr>
          <a:xfrm>
            <a:off x="4044005" y="3537711"/>
            <a:ext cx="21940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b="1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zh-CN" altLang="en-US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8" name="对象 17">
            <a:extLst>
              <a:ext uri="{FF2B5EF4-FFF2-40B4-BE49-F238E27FC236}">
                <a16:creationId xmlns:a16="http://schemas.microsoft.com/office/drawing/2014/main" id="{A966045F-CC21-4B91-935D-E4671F5B8C4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66434048"/>
              </p:ext>
            </p:extLst>
          </p:nvPr>
        </p:nvGraphicFramePr>
        <p:xfrm>
          <a:off x="-1637158" y="4693847"/>
          <a:ext cx="3977836" cy="22178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7" imgW="7818186" imgH="4359091" progId="Prism9.Document">
                  <p:embed/>
                </p:oleObj>
              </mc:Choice>
              <mc:Fallback>
                <p:oleObj name="Prism 9" r:id="rId7" imgW="7818186" imgH="4359091" progId="Prism9.Document">
                  <p:embed/>
                  <p:pic>
                    <p:nvPicPr>
                      <p:cNvPr id="20" name="对象 19">
                        <a:extLst>
                          <a:ext uri="{FF2B5EF4-FFF2-40B4-BE49-F238E27FC236}">
                            <a16:creationId xmlns:a16="http://schemas.microsoft.com/office/drawing/2014/main" id="{60D56C10-AF46-4720-916F-45ED25E7484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-1637158" y="4693847"/>
                        <a:ext cx="3977836" cy="221789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对象 18">
            <a:extLst>
              <a:ext uri="{FF2B5EF4-FFF2-40B4-BE49-F238E27FC236}">
                <a16:creationId xmlns:a16="http://schemas.microsoft.com/office/drawing/2014/main" id="{29D944FD-B5E3-4CFF-B4B8-DBC3C3FB31B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28983358"/>
              </p:ext>
            </p:extLst>
          </p:nvPr>
        </p:nvGraphicFramePr>
        <p:xfrm>
          <a:off x="900050" y="4670201"/>
          <a:ext cx="3710236" cy="22734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9" imgW="7124205" imgH="4365212" progId="Prism9.Document">
                  <p:embed/>
                </p:oleObj>
              </mc:Choice>
              <mc:Fallback>
                <p:oleObj name="Prism 9" r:id="rId9" imgW="7124205" imgH="4365212" progId="Prism9.Document">
                  <p:embed/>
                  <p:pic>
                    <p:nvPicPr>
                      <p:cNvPr id="21" name="对象 20">
                        <a:extLst>
                          <a:ext uri="{FF2B5EF4-FFF2-40B4-BE49-F238E27FC236}">
                            <a16:creationId xmlns:a16="http://schemas.microsoft.com/office/drawing/2014/main" id="{F5A6251A-9D3F-416D-8CC5-46741FED6BF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900050" y="4670201"/>
                        <a:ext cx="3710236" cy="227342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对象 19">
            <a:extLst>
              <a:ext uri="{FF2B5EF4-FFF2-40B4-BE49-F238E27FC236}">
                <a16:creationId xmlns:a16="http://schemas.microsoft.com/office/drawing/2014/main" id="{2D43C814-12C6-4BD8-A4F4-B376A538F30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05288727"/>
              </p:ext>
            </p:extLst>
          </p:nvPr>
        </p:nvGraphicFramePr>
        <p:xfrm>
          <a:off x="2833843" y="4649421"/>
          <a:ext cx="4108839" cy="22909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11" imgW="7818186" imgH="4359091" progId="Prism9.Document">
                  <p:embed/>
                </p:oleObj>
              </mc:Choice>
              <mc:Fallback>
                <p:oleObj name="Prism 9" r:id="rId11" imgW="7818186" imgH="4359091" progId="Prism9.Document">
                  <p:embed/>
                  <p:pic>
                    <p:nvPicPr>
                      <p:cNvPr id="22" name="对象 21">
                        <a:extLst>
                          <a:ext uri="{FF2B5EF4-FFF2-40B4-BE49-F238E27FC236}">
                            <a16:creationId xmlns:a16="http://schemas.microsoft.com/office/drawing/2014/main" id="{BFCFAFF4-F5D1-483A-A1CE-D3175EB17B1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2833843" y="4649421"/>
                        <a:ext cx="4108839" cy="22909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对象 20">
            <a:extLst>
              <a:ext uri="{FF2B5EF4-FFF2-40B4-BE49-F238E27FC236}">
                <a16:creationId xmlns:a16="http://schemas.microsoft.com/office/drawing/2014/main" id="{4063D3FE-E8D3-4522-9793-AA5CE94F7D0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3014953"/>
              </p:ext>
            </p:extLst>
          </p:nvPr>
        </p:nvGraphicFramePr>
        <p:xfrm>
          <a:off x="-1661881" y="6849684"/>
          <a:ext cx="3950292" cy="2202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13" imgW="7818186" imgH="4359091" progId="Prism9.Document">
                  <p:embed/>
                </p:oleObj>
              </mc:Choice>
              <mc:Fallback>
                <p:oleObj name="Prism 9" r:id="rId13" imgW="7818186" imgH="4359091" progId="Prism9.Document">
                  <p:embed/>
                  <p:pic>
                    <p:nvPicPr>
                      <p:cNvPr id="23" name="对象 22">
                        <a:extLst>
                          <a:ext uri="{FF2B5EF4-FFF2-40B4-BE49-F238E27FC236}">
                            <a16:creationId xmlns:a16="http://schemas.microsoft.com/office/drawing/2014/main" id="{7A2687F3-9921-4B01-8D32-4BF952323ED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-1661881" y="6849684"/>
                        <a:ext cx="3950292" cy="22025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对象 21">
            <a:extLst>
              <a:ext uri="{FF2B5EF4-FFF2-40B4-BE49-F238E27FC236}">
                <a16:creationId xmlns:a16="http://schemas.microsoft.com/office/drawing/2014/main" id="{969DE899-7368-453D-B586-BB7C3EA3941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3309161"/>
              </p:ext>
            </p:extLst>
          </p:nvPr>
        </p:nvGraphicFramePr>
        <p:xfrm>
          <a:off x="694573" y="6849684"/>
          <a:ext cx="4020246" cy="22415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15" imgW="7818186" imgH="4359091" progId="Prism9.Document">
                  <p:embed/>
                </p:oleObj>
              </mc:Choice>
              <mc:Fallback>
                <p:oleObj name="Prism 9" r:id="rId15" imgW="7818186" imgH="4359091" progId="Prism9.Document">
                  <p:embed/>
                  <p:pic>
                    <p:nvPicPr>
                      <p:cNvPr id="24" name="对象 23">
                        <a:extLst>
                          <a:ext uri="{FF2B5EF4-FFF2-40B4-BE49-F238E27FC236}">
                            <a16:creationId xmlns:a16="http://schemas.microsoft.com/office/drawing/2014/main" id="{292297D8-BDBA-41FF-9AF4-F6DCD320877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694573" y="6849684"/>
                        <a:ext cx="4020246" cy="224154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对象 22">
            <a:extLst>
              <a:ext uri="{FF2B5EF4-FFF2-40B4-BE49-F238E27FC236}">
                <a16:creationId xmlns:a16="http://schemas.microsoft.com/office/drawing/2014/main" id="{178329D6-50CE-43EB-A3A9-6F29CC9EC1D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7118376"/>
              </p:ext>
            </p:extLst>
          </p:nvPr>
        </p:nvGraphicFramePr>
        <p:xfrm>
          <a:off x="2926361" y="6849683"/>
          <a:ext cx="4071573" cy="22701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17" imgW="7818186" imgH="4359091" progId="Prism9.Document">
                  <p:embed/>
                </p:oleObj>
              </mc:Choice>
              <mc:Fallback>
                <p:oleObj name="Prism 9" r:id="rId17" imgW="7818186" imgH="4359091" progId="Prism9.Document">
                  <p:embed/>
                  <p:pic>
                    <p:nvPicPr>
                      <p:cNvPr id="25" name="对象 24">
                        <a:extLst>
                          <a:ext uri="{FF2B5EF4-FFF2-40B4-BE49-F238E27FC236}">
                            <a16:creationId xmlns:a16="http://schemas.microsoft.com/office/drawing/2014/main" id="{216708C0-9727-44F4-AD0B-3141AD5E68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2926361" y="6849683"/>
                        <a:ext cx="4071573" cy="227016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文本框 23">
            <a:extLst>
              <a:ext uri="{FF2B5EF4-FFF2-40B4-BE49-F238E27FC236}">
                <a16:creationId xmlns:a16="http://schemas.microsoft.com/office/drawing/2014/main" id="{2B4F80DB-A083-496B-BAEB-2D950819DA4E}"/>
              </a:ext>
            </a:extLst>
          </p:cNvPr>
          <p:cNvSpPr txBox="1"/>
          <p:nvPr/>
        </p:nvSpPr>
        <p:spPr>
          <a:xfrm>
            <a:off x="-70908" y="238724"/>
            <a:ext cx="317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zh-CN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8FC5892B-B499-4C43-958B-C7A685E5C7BB}"/>
              </a:ext>
            </a:extLst>
          </p:cNvPr>
          <p:cNvSpPr txBox="1"/>
          <p:nvPr/>
        </p:nvSpPr>
        <p:spPr>
          <a:xfrm>
            <a:off x="-63411" y="2840422"/>
            <a:ext cx="317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zh-CN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B5CCD763-CBD1-4DC7-9952-532CC78A6537}"/>
              </a:ext>
            </a:extLst>
          </p:cNvPr>
          <p:cNvSpPr txBox="1"/>
          <p:nvPr/>
        </p:nvSpPr>
        <p:spPr>
          <a:xfrm>
            <a:off x="-58154" y="4535308"/>
            <a:ext cx="317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zh-CN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7" name="组合 26">
            <a:extLst>
              <a:ext uri="{FF2B5EF4-FFF2-40B4-BE49-F238E27FC236}">
                <a16:creationId xmlns:a16="http://schemas.microsoft.com/office/drawing/2014/main" id="{980E49D5-805F-44DB-BE9C-3856DC06D6E4}"/>
              </a:ext>
            </a:extLst>
          </p:cNvPr>
          <p:cNvGrpSpPr/>
          <p:nvPr/>
        </p:nvGrpSpPr>
        <p:grpSpPr>
          <a:xfrm>
            <a:off x="87927" y="292100"/>
            <a:ext cx="6421682" cy="2682725"/>
            <a:chOff x="197729" y="315472"/>
            <a:chExt cx="6421682" cy="2682725"/>
          </a:xfrm>
        </p:grpSpPr>
        <p:grpSp>
          <p:nvGrpSpPr>
            <p:cNvPr id="28" name="组合 27">
              <a:extLst>
                <a:ext uri="{FF2B5EF4-FFF2-40B4-BE49-F238E27FC236}">
                  <a16:creationId xmlns:a16="http://schemas.microsoft.com/office/drawing/2014/main" id="{6E88F2E3-7F97-42A1-9A61-D5A67666F22A}"/>
                </a:ext>
              </a:extLst>
            </p:cNvPr>
            <p:cNvGrpSpPr/>
            <p:nvPr/>
          </p:nvGrpSpPr>
          <p:grpSpPr>
            <a:xfrm>
              <a:off x="197729" y="340978"/>
              <a:ext cx="2185285" cy="1236317"/>
              <a:chOff x="197729" y="340978"/>
              <a:chExt cx="2185285" cy="1236317"/>
            </a:xfrm>
          </p:grpSpPr>
          <p:grpSp>
            <p:nvGrpSpPr>
              <p:cNvPr id="120" name="组合 119">
                <a:extLst>
                  <a:ext uri="{FF2B5EF4-FFF2-40B4-BE49-F238E27FC236}">
                    <a16:creationId xmlns:a16="http://schemas.microsoft.com/office/drawing/2014/main" id="{52F633F8-104B-4E85-B7BF-E54536D917C4}"/>
                  </a:ext>
                </a:extLst>
              </p:cNvPr>
              <p:cNvGrpSpPr/>
              <p:nvPr/>
            </p:nvGrpSpPr>
            <p:grpSpPr>
              <a:xfrm>
                <a:off x="418215" y="340978"/>
                <a:ext cx="1700019" cy="1102802"/>
                <a:chOff x="102700" y="4607900"/>
                <a:chExt cx="1700019" cy="1102802"/>
              </a:xfrm>
            </p:grpSpPr>
            <p:pic>
              <p:nvPicPr>
                <p:cNvPr id="138" name="图片 137">
                  <a:extLst>
                    <a:ext uri="{FF2B5EF4-FFF2-40B4-BE49-F238E27FC236}">
                      <a16:creationId xmlns:a16="http://schemas.microsoft.com/office/drawing/2014/main" id="{90415BA2-C019-4DE6-A27B-374171B3447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5174" r="13627" b="9317"/>
                <a:stretch/>
              </p:blipFill>
              <p:spPr>
                <a:xfrm>
                  <a:off x="102700" y="4607900"/>
                  <a:ext cx="1611800" cy="1102802"/>
                </a:xfrm>
                <a:prstGeom prst="rect">
                  <a:avLst/>
                </a:prstGeom>
              </p:spPr>
            </p:pic>
            <p:sp>
              <p:nvSpPr>
                <p:cNvPr id="139" name="矩形 138">
                  <a:extLst>
                    <a:ext uri="{FF2B5EF4-FFF2-40B4-BE49-F238E27FC236}">
                      <a16:creationId xmlns:a16="http://schemas.microsoft.com/office/drawing/2014/main" id="{D82029BA-FECB-491E-84A3-307DB56C856A}"/>
                    </a:ext>
                  </a:extLst>
                </p:cNvPr>
                <p:cNvSpPr/>
                <p:nvPr/>
              </p:nvSpPr>
              <p:spPr>
                <a:xfrm>
                  <a:off x="1264208" y="4623533"/>
                  <a:ext cx="538511" cy="139105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altLang="zh-CN" sz="800" b="1" dirty="0">
                      <a:solidFill>
                        <a:srgbClr val="D9964D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RG_LT</a:t>
                  </a:r>
                  <a:endParaRPr lang="zh-CN" altLang="en-US" sz="800" b="1" dirty="0">
                    <a:solidFill>
                      <a:srgbClr val="D9964D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21" name="组合 120">
                <a:extLst>
                  <a:ext uri="{FF2B5EF4-FFF2-40B4-BE49-F238E27FC236}">
                    <a16:creationId xmlns:a16="http://schemas.microsoft.com/office/drawing/2014/main" id="{299E4093-84FB-445C-A9B1-AFDE5BF00326}"/>
                  </a:ext>
                </a:extLst>
              </p:cNvPr>
              <p:cNvGrpSpPr/>
              <p:nvPr/>
            </p:nvGrpSpPr>
            <p:grpSpPr>
              <a:xfrm>
                <a:off x="1655245" y="442135"/>
                <a:ext cx="727769" cy="344405"/>
                <a:chOff x="4316736" y="1731603"/>
                <a:chExt cx="727769" cy="344405"/>
              </a:xfrm>
            </p:grpSpPr>
            <p:sp>
              <p:nvSpPr>
                <p:cNvPr id="132" name="椭圆 131">
                  <a:extLst>
                    <a:ext uri="{FF2B5EF4-FFF2-40B4-BE49-F238E27FC236}">
                      <a16:creationId xmlns:a16="http://schemas.microsoft.com/office/drawing/2014/main" id="{1AF543FC-31B8-4CE4-B5CC-3C8DACEB034D}"/>
                    </a:ext>
                  </a:extLst>
                </p:cNvPr>
                <p:cNvSpPr/>
                <p:nvPr/>
              </p:nvSpPr>
              <p:spPr>
                <a:xfrm>
                  <a:off x="4325858" y="1800055"/>
                  <a:ext cx="45837" cy="47749"/>
                </a:xfrm>
                <a:prstGeom prst="ellipse">
                  <a:avLst/>
                </a:prstGeom>
                <a:solidFill>
                  <a:srgbClr val="0000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33" name="椭圆 132">
                  <a:extLst>
                    <a:ext uri="{FF2B5EF4-FFF2-40B4-BE49-F238E27FC236}">
                      <a16:creationId xmlns:a16="http://schemas.microsoft.com/office/drawing/2014/main" id="{9E134D1E-03F8-4214-9465-5F3AA849D698}"/>
                    </a:ext>
                  </a:extLst>
                </p:cNvPr>
                <p:cNvSpPr/>
                <p:nvPr/>
              </p:nvSpPr>
              <p:spPr>
                <a:xfrm>
                  <a:off x="4325858" y="1873080"/>
                  <a:ext cx="45837" cy="47749"/>
                </a:xfrm>
                <a:prstGeom prst="ellipse">
                  <a:avLst/>
                </a:prstGeom>
                <a:solidFill>
                  <a:srgbClr val="DC143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34" name="椭圆 133">
                  <a:extLst>
                    <a:ext uri="{FF2B5EF4-FFF2-40B4-BE49-F238E27FC236}">
                      <a16:creationId xmlns:a16="http://schemas.microsoft.com/office/drawing/2014/main" id="{AB71CA07-087B-4588-8015-FEDE6B148994}"/>
                    </a:ext>
                  </a:extLst>
                </p:cNvPr>
                <p:cNvSpPr/>
                <p:nvPr/>
              </p:nvSpPr>
              <p:spPr>
                <a:xfrm>
                  <a:off x="4325858" y="1949280"/>
                  <a:ext cx="45837" cy="47749"/>
                </a:xfrm>
                <a:prstGeom prst="ellipse">
                  <a:avLst/>
                </a:prstGeom>
                <a:solidFill>
                  <a:srgbClr val="80808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35" name="文本框 134">
                  <a:extLst>
                    <a:ext uri="{FF2B5EF4-FFF2-40B4-BE49-F238E27FC236}">
                      <a16:creationId xmlns:a16="http://schemas.microsoft.com/office/drawing/2014/main" id="{C816E65D-0739-44D8-95C4-DA3A3763C7A4}"/>
                    </a:ext>
                  </a:extLst>
                </p:cNvPr>
                <p:cNvSpPr txBox="1"/>
                <p:nvPr/>
              </p:nvSpPr>
              <p:spPr>
                <a:xfrm>
                  <a:off x="4316737" y="1731603"/>
                  <a:ext cx="311380" cy="1846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6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UP</a:t>
                  </a:r>
                  <a:endParaRPr lang="zh-CN" altLang="en-US" sz="6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" name="文本框 135">
                  <a:extLst>
                    <a:ext uri="{FF2B5EF4-FFF2-40B4-BE49-F238E27FC236}">
                      <a16:creationId xmlns:a16="http://schemas.microsoft.com/office/drawing/2014/main" id="{017559D6-8887-441B-967D-D771DCE65B45}"/>
                    </a:ext>
                  </a:extLst>
                </p:cNvPr>
                <p:cNvSpPr txBox="1"/>
                <p:nvPr/>
              </p:nvSpPr>
              <p:spPr>
                <a:xfrm>
                  <a:off x="4316736" y="1812340"/>
                  <a:ext cx="407327" cy="1846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6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Down</a:t>
                  </a:r>
                  <a:endParaRPr lang="zh-CN" altLang="en-US" sz="6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" name="文本框 136">
                  <a:extLst>
                    <a:ext uri="{FF2B5EF4-FFF2-40B4-BE49-F238E27FC236}">
                      <a16:creationId xmlns:a16="http://schemas.microsoft.com/office/drawing/2014/main" id="{2590FA48-5941-433E-B24A-9ED9D3B360F1}"/>
                    </a:ext>
                  </a:extLst>
                </p:cNvPr>
                <p:cNvSpPr txBox="1"/>
                <p:nvPr/>
              </p:nvSpPr>
              <p:spPr>
                <a:xfrm>
                  <a:off x="4317486" y="1891342"/>
                  <a:ext cx="727019" cy="1846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6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Nonsignificant</a:t>
                  </a:r>
                  <a:endParaRPr lang="zh-CN" altLang="en-US" sz="6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cxnSp>
            <p:nvCxnSpPr>
              <p:cNvPr id="122" name="直接连接符 121">
                <a:extLst>
                  <a:ext uri="{FF2B5EF4-FFF2-40B4-BE49-F238E27FC236}">
                    <a16:creationId xmlns:a16="http://schemas.microsoft.com/office/drawing/2014/main" id="{47F7941C-B2F6-49CB-8704-34EDAC60AB33}"/>
                  </a:ext>
                </a:extLst>
              </p:cNvPr>
              <p:cNvCxnSpPr/>
              <p:nvPr/>
            </p:nvCxnSpPr>
            <p:spPr>
              <a:xfrm>
                <a:off x="410880" y="366959"/>
                <a:ext cx="0" cy="1080841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直接连接符 122">
                <a:extLst>
                  <a:ext uri="{FF2B5EF4-FFF2-40B4-BE49-F238E27FC236}">
                    <a16:creationId xmlns:a16="http://schemas.microsoft.com/office/drawing/2014/main" id="{D37A33CA-6CC0-462F-8476-EF8857FF8F5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7704" y="1447800"/>
                <a:ext cx="161180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4" name="文本框 123">
                <a:extLst>
                  <a:ext uri="{FF2B5EF4-FFF2-40B4-BE49-F238E27FC236}">
                    <a16:creationId xmlns:a16="http://schemas.microsoft.com/office/drawing/2014/main" id="{0B30311F-90F6-490A-8751-C678EFF50A67}"/>
                  </a:ext>
                </a:extLst>
              </p:cNvPr>
              <p:cNvSpPr txBox="1"/>
              <p:nvPr/>
            </p:nvSpPr>
            <p:spPr>
              <a:xfrm>
                <a:off x="274183" y="381315"/>
                <a:ext cx="168625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endParaRPr lang="zh-CN" altLang="en-US" sz="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文本框 124">
                <a:extLst>
                  <a:ext uri="{FF2B5EF4-FFF2-40B4-BE49-F238E27FC236}">
                    <a16:creationId xmlns:a16="http://schemas.microsoft.com/office/drawing/2014/main" id="{5F11266B-D94C-42B5-A010-E04D75C0D668}"/>
                  </a:ext>
                </a:extLst>
              </p:cNvPr>
              <p:cNvSpPr txBox="1"/>
              <p:nvPr/>
            </p:nvSpPr>
            <p:spPr>
              <a:xfrm>
                <a:off x="274183" y="606789"/>
                <a:ext cx="168625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endParaRPr lang="zh-CN" altLang="en-US" sz="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文本框 125">
                <a:extLst>
                  <a:ext uri="{FF2B5EF4-FFF2-40B4-BE49-F238E27FC236}">
                    <a16:creationId xmlns:a16="http://schemas.microsoft.com/office/drawing/2014/main" id="{C191D2E4-3040-4A73-8814-D666C36092CF}"/>
                  </a:ext>
                </a:extLst>
              </p:cNvPr>
              <p:cNvSpPr txBox="1"/>
              <p:nvPr/>
            </p:nvSpPr>
            <p:spPr>
              <a:xfrm>
                <a:off x="274183" y="851489"/>
                <a:ext cx="168625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endParaRPr lang="zh-CN" altLang="en-US" sz="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文本框 126">
                <a:extLst>
                  <a:ext uri="{FF2B5EF4-FFF2-40B4-BE49-F238E27FC236}">
                    <a16:creationId xmlns:a16="http://schemas.microsoft.com/office/drawing/2014/main" id="{FC66F0A3-4873-4147-9220-12BB6BF62E7E}"/>
                  </a:ext>
                </a:extLst>
              </p:cNvPr>
              <p:cNvSpPr txBox="1"/>
              <p:nvPr/>
            </p:nvSpPr>
            <p:spPr>
              <a:xfrm>
                <a:off x="274183" y="1089663"/>
                <a:ext cx="168625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endParaRPr lang="zh-CN" altLang="en-US" sz="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文本框 127">
                <a:extLst>
                  <a:ext uri="{FF2B5EF4-FFF2-40B4-BE49-F238E27FC236}">
                    <a16:creationId xmlns:a16="http://schemas.microsoft.com/office/drawing/2014/main" id="{8F5E4B11-2965-4545-AB87-2912FBB79533}"/>
                  </a:ext>
                </a:extLst>
              </p:cNvPr>
              <p:cNvSpPr txBox="1"/>
              <p:nvPr/>
            </p:nvSpPr>
            <p:spPr>
              <a:xfrm>
                <a:off x="274183" y="1321662"/>
                <a:ext cx="168625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  <a:endParaRPr lang="zh-CN" altLang="en-US" sz="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文本框 128">
                <a:extLst>
                  <a:ext uri="{FF2B5EF4-FFF2-40B4-BE49-F238E27FC236}">
                    <a16:creationId xmlns:a16="http://schemas.microsoft.com/office/drawing/2014/main" id="{94523EA8-3A3B-4D74-8B6F-07B5ECAB19A5}"/>
                  </a:ext>
                </a:extLst>
              </p:cNvPr>
              <p:cNvSpPr txBox="1"/>
              <p:nvPr/>
            </p:nvSpPr>
            <p:spPr>
              <a:xfrm rot="16200000">
                <a:off x="127401" y="859669"/>
                <a:ext cx="325322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600" dirty="0">
                    <a:latin typeface="Arial" panose="020B0604020202020204" pitchFamily="34" charset="0"/>
                    <a:cs typeface="Arial" panose="020B0604020202020204" pitchFamily="34" charset="0"/>
                  </a:rPr>
                  <a:t>VIP</a:t>
                </a:r>
                <a:endParaRPr lang="zh-CN" altLang="en-US" sz="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文本框 129">
                <a:extLst>
                  <a:ext uri="{FF2B5EF4-FFF2-40B4-BE49-F238E27FC236}">
                    <a16:creationId xmlns:a16="http://schemas.microsoft.com/office/drawing/2014/main" id="{8C4F0B6D-4FD3-44D3-9BC9-68CBE62B711F}"/>
                  </a:ext>
                </a:extLst>
              </p:cNvPr>
              <p:cNvSpPr txBox="1"/>
              <p:nvPr/>
            </p:nvSpPr>
            <p:spPr>
              <a:xfrm>
                <a:off x="937418" y="1401658"/>
                <a:ext cx="109992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endParaRPr lang="zh-CN" altLang="en-US" sz="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文本框 130">
                <a:extLst>
                  <a:ext uri="{FF2B5EF4-FFF2-40B4-BE49-F238E27FC236}">
                    <a16:creationId xmlns:a16="http://schemas.microsoft.com/office/drawing/2014/main" id="{F1E1162D-017F-43EF-940D-5FD95A12BE30}"/>
                  </a:ext>
                </a:extLst>
              </p:cNvPr>
              <p:cNvSpPr txBox="1"/>
              <p:nvPr/>
            </p:nvSpPr>
            <p:spPr>
              <a:xfrm>
                <a:off x="1494691" y="1408018"/>
                <a:ext cx="109992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endParaRPr lang="zh-CN" altLang="en-US" sz="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9" name="文本框 28">
              <a:extLst>
                <a:ext uri="{FF2B5EF4-FFF2-40B4-BE49-F238E27FC236}">
                  <a16:creationId xmlns:a16="http://schemas.microsoft.com/office/drawing/2014/main" id="{C1C64E39-40AD-4FF3-9243-C65C62331B59}"/>
                </a:ext>
              </a:extLst>
            </p:cNvPr>
            <p:cNvSpPr txBox="1"/>
            <p:nvPr/>
          </p:nvSpPr>
          <p:spPr>
            <a:xfrm>
              <a:off x="936684" y="1435339"/>
              <a:ext cx="707183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600" dirty="0">
                  <a:latin typeface="Arial" panose="020B0604020202020204" pitchFamily="34" charset="0"/>
                  <a:cs typeface="Arial" panose="020B0604020202020204" pitchFamily="34" charset="0"/>
                </a:rPr>
                <a:t>Fold Change</a:t>
              </a:r>
              <a:endParaRPr lang="zh-CN" altLang="en-US" sz="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30" name="组合 29">
              <a:extLst>
                <a:ext uri="{FF2B5EF4-FFF2-40B4-BE49-F238E27FC236}">
                  <a16:creationId xmlns:a16="http://schemas.microsoft.com/office/drawing/2014/main" id="{7F440CD2-2F8D-4AFB-BBEE-89901C01E998}"/>
                </a:ext>
              </a:extLst>
            </p:cNvPr>
            <p:cNvGrpSpPr/>
            <p:nvPr/>
          </p:nvGrpSpPr>
          <p:grpSpPr>
            <a:xfrm>
              <a:off x="2375764" y="344534"/>
              <a:ext cx="1939272" cy="1269512"/>
              <a:chOff x="2375764" y="344534"/>
              <a:chExt cx="1939272" cy="1269512"/>
            </a:xfrm>
          </p:grpSpPr>
          <p:grpSp>
            <p:nvGrpSpPr>
              <p:cNvPr id="106" name="组合 105">
                <a:extLst>
                  <a:ext uri="{FF2B5EF4-FFF2-40B4-BE49-F238E27FC236}">
                    <a16:creationId xmlns:a16="http://schemas.microsoft.com/office/drawing/2014/main" id="{C9A554AF-C92C-4338-A7D5-FEB907C591E5}"/>
                  </a:ext>
                </a:extLst>
              </p:cNvPr>
              <p:cNvGrpSpPr/>
              <p:nvPr/>
            </p:nvGrpSpPr>
            <p:grpSpPr>
              <a:xfrm>
                <a:off x="2590722" y="344534"/>
                <a:ext cx="1724314" cy="1097308"/>
                <a:chOff x="102698" y="5824009"/>
                <a:chExt cx="1724314" cy="1097308"/>
              </a:xfrm>
            </p:grpSpPr>
            <p:pic>
              <p:nvPicPr>
                <p:cNvPr id="118" name="图片 117">
                  <a:extLst>
                    <a:ext uri="{FF2B5EF4-FFF2-40B4-BE49-F238E27FC236}">
                      <a16:creationId xmlns:a16="http://schemas.microsoft.com/office/drawing/2014/main" id="{CC971E17-D974-4072-81D4-33A05B1A753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0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5058" r="13373" b="9360"/>
                <a:stretch/>
              </p:blipFill>
              <p:spPr>
                <a:xfrm>
                  <a:off x="102698" y="5824009"/>
                  <a:ext cx="1611801" cy="1097308"/>
                </a:xfrm>
                <a:prstGeom prst="rect">
                  <a:avLst/>
                </a:prstGeom>
              </p:spPr>
            </p:pic>
            <p:sp>
              <p:nvSpPr>
                <p:cNvPr id="119" name="矩形 118">
                  <a:extLst>
                    <a:ext uri="{FF2B5EF4-FFF2-40B4-BE49-F238E27FC236}">
                      <a16:creationId xmlns:a16="http://schemas.microsoft.com/office/drawing/2014/main" id="{FFA6383D-E5C1-42D8-B11D-73259DD7081D}"/>
                    </a:ext>
                  </a:extLst>
                </p:cNvPr>
                <p:cNvSpPr/>
                <p:nvPr/>
              </p:nvSpPr>
              <p:spPr>
                <a:xfrm>
                  <a:off x="1246348" y="5840363"/>
                  <a:ext cx="580664" cy="123776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altLang="zh-CN" sz="800" b="1" dirty="0">
                      <a:solidFill>
                        <a:srgbClr val="D9964D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GJ_LT</a:t>
                  </a:r>
                  <a:endParaRPr lang="zh-CN" altLang="en-US" sz="800" b="1" dirty="0">
                    <a:solidFill>
                      <a:srgbClr val="D9964D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cxnSp>
            <p:nvCxnSpPr>
              <p:cNvPr id="107" name="直接连接符 106">
                <a:extLst>
                  <a:ext uri="{FF2B5EF4-FFF2-40B4-BE49-F238E27FC236}">
                    <a16:creationId xmlns:a16="http://schemas.microsoft.com/office/drawing/2014/main" id="{608C7946-4CC3-4ED5-B80A-2F385AE6CFA0}"/>
                  </a:ext>
                </a:extLst>
              </p:cNvPr>
              <p:cNvCxnSpPr/>
              <p:nvPr/>
            </p:nvCxnSpPr>
            <p:spPr>
              <a:xfrm>
                <a:off x="2592090" y="361000"/>
                <a:ext cx="0" cy="1080841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直接连接符 107">
                <a:extLst>
                  <a:ext uri="{FF2B5EF4-FFF2-40B4-BE49-F238E27FC236}">
                    <a16:creationId xmlns:a16="http://schemas.microsoft.com/office/drawing/2014/main" id="{C002A8DD-E4AC-41FC-A271-9E0A426BC89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588914" y="1441841"/>
                <a:ext cx="161180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9" name="文本框 108">
                <a:extLst>
                  <a:ext uri="{FF2B5EF4-FFF2-40B4-BE49-F238E27FC236}">
                    <a16:creationId xmlns:a16="http://schemas.microsoft.com/office/drawing/2014/main" id="{AFE31397-83A8-4966-80A6-B32C60623DE5}"/>
                  </a:ext>
                </a:extLst>
              </p:cNvPr>
              <p:cNvSpPr txBox="1"/>
              <p:nvPr/>
            </p:nvSpPr>
            <p:spPr>
              <a:xfrm>
                <a:off x="2445869" y="445206"/>
                <a:ext cx="179268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endParaRPr lang="zh-CN" altLang="en-US" sz="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文本框 109">
                <a:extLst>
                  <a:ext uri="{FF2B5EF4-FFF2-40B4-BE49-F238E27FC236}">
                    <a16:creationId xmlns:a16="http://schemas.microsoft.com/office/drawing/2014/main" id="{615BACFB-16C1-45D4-AEB1-45D9F8D9EEE7}"/>
                  </a:ext>
                </a:extLst>
              </p:cNvPr>
              <p:cNvSpPr txBox="1"/>
              <p:nvPr/>
            </p:nvSpPr>
            <p:spPr>
              <a:xfrm>
                <a:off x="2445869" y="673855"/>
                <a:ext cx="179268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endParaRPr lang="zh-CN" altLang="en-US" sz="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文本框 110">
                <a:extLst>
                  <a:ext uri="{FF2B5EF4-FFF2-40B4-BE49-F238E27FC236}">
                    <a16:creationId xmlns:a16="http://schemas.microsoft.com/office/drawing/2014/main" id="{C06291A1-BE3B-48D5-A48F-023C1AEFE311}"/>
                  </a:ext>
                </a:extLst>
              </p:cNvPr>
              <p:cNvSpPr txBox="1"/>
              <p:nvPr/>
            </p:nvSpPr>
            <p:spPr>
              <a:xfrm>
                <a:off x="2445869" y="867755"/>
                <a:ext cx="179268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endParaRPr lang="zh-CN" altLang="en-US" sz="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文本框 111">
                <a:extLst>
                  <a:ext uri="{FF2B5EF4-FFF2-40B4-BE49-F238E27FC236}">
                    <a16:creationId xmlns:a16="http://schemas.microsoft.com/office/drawing/2014/main" id="{1282AF09-32CF-4142-BA22-899B49EE8E04}"/>
                  </a:ext>
                </a:extLst>
              </p:cNvPr>
              <p:cNvSpPr txBox="1"/>
              <p:nvPr/>
            </p:nvSpPr>
            <p:spPr>
              <a:xfrm>
                <a:off x="2445869" y="1083704"/>
                <a:ext cx="179268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endParaRPr lang="zh-CN" altLang="en-US" sz="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文本框 112">
                <a:extLst>
                  <a:ext uri="{FF2B5EF4-FFF2-40B4-BE49-F238E27FC236}">
                    <a16:creationId xmlns:a16="http://schemas.microsoft.com/office/drawing/2014/main" id="{CECAFE00-BFCD-48AC-963D-7EA7B810DA2B}"/>
                  </a:ext>
                </a:extLst>
              </p:cNvPr>
              <p:cNvSpPr txBox="1"/>
              <p:nvPr/>
            </p:nvSpPr>
            <p:spPr>
              <a:xfrm>
                <a:off x="2445869" y="1315703"/>
                <a:ext cx="179268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  <a:endParaRPr lang="zh-CN" altLang="en-US" sz="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文本框 113">
                <a:extLst>
                  <a:ext uri="{FF2B5EF4-FFF2-40B4-BE49-F238E27FC236}">
                    <a16:creationId xmlns:a16="http://schemas.microsoft.com/office/drawing/2014/main" id="{5A7BBD01-86D4-4FE3-AFE4-2E41774146F5}"/>
                  </a:ext>
                </a:extLst>
              </p:cNvPr>
              <p:cNvSpPr txBox="1"/>
              <p:nvPr/>
            </p:nvSpPr>
            <p:spPr>
              <a:xfrm rot="16200000">
                <a:off x="2305436" y="853710"/>
                <a:ext cx="325322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600" dirty="0">
                    <a:latin typeface="Arial" panose="020B0604020202020204" pitchFamily="34" charset="0"/>
                    <a:cs typeface="Arial" panose="020B0604020202020204" pitchFamily="34" charset="0"/>
                  </a:rPr>
                  <a:t>VIP</a:t>
                </a:r>
                <a:endParaRPr lang="zh-CN" altLang="en-US" sz="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文本框 114">
                <a:extLst>
                  <a:ext uri="{FF2B5EF4-FFF2-40B4-BE49-F238E27FC236}">
                    <a16:creationId xmlns:a16="http://schemas.microsoft.com/office/drawing/2014/main" id="{640F9A18-F504-482B-A306-0EE420FD30C9}"/>
                  </a:ext>
                </a:extLst>
              </p:cNvPr>
              <p:cNvSpPr txBox="1"/>
              <p:nvPr/>
            </p:nvSpPr>
            <p:spPr>
              <a:xfrm>
                <a:off x="3080528" y="1395699"/>
                <a:ext cx="109992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endParaRPr lang="zh-CN" altLang="en-US" sz="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文本框 115">
                <a:extLst>
                  <a:ext uri="{FF2B5EF4-FFF2-40B4-BE49-F238E27FC236}">
                    <a16:creationId xmlns:a16="http://schemas.microsoft.com/office/drawing/2014/main" id="{4E781847-5913-449A-8397-A761086AF7B5}"/>
                  </a:ext>
                </a:extLst>
              </p:cNvPr>
              <p:cNvSpPr txBox="1"/>
              <p:nvPr/>
            </p:nvSpPr>
            <p:spPr>
              <a:xfrm>
                <a:off x="3631451" y="1402059"/>
                <a:ext cx="109992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endParaRPr lang="zh-CN" altLang="en-US" sz="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文本框 116">
                <a:extLst>
                  <a:ext uri="{FF2B5EF4-FFF2-40B4-BE49-F238E27FC236}">
                    <a16:creationId xmlns:a16="http://schemas.microsoft.com/office/drawing/2014/main" id="{7A504062-2185-4F2E-B69F-36EF787B3417}"/>
                  </a:ext>
                </a:extLst>
              </p:cNvPr>
              <p:cNvSpPr txBox="1"/>
              <p:nvPr/>
            </p:nvSpPr>
            <p:spPr>
              <a:xfrm>
                <a:off x="3117894" y="1429380"/>
                <a:ext cx="707183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600" dirty="0">
                    <a:latin typeface="Arial" panose="020B0604020202020204" pitchFamily="34" charset="0"/>
                    <a:cs typeface="Arial" panose="020B0604020202020204" pitchFamily="34" charset="0"/>
                  </a:rPr>
                  <a:t>Fold Change</a:t>
                </a:r>
                <a:endParaRPr lang="zh-CN" altLang="en-US" sz="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31" name="组合 30">
              <a:extLst>
                <a:ext uri="{FF2B5EF4-FFF2-40B4-BE49-F238E27FC236}">
                  <a16:creationId xmlns:a16="http://schemas.microsoft.com/office/drawing/2014/main" id="{C5C7EE0A-04CA-41EF-9C2B-5B12D5B9D76B}"/>
                </a:ext>
              </a:extLst>
            </p:cNvPr>
            <p:cNvGrpSpPr/>
            <p:nvPr/>
          </p:nvGrpSpPr>
          <p:grpSpPr>
            <a:xfrm>
              <a:off x="4691549" y="315472"/>
              <a:ext cx="1927862" cy="1319317"/>
              <a:chOff x="4691549" y="315472"/>
              <a:chExt cx="1927862" cy="1319317"/>
            </a:xfrm>
          </p:grpSpPr>
          <p:grpSp>
            <p:nvGrpSpPr>
              <p:cNvPr id="89" name="组合 88">
                <a:extLst>
                  <a:ext uri="{FF2B5EF4-FFF2-40B4-BE49-F238E27FC236}">
                    <a16:creationId xmlns:a16="http://schemas.microsoft.com/office/drawing/2014/main" id="{C908F2F5-8BCA-468C-BEA8-35E2C2409E6B}"/>
                  </a:ext>
                </a:extLst>
              </p:cNvPr>
              <p:cNvGrpSpPr/>
              <p:nvPr/>
            </p:nvGrpSpPr>
            <p:grpSpPr>
              <a:xfrm>
                <a:off x="4902852" y="339071"/>
                <a:ext cx="1716559" cy="1094855"/>
                <a:chOff x="117168" y="7022488"/>
                <a:chExt cx="1716559" cy="1094855"/>
              </a:xfrm>
            </p:grpSpPr>
            <p:pic>
              <p:nvPicPr>
                <p:cNvPr id="104" name="图片 103">
                  <a:extLst>
                    <a:ext uri="{FF2B5EF4-FFF2-40B4-BE49-F238E27FC236}">
                      <a16:creationId xmlns:a16="http://schemas.microsoft.com/office/drawing/2014/main" id="{C373D046-C8FD-46D4-8862-AD97BB29FCF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4863" r="13373" b="9562"/>
                <a:stretch/>
              </p:blipFill>
              <p:spPr>
                <a:xfrm>
                  <a:off x="117168" y="7022488"/>
                  <a:ext cx="1615645" cy="1094855"/>
                </a:xfrm>
                <a:prstGeom prst="rect">
                  <a:avLst/>
                </a:prstGeom>
              </p:spPr>
            </p:pic>
            <p:sp>
              <p:nvSpPr>
                <p:cNvPr id="105" name="矩形 104">
                  <a:extLst>
                    <a:ext uri="{FF2B5EF4-FFF2-40B4-BE49-F238E27FC236}">
                      <a16:creationId xmlns:a16="http://schemas.microsoft.com/office/drawing/2014/main" id="{25A1C224-F194-4A6C-8447-FB88A36884DB}"/>
                    </a:ext>
                  </a:extLst>
                </p:cNvPr>
                <p:cNvSpPr/>
                <p:nvPr/>
              </p:nvSpPr>
              <p:spPr>
                <a:xfrm>
                  <a:off x="1253063" y="7033526"/>
                  <a:ext cx="580664" cy="123776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altLang="zh-CN" sz="800" b="1" dirty="0">
                      <a:solidFill>
                        <a:srgbClr val="D9964D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FZ_LT</a:t>
                  </a:r>
                  <a:endParaRPr lang="zh-CN" altLang="en-US" sz="800" b="1" dirty="0">
                    <a:solidFill>
                      <a:srgbClr val="D9964D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cxnSp>
            <p:nvCxnSpPr>
              <p:cNvPr id="90" name="直接连接符 89">
                <a:extLst>
                  <a:ext uri="{FF2B5EF4-FFF2-40B4-BE49-F238E27FC236}">
                    <a16:creationId xmlns:a16="http://schemas.microsoft.com/office/drawing/2014/main" id="{4871555F-1DF8-46DB-B15B-A9E17E1724A5}"/>
                  </a:ext>
                </a:extLst>
              </p:cNvPr>
              <p:cNvCxnSpPr/>
              <p:nvPr/>
            </p:nvCxnSpPr>
            <p:spPr>
              <a:xfrm>
                <a:off x="4902853" y="359315"/>
                <a:ext cx="0" cy="1080841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直接连接符 90">
                <a:extLst>
                  <a:ext uri="{FF2B5EF4-FFF2-40B4-BE49-F238E27FC236}">
                    <a16:creationId xmlns:a16="http://schemas.microsoft.com/office/drawing/2014/main" id="{851350F9-787E-458B-9E99-33F4C42D1F8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99677" y="1440156"/>
                <a:ext cx="161180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2" name="文本框 91">
                <a:extLst>
                  <a:ext uri="{FF2B5EF4-FFF2-40B4-BE49-F238E27FC236}">
                    <a16:creationId xmlns:a16="http://schemas.microsoft.com/office/drawing/2014/main" id="{D78A1D47-2A30-4923-A464-96B885D37B8E}"/>
                  </a:ext>
                </a:extLst>
              </p:cNvPr>
              <p:cNvSpPr txBox="1"/>
              <p:nvPr/>
            </p:nvSpPr>
            <p:spPr>
              <a:xfrm>
                <a:off x="4766157" y="510196"/>
                <a:ext cx="163244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endParaRPr lang="zh-CN" altLang="en-US" sz="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文本框 92">
                <a:extLst>
                  <a:ext uri="{FF2B5EF4-FFF2-40B4-BE49-F238E27FC236}">
                    <a16:creationId xmlns:a16="http://schemas.microsoft.com/office/drawing/2014/main" id="{7B159212-6D11-410D-A3D2-369ECEC84011}"/>
                  </a:ext>
                </a:extLst>
              </p:cNvPr>
              <p:cNvSpPr txBox="1"/>
              <p:nvPr/>
            </p:nvSpPr>
            <p:spPr>
              <a:xfrm>
                <a:off x="4766157" y="703920"/>
                <a:ext cx="163244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endParaRPr lang="zh-CN" altLang="en-US" sz="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文本框 93">
                <a:extLst>
                  <a:ext uri="{FF2B5EF4-FFF2-40B4-BE49-F238E27FC236}">
                    <a16:creationId xmlns:a16="http://schemas.microsoft.com/office/drawing/2014/main" id="{04506C77-4243-4E07-9F9D-50B9CB10FB60}"/>
                  </a:ext>
                </a:extLst>
              </p:cNvPr>
              <p:cNvSpPr txBox="1"/>
              <p:nvPr/>
            </p:nvSpPr>
            <p:spPr>
              <a:xfrm>
                <a:off x="4766157" y="907345"/>
                <a:ext cx="163244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endParaRPr lang="zh-CN" altLang="en-US" sz="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文本框 94">
                <a:extLst>
                  <a:ext uri="{FF2B5EF4-FFF2-40B4-BE49-F238E27FC236}">
                    <a16:creationId xmlns:a16="http://schemas.microsoft.com/office/drawing/2014/main" id="{8FA59723-05C5-4D15-A107-72EFE3BBDF6B}"/>
                  </a:ext>
                </a:extLst>
              </p:cNvPr>
              <p:cNvSpPr txBox="1"/>
              <p:nvPr/>
            </p:nvSpPr>
            <p:spPr>
              <a:xfrm>
                <a:off x="4766157" y="1107419"/>
                <a:ext cx="163244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endParaRPr lang="zh-CN" altLang="en-US" sz="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文本框 95">
                <a:extLst>
                  <a:ext uri="{FF2B5EF4-FFF2-40B4-BE49-F238E27FC236}">
                    <a16:creationId xmlns:a16="http://schemas.microsoft.com/office/drawing/2014/main" id="{F14436F4-836E-49B2-9F98-7CCE38389F8C}"/>
                  </a:ext>
                </a:extLst>
              </p:cNvPr>
              <p:cNvSpPr txBox="1"/>
              <p:nvPr/>
            </p:nvSpPr>
            <p:spPr>
              <a:xfrm>
                <a:off x="4766157" y="1314018"/>
                <a:ext cx="163244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  <a:endParaRPr lang="zh-CN" altLang="en-US" sz="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文本框 96">
                <a:extLst>
                  <a:ext uri="{FF2B5EF4-FFF2-40B4-BE49-F238E27FC236}">
                    <a16:creationId xmlns:a16="http://schemas.microsoft.com/office/drawing/2014/main" id="{DC770306-5039-403D-900A-59D9824CDBA9}"/>
                  </a:ext>
                </a:extLst>
              </p:cNvPr>
              <p:cNvSpPr txBox="1"/>
              <p:nvPr/>
            </p:nvSpPr>
            <p:spPr>
              <a:xfrm>
                <a:off x="5099403" y="1409519"/>
                <a:ext cx="287858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0.5</a:t>
                </a:r>
                <a:endParaRPr lang="zh-CN" altLang="en-US" sz="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文本框 97">
                <a:extLst>
                  <a:ext uri="{FF2B5EF4-FFF2-40B4-BE49-F238E27FC236}">
                    <a16:creationId xmlns:a16="http://schemas.microsoft.com/office/drawing/2014/main" id="{11BE9617-1F3D-41F5-930B-561BC08C5E97}"/>
                  </a:ext>
                </a:extLst>
              </p:cNvPr>
              <p:cNvSpPr txBox="1"/>
              <p:nvPr/>
            </p:nvSpPr>
            <p:spPr>
              <a:xfrm>
                <a:off x="6313830" y="1406300"/>
                <a:ext cx="109992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endParaRPr lang="zh-CN" altLang="en-US" sz="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文本框 98">
                <a:extLst>
                  <a:ext uri="{FF2B5EF4-FFF2-40B4-BE49-F238E27FC236}">
                    <a16:creationId xmlns:a16="http://schemas.microsoft.com/office/drawing/2014/main" id="{4BD5912D-C500-43FF-87C6-6357F6DC1614}"/>
                  </a:ext>
                </a:extLst>
              </p:cNvPr>
              <p:cNvSpPr txBox="1"/>
              <p:nvPr/>
            </p:nvSpPr>
            <p:spPr>
              <a:xfrm>
                <a:off x="5481937" y="1450123"/>
                <a:ext cx="707183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600" dirty="0">
                    <a:latin typeface="Arial" panose="020B0604020202020204" pitchFamily="34" charset="0"/>
                    <a:cs typeface="Arial" panose="020B0604020202020204" pitchFamily="34" charset="0"/>
                  </a:rPr>
                  <a:t>Fold Change</a:t>
                </a:r>
                <a:endParaRPr lang="zh-CN" altLang="en-US" sz="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文本框 99">
                <a:extLst>
                  <a:ext uri="{FF2B5EF4-FFF2-40B4-BE49-F238E27FC236}">
                    <a16:creationId xmlns:a16="http://schemas.microsoft.com/office/drawing/2014/main" id="{C0D1A7BA-F056-44A7-BAD6-812033DE6AC1}"/>
                  </a:ext>
                </a:extLst>
              </p:cNvPr>
              <p:cNvSpPr txBox="1"/>
              <p:nvPr/>
            </p:nvSpPr>
            <p:spPr>
              <a:xfrm rot="16200000">
                <a:off x="4621221" y="851378"/>
                <a:ext cx="325322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600" dirty="0">
                    <a:latin typeface="Arial" panose="020B0604020202020204" pitchFamily="34" charset="0"/>
                    <a:cs typeface="Arial" panose="020B0604020202020204" pitchFamily="34" charset="0"/>
                  </a:rPr>
                  <a:t>VIP</a:t>
                </a:r>
                <a:endParaRPr lang="zh-CN" altLang="en-US" sz="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文本框 100">
                <a:extLst>
                  <a:ext uri="{FF2B5EF4-FFF2-40B4-BE49-F238E27FC236}">
                    <a16:creationId xmlns:a16="http://schemas.microsoft.com/office/drawing/2014/main" id="{C11C35D5-4804-47F0-810C-44929E409A19}"/>
                  </a:ext>
                </a:extLst>
              </p:cNvPr>
              <p:cNvSpPr txBox="1"/>
              <p:nvPr/>
            </p:nvSpPr>
            <p:spPr>
              <a:xfrm>
                <a:off x="4766157" y="315472"/>
                <a:ext cx="163244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:endParaRPr lang="zh-CN" altLang="en-US" sz="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文本框 101">
                <a:extLst>
                  <a:ext uri="{FF2B5EF4-FFF2-40B4-BE49-F238E27FC236}">
                    <a16:creationId xmlns:a16="http://schemas.microsoft.com/office/drawing/2014/main" id="{B87AB5DE-A31A-479B-9F84-EDE32A297F06}"/>
                  </a:ext>
                </a:extLst>
              </p:cNvPr>
              <p:cNvSpPr txBox="1"/>
              <p:nvPr/>
            </p:nvSpPr>
            <p:spPr>
              <a:xfrm>
                <a:off x="5545688" y="1398675"/>
                <a:ext cx="109992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endParaRPr lang="zh-CN" altLang="en-US" sz="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文本框 102">
                <a:extLst>
                  <a:ext uri="{FF2B5EF4-FFF2-40B4-BE49-F238E27FC236}">
                    <a16:creationId xmlns:a16="http://schemas.microsoft.com/office/drawing/2014/main" id="{938D1ACB-A119-4FBB-8611-3F471634C09E}"/>
                  </a:ext>
                </a:extLst>
              </p:cNvPr>
              <p:cNvSpPr txBox="1"/>
              <p:nvPr/>
            </p:nvSpPr>
            <p:spPr>
              <a:xfrm>
                <a:off x="5882833" y="1397825"/>
                <a:ext cx="302502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1.5</a:t>
                </a:r>
                <a:endParaRPr lang="zh-CN" altLang="en-US" sz="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32" name="组合 31">
              <a:extLst>
                <a:ext uri="{FF2B5EF4-FFF2-40B4-BE49-F238E27FC236}">
                  <a16:creationId xmlns:a16="http://schemas.microsoft.com/office/drawing/2014/main" id="{474C81C0-FF2A-467D-99C3-FB706EA4F3F5}"/>
                </a:ext>
              </a:extLst>
            </p:cNvPr>
            <p:cNvGrpSpPr/>
            <p:nvPr/>
          </p:nvGrpSpPr>
          <p:grpSpPr>
            <a:xfrm>
              <a:off x="202846" y="1655644"/>
              <a:ext cx="1927948" cy="1323870"/>
              <a:chOff x="202846" y="1655644"/>
              <a:chExt cx="1927948" cy="1323870"/>
            </a:xfrm>
          </p:grpSpPr>
          <p:grpSp>
            <p:nvGrpSpPr>
              <p:cNvPr id="75" name="组合 74">
                <a:extLst>
                  <a:ext uri="{FF2B5EF4-FFF2-40B4-BE49-F238E27FC236}">
                    <a16:creationId xmlns:a16="http://schemas.microsoft.com/office/drawing/2014/main" id="{71A24E9B-8EF7-47B0-AFC9-F933D2E48F86}"/>
                  </a:ext>
                </a:extLst>
              </p:cNvPr>
              <p:cNvGrpSpPr/>
              <p:nvPr/>
            </p:nvGrpSpPr>
            <p:grpSpPr>
              <a:xfrm>
                <a:off x="418214" y="1655644"/>
                <a:ext cx="1712580" cy="1130458"/>
                <a:chOff x="1814024" y="4573376"/>
                <a:chExt cx="1712580" cy="1130458"/>
              </a:xfrm>
            </p:grpSpPr>
            <p:pic>
              <p:nvPicPr>
                <p:cNvPr id="87" name="图片 86">
                  <a:extLst>
                    <a:ext uri="{FF2B5EF4-FFF2-40B4-BE49-F238E27FC236}">
                      <a16:creationId xmlns:a16="http://schemas.microsoft.com/office/drawing/2014/main" id="{DFEF98FC-5595-4C08-9517-B9280A910FE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5029" r="13373" b="9910"/>
                <a:stretch/>
              </p:blipFill>
              <p:spPr>
                <a:xfrm>
                  <a:off x="1814024" y="4611448"/>
                  <a:ext cx="1614975" cy="1092386"/>
                </a:xfrm>
                <a:prstGeom prst="rect">
                  <a:avLst/>
                </a:prstGeom>
              </p:spPr>
            </p:pic>
            <p:sp>
              <p:nvSpPr>
                <p:cNvPr id="88" name="矩形 87">
                  <a:extLst>
                    <a:ext uri="{FF2B5EF4-FFF2-40B4-BE49-F238E27FC236}">
                      <a16:creationId xmlns:a16="http://schemas.microsoft.com/office/drawing/2014/main" id="{2A138706-31D9-4208-B6F1-8B3C065476D0}"/>
                    </a:ext>
                  </a:extLst>
                </p:cNvPr>
                <p:cNvSpPr/>
                <p:nvPr/>
              </p:nvSpPr>
              <p:spPr>
                <a:xfrm>
                  <a:off x="2993204" y="4573376"/>
                  <a:ext cx="533400" cy="109141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altLang="zh-CN" sz="800" b="1" dirty="0">
                      <a:solidFill>
                        <a:srgbClr val="5F6C37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DH_LT</a:t>
                  </a:r>
                  <a:endParaRPr lang="zh-CN" altLang="en-US" sz="800" b="1" dirty="0">
                    <a:solidFill>
                      <a:srgbClr val="5F6C37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cxnSp>
            <p:nvCxnSpPr>
              <p:cNvPr id="76" name="直接连接符 75">
                <a:extLst>
                  <a:ext uri="{FF2B5EF4-FFF2-40B4-BE49-F238E27FC236}">
                    <a16:creationId xmlns:a16="http://schemas.microsoft.com/office/drawing/2014/main" id="{65EF5129-8BDE-45C9-BF2A-13C39729F0B6}"/>
                  </a:ext>
                </a:extLst>
              </p:cNvPr>
              <p:cNvCxnSpPr/>
              <p:nvPr/>
            </p:nvCxnSpPr>
            <p:spPr>
              <a:xfrm>
                <a:off x="415997" y="1710593"/>
                <a:ext cx="0" cy="1080841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直接连接符 76">
                <a:extLst>
                  <a:ext uri="{FF2B5EF4-FFF2-40B4-BE49-F238E27FC236}">
                    <a16:creationId xmlns:a16="http://schemas.microsoft.com/office/drawing/2014/main" id="{6E4E591F-E8D6-4B7C-BCF4-8B8229CCE9A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821" y="2791434"/>
                <a:ext cx="161180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8" name="文本框 77">
                <a:extLst>
                  <a:ext uri="{FF2B5EF4-FFF2-40B4-BE49-F238E27FC236}">
                    <a16:creationId xmlns:a16="http://schemas.microsoft.com/office/drawing/2014/main" id="{02963FEE-896E-435E-85DD-FA2B8B9B6C4C}"/>
                  </a:ext>
                </a:extLst>
              </p:cNvPr>
              <p:cNvSpPr txBox="1"/>
              <p:nvPr/>
            </p:nvSpPr>
            <p:spPr>
              <a:xfrm>
                <a:off x="264659" y="1819303"/>
                <a:ext cx="184666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endParaRPr lang="zh-CN" altLang="en-US" sz="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文本框 78">
                <a:extLst>
                  <a:ext uri="{FF2B5EF4-FFF2-40B4-BE49-F238E27FC236}">
                    <a16:creationId xmlns:a16="http://schemas.microsoft.com/office/drawing/2014/main" id="{BEB6BF8B-9952-43EF-AA4B-92D58ABA8A6D}"/>
                  </a:ext>
                </a:extLst>
              </p:cNvPr>
              <p:cNvSpPr txBox="1"/>
              <p:nvPr/>
            </p:nvSpPr>
            <p:spPr>
              <a:xfrm>
                <a:off x="271088" y="2103906"/>
                <a:ext cx="184666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endParaRPr lang="zh-CN" altLang="en-US" sz="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文本框 79">
                <a:extLst>
                  <a:ext uri="{FF2B5EF4-FFF2-40B4-BE49-F238E27FC236}">
                    <a16:creationId xmlns:a16="http://schemas.microsoft.com/office/drawing/2014/main" id="{18683EA6-4FC0-4B78-A86E-1BAD0D400D11}"/>
                  </a:ext>
                </a:extLst>
              </p:cNvPr>
              <p:cNvSpPr txBox="1"/>
              <p:nvPr/>
            </p:nvSpPr>
            <p:spPr>
              <a:xfrm>
                <a:off x="265963" y="2381473"/>
                <a:ext cx="184666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endParaRPr lang="zh-CN" altLang="en-US" sz="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文本框 80">
                <a:extLst>
                  <a:ext uri="{FF2B5EF4-FFF2-40B4-BE49-F238E27FC236}">
                    <a16:creationId xmlns:a16="http://schemas.microsoft.com/office/drawing/2014/main" id="{C6019514-5062-4F22-870B-58E90266EB99}"/>
                  </a:ext>
                </a:extLst>
              </p:cNvPr>
              <p:cNvSpPr txBox="1"/>
              <p:nvPr/>
            </p:nvSpPr>
            <p:spPr>
              <a:xfrm>
                <a:off x="269776" y="2665296"/>
                <a:ext cx="184666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  <a:endParaRPr lang="zh-CN" altLang="en-US" sz="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文本框 81">
                <a:extLst>
                  <a:ext uri="{FF2B5EF4-FFF2-40B4-BE49-F238E27FC236}">
                    <a16:creationId xmlns:a16="http://schemas.microsoft.com/office/drawing/2014/main" id="{4827EA13-BE93-4A49-A033-A47DE3249753}"/>
                  </a:ext>
                </a:extLst>
              </p:cNvPr>
              <p:cNvSpPr txBox="1"/>
              <p:nvPr/>
            </p:nvSpPr>
            <p:spPr>
              <a:xfrm rot="16200000">
                <a:off x="132518" y="2203303"/>
                <a:ext cx="325322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600" dirty="0">
                    <a:latin typeface="Arial" panose="020B0604020202020204" pitchFamily="34" charset="0"/>
                    <a:cs typeface="Arial" panose="020B0604020202020204" pitchFamily="34" charset="0"/>
                  </a:rPr>
                  <a:t>VIP</a:t>
                </a:r>
                <a:endParaRPr lang="zh-CN" altLang="en-US" sz="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文本框 82">
                <a:extLst>
                  <a:ext uri="{FF2B5EF4-FFF2-40B4-BE49-F238E27FC236}">
                    <a16:creationId xmlns:a16="http://schemas.microsoft.com/office/drawing/2014/main" id="{1665E9C0-C16A-429A-AEB4-728BB43F41E0}"/>
                  </a:ext>
                </a:extLst>
              </p:cNvPr>
              <p:cNvSpPr txBox="1"/>
              <p:nvPr/>
            </p:nvSpPr>
            <p:spPr>
              <a:xfrm>
                <a:off x="752822" y="2746670"/>
                <a:ext cx="301038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0.5</a:t>
                </a:r>
                <a:endParaRPr lang="zh-CN" altLang="en-US" sz="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文本框 83">
                <a:extLst>
                  <a:ext uri="{FF2B5EF4-FFF2-40B4-BE49-F238E27FC236}">
                    <a16:creationId xmlns:a16="http://schemas.microsoft.com/office/drawing/2014/main" id="{43E48752-D22A-4C57-A4B3-5ACA6B53CE17}"/>
                  </a:ext>
                </a:extLst>
              </p:cNvPr>
              <p:cNvSpPr txBox="1"/>
              <p:nvPr/>
            </p:nvSpPr>
            <p:spPr>
              <a:xfrm>
                <a:off x="1264731" y="2751547"/>
                <a:ext cx="109992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endParaRPr lang="zh-CN" altLang="en-US" sz="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文本框 84">
                <a:extLst>
                  <a:ext uri="{FF2B5EF4-FFF2-40B4-BE49-F238E27FC236}">
                    <a16:creationId xmlns:a16="http://schemas.microsoft.com/office/drawing/2014/main" id="{ACD39828-DDCA-40F0-8B78-5DA5447D0F22}"/>
                  </a:ext>
                </a:extLst>
              </p:cNvPr>
              <p:cNvSpPr txBox="1"/>
              <p:nvPr/>
            </p:nvSpPr>
            <p:spPr>
              <a:xfrm>
                <a:off x="979901" y="2794848"/>
                <a:ext cx="707183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600" dirty="0">
                    <a:latin typeface="Arial" panose="020B0604020202020204" pitchFamily="34" charset="0"/>
                    <a:cs typeface="Arial" panose="020B0604020202020204" pitchFamily="34" charset="0"/>
                  </a:rPr>
                  <a:t>Fold Change</a:t>
                </a:r>
                <a:endParaRPr lang="zh-CN" altLang="en-US" sz="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文本框 85">
                <a:extLst>
                  <a:ext uri="{FF2B5EF4-FFF2-40B4-BE49-F238E27FC236}">
                    <a16:creationId xmlns:a16="http://schemas.microsoft.com/office/drawing/2014/main" id="{EE4EBE6B-B4CD-48DF-BF56-F9E2C47A6D99}"/>
                  </a:ext>
                </a:extLst>
              </p:cNvPr>
              <p:cNvSpPr txBox="1"/>
              <p:nvPr/>
            </p:nvSpPr>
            <p:spPr>
              <a:xfrm>
                <a:off x="1646070" y="2752625"/>
                <a:ext cx="316467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1.5</a:t>
                </a:r>
                <a:endParaRPr lang="zh-CN" altLang="en-US" sz="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ABD088D5-3C9F-4F2B-9D2E-15BE86B5CF1E}"/>
                </a:ext>
              </a:extLst>
            </p:cNvPr>
            <p:cNvGrpSpPr/>
            <p:nvPr/>
          </p:nvGrpSpPr>
          <p:grpSpPr>
            <a:xfrm>
              <a:off x="2405073" y="1670875"/>
              <a:ext cx="1909963" cy="1327322"/>
              <a:chOff x="2405073" y="1670875"/>
              <a:chExt cx="1909963" cy="1327322"/>
            </a:xfrm>
          </p:grpSpPr>
          <p:grpSp>
            <p:nvGrpSpPr>
              <p:cNvPr id="58" name="组合 57">
                <a:extLst>
                  <a:ext uri="{FF2B5EF4-FFF2-40B4-BE49-F238E27FC236}">
                    <a16:creationId xmlns:a16="http://schemas.microsoft.com/office/drawing/2014/main" id="{790136C8-8FF0-43AE-BCAA-091A72F4733C}"/>
                  </a:ext>
                </a:extLst>
              </p:cNvPr>
              <p:cNvGrpSpPr/>
              <p:nvPr/>
            </p:nvGrpSpPr>
            <p:grpSpPr>
              <a:xfrm>
                <a:off x="2606453" y="1670875"/>
                <a:ext cx="1708583" cy="1145093"/>
                <a:chOff x="1825326" y="5763563"/>
                <a:chExt cx="1708583" cy="1145093"/>
              </a:xfrm>
            </p:grpSpPr>
            <p:pic>
              <p:nvPicPr>
                <p:cNvPr id="73" name="图片 72">
                  <a:extLst>
                    <a:ext uri="{FF2B5EF4-FFF2-40B4-BE49-F238E27FC236}">
                      <a16:creationId xmlns:a16="http://schemas.microsoft.com/office/drawing/2014/main" id="{1D70C17E-9B0A-4543-894E-46E448E2D13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5290" r="13373" b="9228"/>
                <a:stretch/>
              </p:blipFill>
              <p:spPr>
                <a:xfrm>
                  <a:off x="1825326" y="5807986"/>
                  <a:ext cx="1609803" cy="1100670"/>
                </a:xfrm>
                <a:prstGeom prst="rect">
                  <a:avLst/>
                </a:prstGeom>
              </p:spPr>
            </p:pic>
            <p:sp>
              <p:nvSpPr>
                <p:cNvPr id="74" name="矩形 73">
                  <a:extLst>
                    <a:ext uri="{FF2B5EF4-FFF2-40B4-BE49-F238E27FC236}">
                      <a16:creationId xmlns:a16="http://schemas.microsoft.com/office/drawing/2014/main" id="{6658F3B1-6024-4768-A791-39C4BEFC80E6}"/>
                    </a:ext>
                  </a:extLst>
                </p:cNvPr>
                <p:cNvSpPr/>
                <p:nvPr/>
              </p:nvSpPr>
              <p:spPr>
                <a:xfrm>
                  <a:off x="2953245" y="5763563"/>
                  <a:ext cx="580664" cy="123776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altLang="zh-CN" sz="800" b="1" dirty="0">
                      <a:solidFill>
                        <a:srgbClr val="5F6C37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HQ_LT</a:t>
                  </a:r>
                  <a:endParaRPr lang="zh-CN" altLang="en-US" sz="800" b="1" dirty="0">
                    <a:solidFill>
                      <a:srgbClr val="5F6C37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cxnSp>
            <p:nvCxnSpPr>
              <p:cNvPr id="59" name="直接连接符 58">
                <a:extLst>
                  <a:ext uri="{FF2B5EF4-FFF2-40B4-BE49-F238E27FC236}">
                    <a16:creationId xmlns:a16="http://schemas.microsoft.com/office/drawing/2014/main" id="{5321A043-2D7F-4ED1-8CA4-389B74A021A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02348" y="2813497"/>
                <a:ext cx="161180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0" name="文本框 59">
                <a:extLst>
                  <a:ext uri="{FF2B5EF4-FFF2-40B4-BE49-F238E27FC236}">
                    <a16:creationId xmlns:a16="http://schemas.microsoft.com/office/drawing/2014/main" id="{5CBF36A2-AFB5-4CAD-BC10-FB86AB7D85FB}"/>
                  </a:ext>
                </a:extLst>
              </p:cNvPr>
              <p:cNvSpPr txBox="1"/>
              <p:nvPr/>
            </p:nvSpPr>
            <p:spPr>
              <a:xfrm>
                <a:off x="2459303" y="1737487"/>
                <a:ext cx="179268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endParaRPr lang="zh-CN" altLang="en-US" sz="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文本框 60">
                <a:extLst>
                  <a:ext uri="{FF2B5EF4-FFF2-40B4-BE49-F238E27FC236}">
                    <a16:creationId xmlns:a16="http://schemas.microsoft.com/office/drawing/2014/main" id="{D998CCC2-46A8-4207-94E0-432D97C2AEC8}"/>
                  </a:ext>
                </a:extLst>
              </p:cNvPr>
              <p:cNvSpPr txBox="1"/>
              <p:nvPr/>
            </p:nvSpPr>
            <p:spPr>
              <a:xfrm>
                <a:off x="2459303" y="1978836"/>
                <a:ext cx="179268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endParaRPr lang="zh-CN" altLang="en-US" sz="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文本框 61">
                <a:extLst>
                  <a:ext uri="{FF2B5EF4-FFF2-40B4-BE49-F238E27FC236}">
                    <a16:creationId xmlns:a16="http://schemas.microsoft.com/office/drawing/2014/main" id="{DB2D0FFF-68D1-45C5-BBFF-4E462B44F351}"/>
                  </a:ext>
                </a:extLst>
              </p:cNvPr>
              <p:cNvSpPr txBox="1"/>
              <p:nvPr/>
            </p:nvSpPr>
            <p:spPr>
              <a:xfrm>
                <a:off x="2459303" y="2204486"/>
                <a:ext cx="179268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endParaRPr lang="zh-CN" altLang="en-US" sz="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文本框 62">
                <a:extLst>
                  <a:ext uri="{FF2B5EF4-FFF2-40B4-BE49-F238E27FC236}">
                    <a16:creationId xmlns:a16="http://schemas.microsoft.com/office/drawing/2014/main" id="{0B4FA7E0-63CE-4A01-9D0D-6E6F76335632}"/>
                  </a:ext>
                </a:extLst>
              </p:cNvPr>
              <p:cNvSpPr txBox="1"/>
              <p:nvPr/>
            </p:nvSpPr>
            <p:spPr>
              <a:xfrm>
                <a:off x="2459303" y="2455360"/>
                <a:ext cx="179268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endParaRPr lang="zh-CN" altLang="en-US" sz="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文本框 63">
                <a:extLst>
                  <a:ext uri="{FF2B5EF4-FFF2-40B4-BE49-F238E27FC236}">
                    <a16:creationId xmlns:a16="http://schemas.microsoft.com/office/drawing/2014/main" id="{63F8A7F1-2B71-41D6-A36B-EE11467C49D0}"/>
                  </a:ext>
                </a:extLst>
              </p:cNvPr>
              <p:cNvSpPr txBox="1"/>
              <p:nvPr/>
            </p:nvSpPr>
            <p:spPr>
              <a:xfrm>
                <a:off x="2459303" y="2687359"/>
                <a:ext cx="179268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  <a:endParaRPr lang="zh-CN" altLang="en-US" sz="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文本框 64">
                <a:extLst>
                  <a:ext uri="{FF2B5EF4-FFF2-40B4-BE49-F238E27FC236}">
                    <a16:creationId xmlns:a16="http://schemas.microsoft.com/office/drawing/2014/main" id="{D15DE16A-8B17-4FDA-8A22-0E456A15B143}"/>
                  </a:ext>
                </a:extLst>
              </p:cNvPr>
              <p:cNvSpPr txBox="1"/>
              <p:nvPr/>
            </p:nvSpPr>
            <p:spPr>
              <a:xfrm rot="16200000">
                <a:off x="2334745" y="2225366"/>
                <a:ext cx="325322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600" dirty="0">
                    <a:latin typeface="Arial" panose="020B0604020202020204" pitchFamily="34" charset="0"/>
                    <a:cs typeface="Arial" panose="020B0604020202020204" pitchFamily="34" charset="0"/>
                  </a:rPr>
                  <a:t>VIP</a:t>
                </a:r>
                <a:endParaRPr lang="zh-CN" altLang="en-US" sz="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文本框 65">
                <a:extLst>
                  <a:ext uri="{FF2B5EF4-FFF2-40B4-BE49-F238E27FC236}">
                    <a16:creationId xmlns:a16="http://schemas.microsoft.com/office/drawing/2014/main" id="{8C2AC037-8724-4A26-AF32-25ED70F76B39}"/>
                  </a:ext>
                </a:extLst>
              </p:cNvPr>
              <p:cNvSpPr txBox="1"/>
              <p:nvPr/>
            </p:nvSpPr>
            <p:spPr>
              <a:xfrm>
                <a:off x="2865792" y="2777880"/>
                <a:ext cx="109992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endParaRPr lang="zh-CN" altLang="en-US" sz="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文本框 66">
                <a:extLst>
                  <a:ext uri="{FF2B5EF4-FFF2-40B4-BE49-F238E27FC236}">
                    <a16:creationId xmlns:a16="http://schemas.microsoft.com/office/drawing/2014/main" id="{61AD4F11-F51A-43B6-BBF2-75B2EF6514B0}"/>
                  </a:ext>
                </a:extLst>
              </p:cNvPr>
              <p:cNvSpPr txBox="1"/>
              <p:nvPr/>
            </p:nvSpPr>
            <p:spPr>
              <a:xfrm>
                <a:off x="3156429" y="2774633"/>
                <a:ext cx="109992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endParaRPr lang="zh-CN" altLang="en-US" sz="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文本框 67">
                <a:extLst>
                  <a:ext uri="{FF2B5EF4-FFF2-40B4-BE49-F238E27FC236}">
                    <a16:creationId xmlns:a16="http://schemas.microsoft.com/office/drawing/2014/main" id="{3DABDE45-A08B-469D-97B8-A77894AE8F16}"/>
                  </a:ext>
                </a:extLst>
              </p:cNvPr>
              <p:cNvSpPr txBox="1"/>
              <p:nvPr/>
            </p:nvSpPr>
            <p:spPr>
              <a:xfrm>
                <a:off x="3160759" y="2813531"/>
                <a:ext cx="707183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600" dirty="0">
                    <a:latin typeface="Arial" panose="020B0604020202020204" pitchFamily="34" charset="0"/>
                    <a:cs typeface="Arial" panose="020B0604020202020204" pitchFamily="34" charset="0"/>
                  </a:rPr>
                  <a:t>Fold Change</a:t>
                </a:r>
                <a:endParaRPr lang="zh-CN" altLang="en-US" sz="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69" name="直接连接符 68">
                <a:extLst>
                  <a:ext uri="{FF2B5EF4-FFF2-40B4-BE49-F238E27FC236}">
                    <a16:creationId xmlns:a16="http://schemas.microsoft.com/office/drawing/2014/main" id="{0BE900F7-56C6-46B6-AD88-D543F0AFD9E6}"/>
                  </a:ext>
                </a:extLst>
              </p:cNvPr>
              <p:cNvCxnSpPr/>
              <p:nvPr/>
            </p:nvCxnSpPr>
            <p:spPr>
              <a:xfrm>
                <a:off x="2600463" y="1734656"/>
                <a:ext cx="0" cy="1080841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0" name="文本框 69">
                <a:extLst>
                  <a:ext uri="{FF2B5EF4-FFF2-40B4-BE49-F238E27FC236}">
                    <a16:creationId xmlns:a16="http://schemas.microsoft.com/office/drawing/2014/main" id="{E75E33E3-3BFB-4AA7-9C94-7D5B2C8DCA8F}"/>
                  </a:ext>
                </a:extLst>
              </p:cNvPr>
              <p:cNvSpPr txBox="1"/>
              <p:nvPr/>
            </p:nvSpPr>
            <p:spPr>
              <a:xfrm>
                <a:off x="3444893" y="2771808"/>
                <a:ext cx="109992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endParaRPr lang="zh-CN" altLang="en-US" sz="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文本框 70">
                <a:extLst>
                  <a:ext uri="{FF2B5EF4-FFF2-40B4-BE49-F238E27FC236}">
                    <a16:creationId xmlns:a16="http://schemas.microsoft.com/office/drawing/2014/main" id="{B8AE6690-E3E6-42D0-A97F-EE0C48E4A3CF}"/>
                  </a:ext>
                </a:extLst>
              </p:cNvPr>
              <p:cNvSpPr txBox="1"/>
              <p:nvPr/>
            </p:nvSpPr>
            <p:spPr>
              <a:xfrm>
                <a:off x="3727528" y="2771703"/>
                <a:ext cx="109992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endParaRPr lang="zh-CN" altLang="en-US" sz="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文本框 71">
                <a:extLst>
                  <a:ext uri="{FF2B5EF4-FFF2-40B4-BE49-F238E27FC236}">
                    <a16:creationId xmlns:a16="http://schemas.microsoft.com/office/drawing/2014/main" id="{C6FE05F1-9AC9-4EE0-AEFC-EAB0B037139A}"/>
                  </a:ext>
                </a:extLst>
              </p:cNvPr>
              <p:cNvSpPr txBox="1"/>
              <p:nvPr/>
            </p:nvSpPr>
            <p:spPr>
              <a:xfrm>
                <a:off x="4016727" y="2774632"/>
                <a:ext cx="109992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:endParaRPr lang="zh-CN" altLang="en-US" sz="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34" name="组合 33">
              <a:extLst>
                <a:ext uri="{FF2B5EF4-FFF2-40B4-BE49-F238E27FC236}">
                  <a16:creationId xmlns:a16="http://schemas.microsoft.com/office/drawing/2014/main" id="{931BCE01-7450-4996-A02E-D2E9098C2392}"/>
                </a:ext>
              </a:extLst>
            </p:cNvPr>
            <p:cNvGrpSpPr/>
            <p:nvPr/>
          </p:nvGrpSpPr>
          <p:grpSpPr>
            <a:xfrm>
              <a:off x="4699506" y="1667028"/>
              <a:ext cx="1919905" cy="1318869"/>
              <a:chOff x="4699506" y="1667028"/>
              <a:chExt cx="1919905" cy="1318869"/>
            </a:xfrm>
          </p:grpSpPr>
          <p:grpSp>
            <p:nvGrpSpPr>
              <p:cNvPr id="35" name="组合 34">
                <a:extLst>
                  <a:ext uri="{FF2B5EF4-FFF2-40B4-BE49-F238E27FC236}">
                    <a16:creationId xmlns:a16="http://schemas.microsoft.com/office/drawing/2014/main" id="{04E7FD99-2A0C-43AE-86E5-312DEDC05EFC}"/>
                  </a:ext>
                </a:extLst>
              </p:cNvPr>
              <p:cNvGrpSpPr/>
              <p:nvPr/>
            </p:nvGrpSpPr>
            <p:grpSpPr>
              <a:xfrm>
                <a:off x="4899677" y="1667028"/>
                <a:ext cx="1719734" cy="1129290"/>
                <a:chOff x="1833323" y="6999746"/>
                <a:chExt cx="1719734" cy="1129290"/>
              </a:xfrm>
            </p:grpSpPr>
            <p:pic>
              <p:nvPicPr>
                <p:cNvPr id="56" name="图片 55">
                  <a:extLst>
                    <a:ext uri="{FF2B5EF4-FFF2-40B4-BE49-F238E27FC236}">
                      <a16:creationId xmlns:a16="http://schemas.microsoft.com/office/drawing/2014/main" id="{F064EA7A-2049-4CE6-8D32-AFC455C1593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4697" r="12070" b="9747"/>
                <a:stretch/>
              </p:blipFill>
              <p:spPr>
                <a:xfrm>
                  <a:off x="1833323" y="7034987"/>
                  <a:ext cx="1646844" cy="1094049"/>
                </a:xfrm>
                <a:prstGeom prst="rect">
                  <a:avLst/>
                </a:prstGeom>
              </p:spPr>
            </p:pic>
            <p:sp>
              <p:nvSpPr>
                <p:cNvPr id="57" name="矩形 56">
                  <a:extLst>
                    <a:ext uri="{FF2B5EF4-FFF2-40B4-BE49-F238E27FC236}">
                      <a16:creationId xmlns:a16="http://schemas.microsoft.com/office/drawing/2014/main" id="{67E7B4E8-4494-4DB5-8713-098D51221437}"/>
                    </a:ext>
                  </a:extLst>
                </p:cNvPr>
                <p:cNvSpPr/>
                <p:nvPr/>
              </p:nvSpPr>
              <p:spPr>
                <a:xfrm>
                  <a:off x="2972393" y="6999746"/>
                  <a:ext cx="580664" cy="123776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altLang="zh-CN" sz="800" b="1" dirty="0">
                      <a:solidFill>
                        <a:srgbClr val="5F6C37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HL_LT</a:t>
                  </a:r>
                  <a:endParaRPr lang="zh-CN" altLang="en-US" sz="800" b="1" dirty="0">
                    <a:solidFill>
                      <a:srgbClr val="5F6C37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cxnSp>
            <p:nvCxnSpPr>
              <p:cNvPr id="36" name="直接连接符 35">
                <a:extLst>
                  <a:ext uri="{FF2B5EF4-FFF2-40B4-BE49-F238E27FC236}">
                    <a16:creationId xmlns:a16="http://schemas.microsoft.com/office/drawing/2014/main" id="{CF0A9C70-337A-40E5-BDFB-A3C94BEB756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03131" y="2801197"/>
                <a:ext cx="161180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7" name="文本框 36">
                <a:extLst>
                  <a:ext uri="{FF2B5EF4-FFF2-40B4-BE49-F238E27FC236}">
                    <a16:creationId xmlns:a16="http://schemas.microsoft.com/office/drawing/2014/main" id="{E06DCFB4-EF2F-4A7F-8B70-C61017C566BA}"/>
                  </a:ext>
                </a:extLst>
              </p:cNvPr>
              <p:cNvSpPr txBox="1"/>
              <p:nvPr/>
            </p:nvSpPr>
            <p:spPr>
              <a:xfrm>
                <a:off x="4760086" y="1814087"/>
                <a:ext cx="179268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endParaRPr lang="zh-CN" altLang="en-US" sz="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文本框 37">
                <a:extLst>
                  <a:ext uri="{FF2B5EF4-FFF2-40B4-BE49-F238E27FC236}">
                    <a16:creationId xmlns:a16="http://schemas.microsoft.com/office/drawing/2014/main" id="{DC43EF4D-3B92-4EA6-82F7-A4F809145B7D}"/>
                  </a:ext>
                </a:extLst>
              </p:cNvPr>
              <p:cNvSpPr txBox="1"/>
              <p:nvPr/>
            </p:nvSpPr>
            <p:spPr>
              <a:xfrm>
                <a:off x="4760086" y="2045911"/>
                <a:ext cx="179268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endParaRPr lang="zh-CN" altLang="en-US" sz="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文本框 38">
                <a:extLst>
                  <a:ext uri="{FF2B5EF4-FFF2-40B4-BE49-F238E27FC236}">
                    <a16:creationId xmlns:a16="http://schemas.microsoft.com/office/drawing/2014/main" id="{0EF9C16B-13B1-49D0-B0A4-11F22BB49889}"/>
                  </a:ext>
                </a:extLst>
              </p:cNvPr>
              <p:cNvSpPr txBox="1"/>
              <p:nvPr/>
            </p:nvSpPr>
            <p:spPr>
              <a:xfrm>
                <a:off x="4760086" y="2252511"/>
                <a:ext cx="179268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endParaRPr lang="zh-CN" altLang="en-US" sz="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文本框 39">
                <a:extLst>
                  <a:ext uri="{FF2B5EF4-FFF2-40B4-BE49-F238E27FC236}">
                    <a16:creationId xmlns:a16="http://schemas.microsoft.com/office/drawing/2014/main" id="{E9F75096-FF02-4B85-B828-D1EA7C89668D}"/>
                  </a:ext>
                </a:extLst>
              </p:cNvPr>
              <p:cNvSpPr txBox="1"/>
              <p:nvPr/>
            </p:nvSpPr>
            <p:spPr>
              <a:xfrm>
                <a:off x="4760086" y="2446235"/>
                <a:ext cx="179268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endParaRPr lang="zh-CN" altLang="en-US" sz="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文本框 40">
                <a:extLst>
                  <a:ext uri="{FF2B5EF4-FFF2-40B4-BE49-F238E27FC236}">
                    <a16:creationId xmlns:a16="http://schemas.microsoft.com/office/drawing/2014/main" id="{9D8ABCD7-5198-4555-B04B-F413A03146F0}"/>
                  </a:ext>
                </a:extLst>
              </p:cNvPr>
              <p:cNvSpPr txBox="1"/>
              <p:nvPr/>
            </p:nvSpPr>
            <p:spPr>
              <a:xfrm>
                <a:off x="4760086" y="2675059"/>
                <a:ext cx="179268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  <a:endParaRPr lang="zh-CN" altLang="en-US" sz="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文本框 41">
                <a:extLst>
                  <a:ext uri="{FF2B5EF4-FFF2-40B4-BE49-F238E27FC236}">
                    <a16:creationId xmlns:a16="http://schemas.microsoft.com/office/drawing/2014/main" id="{A700EA07-6B54-47E5-A68A-9A5A5AECD48F}"/>
                  </a:ext>
                </a:extLst>
              </p:cNvPr>
              <p:cNvSpPr txBox="1"/>
              <p:nvPr/>
            </p:nvSpPr>
            <p:spPr>
              <a:xfrm rot="16200000">
                <a:off x="4629178" y="2213066"/>
                <a:ext cx="325322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600" dirty="0">
                    <a:latin typeface="Arial" panose="020B0604020202020204" pitchFamily="34" charset="0"/>
                    <a:cs typeface="Arial" panose="020B0604020202020204" pitchFamily="34" charset="0"/>
                  </a:rPr>
                  <a:t>VIP</a:t>
                </a:r>
                <a:endParaRPr lang="zh-CN" altLang="en-US" sz="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文本框 42">
                <a:extLst>
                  <a:ext uri="{FF2B5EF4-FFF2-40B4-BE49-F238E27FC236}">
                    <a16:creationId xmlns:a16="http://schemas.microsoft.com/office/drawing/2014/main" id="{1BEA433D-0FD6-4F9A-89FD-42F178F02D3D}"/>
                  </a:ext>
                </a:extLst>
              </p:cNvPr>
              <p:cNvSpPr txBox="1"/>
              <p:nvPr/>
            </p:nvSpPr>
            <p:spPr>
              <a:xfrm>
                <a:off x="5033540" y="2757011"/>
                <a:ext cx="282169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0.5</a:t>
                </a:r>
                <a:endParaRPr lang="zh-CN" altLang="en-US" sz="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文本框 43">
                <a:extLst>
                  <a:ext uri="{FF2B5EF4-FFF2-40B4-BE49-F238E27FC236}">
                    <a16:creationId xmlns:a16="http://schemas.microsoft.com/office/drawing/2014/main" id="{7047D384-ACAF-4957-AAC9-1D6712B9D3CA}"/>
                  </a:ext>
                </a:extLst>
              </p:cNvPr>
              <p:cNvSpPr txBox="1"/>
              <p:nvPr/>
            </p:nvSpPr>
            <p:spPr>
              <a:xfrm>
                <a:off x="5335840" y="2757011"/>
                <a:ext cx="282169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1.0</a:t>
                </a:r>
                <a:endParaRPr lang="zh-CN" altLang="en-US" sz="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文本框 44">
                <a:extLst>
                  <a:ext uri="{FF2B5EF4-FFF2-40B4-BE49-F238E27FC236}">
                    <a16:creationId xmlns:a16="http://schemas.microsoft.com/office/drawing/2014/main" id="{C2E372BF-0AAE-4888-BFE3-578131D51311}"/>
                  </a:ext>
                </a:extLst>
              </p:cNvPr>
              <p:cNvSpPr txBox="1"/>
              <p:nvPr/>
            </p:nvSpPr>
            <p:spPr>
              <a:xfrm>
                <a:off x="5461542" y="2801231"/>
                <a:ext cx="707183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600" dirty="0">
                    <a:latin typeface="Arial" panose="020B0604020202020204" pitchFamily="34" charset="0"/>
                    <a:cs typeface="Arial" panose="020B0604020202020204" pitchFamily="34" charset="0"/>
                  </a:rPr>
                  <a:t>Fold Change</a:t>
                </a:r>
                <a:endParaRPr lang="zh-CN" altLang="en-US" sz="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46" name="直接连接符 45">
                <a:extLst>
                  <a:ext uri="{FF2B5EF4-FFF2-40B4-BE49-F238E27FC236}">
                    <a16:creationId xmlns:a16="http://schemas.microsoft.com/office/drawing/2014/main" id="{EE8D06A2-E24F-4607-965A-7E485FF29B0B}"/>
                  </a:ext>
                </a:extLst>
              </p:cNvPr>
              <p:cNvCxnSpPr/>
              <p:nvPr/>
            </p:nvCxnSpPr>
            <p:spPr>
              <a:xfrm>
                <a:off x="4901246" y="1722356"/>
                <a:ext cx="0" cy="1080841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7" name="文本框 46">
                <a:extLst>
                  <a:ext uri="{FF2B5EF4-FFF2-40B4-BE49-F238E27FC236}">
                    <a16:creationId xmlns:a16="http://schemas.microsoft.com/office/drawing/2014/main" id="{8EDDC930-C88C-4C27-BE62-C13B27C6E078}"/>
                  </a:ext>
                </a:extLst>
              </p:cNvPr>
              <p:cNvSpPr txBox="1"/>
              <p:nvPr/>
            </p:nvSpPr>
            <p:spPr>
              <a:xfrm>
                <a:off x="5640309" y="2757011"/>
                <a:ext cx="274396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1.5</a:t>
                </a:r>
                <a:endParaRPr lang="zh-CN" altLang="en-US" sz="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文本框 47">
                <a:extLst>
                  <a:ext uri="{FF2B5EF4-FFF2-40B4-BE49-F238E27FC236}">
                    <a16:creationId xmlns:a16="http://schemas.microsoft.com/office/drawing/2014/main" id="{2F1C3417-84A8-4881-A8B3-7851AF956A36}"/>
                  </a:ext>
                </a:extLst>
              </p:cNvPr>
              <p:cNvSpPr txBox="1"/>
              <p:nvPr/>
            </p:nvSpPr>
            <p:spPr>
              <a:xfrm>
                <a:off x="5940610" y="2757011"/>
                <a:ext cx="274396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2.0</a:t>
                </a:r>
                <a:endParaRPr lang="zh-CN" altLang="en-US" sz="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文本框 48">
                <a:extLst>
                  <a:ext uri="{FF2B5EF4-FFF2-40B4-BE49-F238E27FC236}">
                    <a16:creationId xmlns:a16="http://schemas.microsoft.com/office/drawing/2014/main" id="{6386EF4E-60D0-4CE6-B291-2D311F22A257}"/>
                  </a:ext>
                </a:extLst>
              </p:cNvPr>
              <p:cNvSpPr txBox="1"/>
              <p:nvPr/>
            </p:nvSpPr>
            <p:spPr>
              <a:xfrm>
                <a:off x="6235467" y="2757011"/>
                <a:ext cx="274396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2.5</a:t>
                </a:r>
                <a:endParaRPr lang="zh-CN" altLang="en-US" sz="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2" name="组合 1">
            <a:extLst>
              <a:ext uri="{FF2B5EF4-FFF2-40B4-BE49-F238E27FC236}">
                <a16:creationId xmlns:a16="http://schemas.microsoft.com/office/drawing/2014/main" id="{31F39AA7-6E18-E4AD-58B6-1ABF4D4AF987}"/>
              </a:ext>
            </a:extLst>
          </p:cNvPr>
          <p:cNvGrpSpPr/>
          <p:nvPr/>
        </p:nvGrpSpPr>
        <p:grpSpPr>
          <a:xfrm>
            <a:off x="-332451" y="3064025"/>
            <a:ext cx="4090591" cy="1195781"/>
            <a:chOff x="-332451" y="3064025"/>
            <a:chExt cx="4090591" cy="1195781"/>
          </a:xfrm>
        </p:grpSpPr>
        <p:graphicFrame>
          <p:nvGraphicFramePr>
            <p:cNvPr id="156" name="图示 155">
              <a:extLst>
                <a:ext uri="{FF2B5EF4-FFF2-40B4-BE49-F238E27FC236}">
                  <a16:creationId xmlns:a16="http://schemas.microsoft.com/office/drawing/2014/main" id="{15054502-ABBF-4913-8436-17C8DB96848E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956392209"/>
                </p:ext>
              </p:extLst>
            </p:nvPr>
          </p:nvGraphicFramePr>
          <p:xfrm>
            <a:off x="-332451" y="3215546"/>
            <a:ext cx="1857735" cy="877681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5" r:lo="rId26" r:qs="rId27" r:cs="rId28"/>
            </a:graphicData>
          </a:graphic>
        </p:graphicFrame>
        <p:graphicFrame>
          <p:nvGraphicFramePr>
            <p:cNvPr id="148" name="图示 147">
              <a:extLst>
                <a:ext uri="{FF2B5EF4-FFF2-40B4-BE49-F238E27FC236}">
                  <a16:creationId xmlns:a16="http://schemas.microsoft.com/office/drawing/2014/main" id="{515EE41D-D6D5-4787-9FA7-F1376F78EDB3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175724307"/>
                </p:ext>
              </p:extLst>
            </p:nvPr>
          </p:nvGraphicFramePr>
          <p:xfrm>
            <a:off x="1900405" y="3236601"/>
            <a:ext cx="1857735" cy="877681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0" r:lo="rId31" r:qs="rId32" r:cs="rId33"/>
            </a:graphicData>
          </a:graphic>
        </p:graphicFrame>
        <p:sp>
          <p:nvSpPr>
            <p:cNvPr id="149" name="文本框 148">
              <a:extLst>
                <a:ext uri="{FF2B5EF4-FFF2-40B4-BE49-F238E27FC236}">
                  <a16:creationId xmlns:a16="http://schemas.microsoft.com/office/drawing/2014/main" id="{06BEB0F5-C997-4687-9873-C955B3091A36}"/>
                </a:ext>
              </a:extLst>
            </p:cNvPr>
            <p:cNvSpPr txBox="1"/>
            <p:nvPr/>
          </p:nvSpPr>
          <p:spPr>
            <a:xfrm>
              <a:off x="2437477" y="3082180"/>
              <a:ext cx="862355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600" dirty="0">
                  <a:latin typeface="Arial" panose="020B0604020202020204" pitchFamily="34" charset="0"/>
                  <a:cs typeface="Arial" panose="020B0604020202020204" pitchFamily="34" charset="0"/>
                </a:rPr>
                <a:t>DH_LT </a:t>
              </a:r>
              <a:r>
                <a:rPr lang="en-US" altLang="zh-CN" sz="600" i="1" dirty="0">
                  <a:latin typeface="Arial" panose="020B0604020202020204" pitchFamily="34" charset="0"/>
                  <a:cs typeface="Arial" panose="020B0604020202020204" pitchFamily="34" charset="0"/>
                </a:rPr>
                <a:t>vs. </a:t>
              </a:r>
              <a:r>
                <a:rPr lang="en-US" altLang="zh-CN" sz="600" dirty="0" err="1">
                  <a:latin typeface="Arial" panose="020B0604020202020204" pitchFamily="34" charset="0"/>
                  <a:cs typeface="Arial" panose="020B0604020202020204" pitchFamily="34" charset="0"/>
                </a:rPr>
                <a:t>Con_LT</a:t>
              </a:r>
              <a:endParaRPr lang="zh-CN" altLang="en-US" sz="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0" name="文本框 149">
              <a:extLst>
                <a:ext uri="{FF2B5EF4-FFF2-40B4-BE49-F238E27FC236}">
                  <a16:creationId xmlns:a16="http://schemas.microsoft.com/office/drawing/2014/main" id="{F3CD1606-953A-4219-A31E-822155466F93}"/>
                </a:ext>
              </a:extLst>
            </p:cNvPr>
            <p:cNvSpPr txBox="1"/>
            <p:nvPr/>
          </p:nvSpPr>
          <p:spPr>
            <a:xfrm>
              <a:off x="1992612" y="4070243"/>
              <a:ext cx="891602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600" dirty="0">
                  <a:latin typeface="Arial" panose="020B0604020202020204" pitchFamily="34" charset="0"/>
                  <a:cs typeface="Arial" panose="020B0604020202020204" pitchFamily="34" charset="0"/>
                </a:rPr>
                <a:t>HQ_LT </a:t>
              </a:r>
              <a:r>
                <a:rPr lang="en-US" altLang="zh-CN" sz="600" i="1" dirty="0">
                  <a:latin typeface="Arial" panose="020B0604020202020204" pitchFamily="34" charset="0"/>
                  <a:cs typeface="Arial" panose="020B0604020202020204" pitchFamily="34" charset="0"/>
                </a:rPr>
                <a:t>vs. </a:t>
              </a:r>
              <a:r>
                <a:rPr lang="en-US" altLang="zh-CN" sz="600" dirty="0" err="1">
                  <a:latin typeface="Arial" panose="020B0604020202020204" pitchFamily="34" charset="0"/>
                  <a:cs typeface="Arial" panose="020B0604020202020204" pitchFamily="34" charset="0"/>
                </a:rPr>
                <a:t>Con_LT</a:t>
              </a:r>
              <a:endParaRPr lang="zh-CN" altLang="en-US" sz="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1" name="文本框 150">
              <a:extLst>
                <a:ext uri="{FF2B5EF4-FFF2-40B4-BE49-F238E27FC236}">
                  <a16:creationId xmlns:a16="http://schemas.microsoft.com/office/drawing/2014/main" id="{5F25D2C3-170C-42C2-AF71-E8BB3186548A}"/>
                </a:ext>
              </a:extLst>
            </p:cNvPr>
            <p:cNvSpPr txBox="1"/>
            <p:nvPr/>
          </p:nvSpPr>
          <p:spPr>
            <a:xfrm>
              <a:off x="2703691" y="4075140"/>
              <a:ext cx="88025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600" dirty="0">
                  <a:latin typeface="Arial" panose="020B0604020202020204" pitchFamily="34" charset="0"/>
                  <a:cs typeface="Arial" panose="020B0604020202020204" pitchFamily="34" charset="0"/>
                </a:rPr>
                <a:t>HL_LT </a:t>
              </a:r>
              <a:r>
                <a:rPr lang="en-US" altLang="zh-CN" sz="600" i="1" dirty="0">
                  <a:latin typeface="Arial" panose="020B0604020202020204" pitchFamily="34" charset="0"/>
                  <a:cs typeface="Arial" panose="020B0604020202020204" pitchFamily="34" charset="0"/>
                </a:rPr>
                <a:t>vs.</a:t>
              </a:r>
              <a:r>
                <a:rPr lang="en-US" altLang="zh-CN" sz="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600" dirty="0" err="1">
                  <a:latin typeface="Arial" panose="020B0604020202020204" pitchFamily="34" charset="0"/>
                  <a:cs typeface="Arial" panose="020B0604020202020204" pitchFamily="34" charset="0"/>
                </a:rPr>
                <a:t>Con_LT</a:t>
              </a:r>
              <a:endParaRPr lang="zh-CN" altLang="en-US" sz="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2" name="文本框 151">
              <a:extLst>
                <a:ext uri="{FF2B5EF4-FFF2-40B4-BE49-F238E27FC236}">
                  <a16:creationId xmlns:a16="http://schemas.microsoft.com/office/drawing/2014/main" id="{AAE48033-9986-4A3E-90A5-FC18EBE675F6}"/>
                </a:ext>
              </a:extLst>
            </p:cNvPr>
            <p:cNvSpPr txBox="1"/>
            <p:nvPr/>
          </p:nvSpPr>
          <p:spPr>
            <a:xfrm>
              <a:off x="2582754" y="3551388"/>
              <a:ext cx="21940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zh-CN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3" name="文本框 152">
              <a:extLst>
                <a:ext uri="{FF2B5EF4-FFF2-40B4-BE49-F238E27FC236}">
                  <a16:creationId xmlns:a16="http://schemas.microsoft.com/office/drawing/2014/main" id="{17E18711-5A32-4141-8564-1D03430B8570}"/>
                </a:ext>
              </a:extLst>
            </p:cNvPr>
            <p:cNvSpPr txBox="1"/>
            <p:nvPr/>
          </p:nvSpPr>
          <p:spPr>
            <a:xfrm>
              <a:off x="2682051" y="3619812"/>
              <a:ext cx="31554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21</a:t>
              </a:r>
              <a:endParaRPr lang="zh-CN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4" name="文本框 153">
              <a:extLst>
                <a:ext uri="{FF2B5EF4-FFF2-40B4-BE49-F238E27FC236}">
                  <a16:creationId xmlns:a16="http://schemas.microsoft.com/office/drawing/2014/main" id="{404A5982-3763-4EDB-BF35-0B7ABFDBA8B9}"/>
                </a:ext>
              </a:extLst>
            </p:cNvPr>
            <p:cNvSpPr txBox="1"/>
            <p:nvPr/>
          </p:nvSpPr>
          <p:spPr>
            <a:xfrm>
              <a:off x="2702185" y="3749822"/>
              <a:ext cx="21940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8</a:t>
              </a:r>
              <a:endParaRPr lang="zh-CN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5" name="文本框 154">
              <a:extLst>
                <a:ext uri="{FF2B5EF4-FFF2-40B4-BE49-F238E27FC236}">
                  <a16:creationId xmlns:a16="http://schemas.microsoft.com/office/drawing/2014/main" id="{1635F838-00C6-47F0-BE69-10191D8A74D5}"/>
                </a:ext>
              </a:extLst>
            </p:cNvPr>
            <p:cNvSpPr txBox="1"/>
            <p:nvPr/>
          </p:nvSpPr>
          <p:spPr>
            <a:xfrm>
              <a:off x="2838100" y="3543747"/>
              <a:ext cx="21940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zh-CN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aphicFrame>
          <p:nvGraphicFramePr>
            <p:cNvPr id="144" name="图示 143">
              <a:extLst>
                <a:ext uri="{FF2B5EF4-FFF2-40B4-BE49-F238E27FC236}">
                  <a16:creationId xmlns:a16="http://schemas.microsoft.com/office/drawing/2014/main" id="{71C983E7-08BB-4B59-91D1-360222CC926A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277719300"/>
                </p:ext>
              </p:extLst>
            </p:nvPr>
          </p:nvGraphicFramePr>
          <p:xfrm>
            <a:off x="1046137" y="3405225"/>
            <a:ext cx="1387459" cy="51115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5" r:lo="rId36" r:qs="rId37" r:cs="rId38"/>
            </a:graphicData>
          </a:graphic>
        </p:graphicFrame>
        <p:sp>
          <p:nvSpPr>
            <p:cNvPr id="141" name="文本框 140">
              <a:extLst>
                <a:ext uri="{FF2B5EF4-FFF2-40B4-BE49-F238E27FC236}">
                  <a16:creationId xmlns:a16="http://schemas.microsoft.com/office/drawing/2014/main" id="{56B68B18-1F9B-4BD0-AF4F-67B5D731156F}"/>
                </a:ext>
              </a:extLst>
            </p:cNvPr>
            <p:cNvSpPr txBox="1"/>
            <p:nvPr/>
          </p:nvSpPr>
          <p:spPr>
            <a:xfrm>
              <a:off x="1183652" y="3064025"/>
              <a:ext cx="11124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700" dirty="0">
                  <a:latin typeface="Arial" panose="020B0604020202020204" pitchFamily="34" charset="0"/>
                  <a:cs typeface="Arial" panose="020B0604020202020204" pitchFamily="34" charset="0"/>
                </a:rPr>
                <a:t>Venn diagram between Shared metabolites</a:t>
              </a:r>
              <a:endParaRPr lang="zh-CN" altLang="en-US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2" name="箭头: 右 141">
              <a:extLst>
                <a:ext uri="{FF2B5EF4-FFF2-40B4-BE49-F238E27FC236}">
                  <a16:creationId xmlns:a16="http://schemas.microsoft.com/office/drawing/2014/main" id="{8539EAFC-5113-47D4-AC1A-DB6B2C8A3156}"/>
                </a:ext>
              </a:extLst>
            </p:cNvPr>
            <p:cNvSpPr/>
            <p:nvPr/>
          </p:nvSpPr>
          <p:spPr>
            <a:xfrm>
              <a:off x="948620" y="3590060"/>
              <a:ext cx="334439" cy="141816"/>
            </a:xfrm>
            <a:prstGeom prst="rightArrow">
              <a:avLst/>
            </a:prstGeom>
            <a:noFill/>
            <a:ln>
              <a:solidFill>
                <a:srgbClr val="EDCFA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43" name="箭头: 右 142">
              <a:extLst>
                <a:ext uri="{FF2B5EF4-FFF2-40B4-BE49-F238E27FC236}">
                  <a16:creationId xmlns:a16="http://schemas.microsoft.com/office/drawing/2014/main" id="{31410F05-989C-4BC2-8828-08E10C366145}"/>
                </a:ext>
              </a:extLst>
            </p:cNvPr>
            <p:cNvSpPr/>
            <p:nvPr/>
          </p:nvSpPr>
          <p:spPr>
            <a:xfrm rot="10800000">
              <a:off x="2184360" y="3568148"/>
              <a:ext cx="334439" cy="141816"/>
            </a:xfrm>
            <a:prstGeom prst="rightArrow">
              <a:avLst/>
            </a:prstGeom>
            <a:noFill/>
            <a:ln>
              <a:solidFill>
                <a:srgbClr val="ABBB7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45" name="文本框 144">
              <a:extLst>
                <a:ext uri="{FF2B5EF4-FFF2-40B4-BE49-F238E27FC236}">
                  <a16:creationId xmlns:a16="http://schemas.microsoft.com/office/drawing/2014/main" id="{59771511-AA9F-413F-9D48-B920E4A9C74C}"/>
                </a:ext>
              </a:extLst>
            </p:cNvPr>
            <p:cNvSpPr txBox="1"/>
            <p:nvPr/>
          </p:nvSpPr>
          <p:spPr>
            <a:xfrm>
              <a:off x="1574767" y="3561529"/>
              <a:ext cx="299292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7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29</a:t>
              </a:r>
              <a:endParaRPr lang="zh-CN" altLang="en-US" sz="7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57" name="文本框 156">
              <a:extLst>
                <a:ext uri="{FF2B5EF4-FFF2-40B4-BE49-F238E27FC236}">
                  <a16:creationId xmlns:a16="http://schemas.microsoft.com/office/drawing/2014/main" id="{B6E3F96A-84EC-4EF4-AC62-537C50492AB2}"/>
                </a:ext>
              </a:extLst>
            </p:cNvPr>
            <p:cNvSpPr txBox="1"/>
            <p:nvPr/>
          </p:nvSpPr>
          <p:spPr>
            <a:xfrm>
              <a:off x="227735" y="3069540"/>
              <a:ext cx="862355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600" dirty="0">
                  <a:latin typeface="Arial" panose="020B0604020202020204" pitchFamily="34" charset="0"/>
                  <a:cs typeface="Arial" panose="020B0604020202020204" pitchFamily="34" charset="0"/>
                </a:rPr>
                <a:t>RG_LT </a:t>
              </a:r>
              <a:r>
                <a:rPr lang="en-US" altLang="zh-CN" sz="600" i="1" dirty="0">
                  <a:latin typeface="Arial" panose="020B0604020202020204" pitchFamily="34" charset="0"/>
                  <a:cs typeface="Arial" panose="020B0604020202020204" pitchFamily="34" charset="0"/>
                </a:rPr>
                <a:t>vs. </a:t>
              </a:r>
              <a:r>
                <a:rPr lang="en-US" altLang="zh-CN" sz="600" dirty="0" err="1">
                  <a:latin typeface="Arial" panose="020B0604020202020204" pitchFamily="34" charset="0"/>
                  <a:cs typeface="Arial" panose="020B0604020202020204" pitchFamily="34" charset="0"/>
                </a:rPr>
                <a:t>Con_LT</a:t>
              </a:r>
              <a:endParaRPr lang="zh-CN" altLang="en-US" sz="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8" name="文本框 157">
              <a:extLst>
                <a:ext uri="{FF2B5EF4-FFF2-40B4-BE49-F238E27FC236}">
                  <a16:creationId xmlns:a16="http://schemas.microsoft.com/office/drawing/2014/main" id="{232B6450-4501-4080-9CC2-2FFD736056A1}"/>
                </a:ext>
              </a:extLst>
            </p:cNvPr>
            <p:cNvSpPr txBox="1"/>
            <p:nvPr/>
          </p:nvSpPr>
          <p:spPr>
            <a:xfrm>
              <a:off x="-43336" y="4043834"/>
              <a:ext cx="891602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600" dirty="0">
                  <a:latin typeface="Arial" panose="020B0604020202020204" pitchFamily="34" charset="0"/>
                  <a:cs typeface="Arial" panose="020B0604020202020204" pitchFamily="34" charset="0"/>
                </a:rPr>
                <a:t>GJ_LT </a:t>
              </a:r>
              <a:r>
                <a:rPr lang="en-US" altLang="zh-CN" sz="600" i="1" dirty="0">
                  <a:latin typeface="Arial" panose="020B0604020202020204" pitchFamily="34" charset="0"/>
                  <a:cs typeface="Arial" panose="020B0604020202020204" pitchFamily="34" charset="0"/>
                </a:rPr>
                <a:t>vs. </a:t>
              </a:r>
              <a:r>
                <a:rPr lang="en-US" altLang="zh-CN" sz="600" dirty="0" err="1">
                  <a:latin typeface="Arial" panose="020B0604020202020204" pitchFamily="34" charset="0"/>
                  <a:cs typeface="Arial" panose="020B0604020202020204" pitchFamily="34" charset="0"/>
                </a:rPr>
                <a:t>Con_LT</a:t>
              </a:r>
              <a:endParaRPr lang="zh-CN" altLang="en-US" sz="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9" name="文本框 158">
              <a:extLst>
                <a:ext uri="{FF2B5EF4-FFF2-40B4-BE49-F238E27FC236}">
                  <a16:creationId xmlns:a16="http://schemas.microsoft.com/office/drawing/2014/main" id="{009C0D5E-A7B3-4F2F-B958-C2005CB0D134}"/>
                </a:ext>
              </a:extLst>
            </p:cNvPr>
            <p:cNvSpPr txBox="1"/>
            <p:nvPr/>
          </p:nvSpPr>
          <p:spPr>
            <a:xfrm>
              <a:off x="667743" y="4048731"/>
              <a:ext cx="88025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600" dirty="0">
                  <a:latin typeface="Arial" panose="020B0604020202020204" pitchFamily="34" charset="0"/>
                  <a:cs typeface="Arial" panose="020B0604020202020204" pitchFamily="34" charset="0"/>
                </a:rPr>
                <a:t>FZ_LT </a:t>
              </a:r>
              <a:r>
                <a:rPr lang="en-US" altLang="zh-CN" sz="600" i="1" dirty="0">
                  <a:latin typeface="Arial" panose="020B0604020202020204" pitchFamily="34" charset="0"/>
                  <a:cs typeface="Arial" panose="020B0604020202020204" pitchFamily="34" charset="0"/>
                </a:rPr>
                <a:t>vs.</a:t>
              </a:r>
              <a:r>
                <a:rPr lang="en-US" altLang="zh-CN" sz="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600" dirty="0" err="1">
                  <a:latin typeface="Arial" panose="020B0604020202020204" pitchFamily="34" charset="0"/>
                  <a:cs typeface="Arial" panose="020B0604020202020204" pitchFamily="34" charset="0"/>
                </a:rPr>
                <a:t>Con_LT</a:t>
              </a:r>
              <a:endParaRPr lang="zh-CN" altLang="en-US" sz="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0" name="文本框 159">
              <a:extLst>
                <a:ext uri="{FF2B5EF4-FFF2-40B4-BE49-F238E27FC236}">
                  <a16:creationId xmlns:a16="http://schemas.microsoft.com/office/drawing/2014/main" id="{385FD2C0-E69F-48C6-A4CE-F83DAC9E7F5A}"/>
                </a:ext>
              </a:extLst>
            </p:cNvPr>
            <p:cNvSpPr txBox="1"/>
            <p:nvPr/>
          </p:nvSpPr>
          <p:spPr>
            <a:xfrm>
              <a:off x="297443" y="3529646"/>
              <a:ext cx="31210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15</a:t>
              </a:r>
              <a:endParaRPr lang="zh-CN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1" name="文本框 160">
              <a:extLst>
                <a:ext uri="{FF2B5EF4-FFF2-40B4-BE49-F238E27FC236}">
                  <a16:creationId xmlns:a16="http://schemas.microsoft.com/office/drawing/2014/main" id="{C4EDBBDF-2A43-490B-9CF1-53AB66923FE4}"/>
                </a:ext>
              </a:extLst>
            </p:cNvPr>
            <p:cNvSpPr txBox="1"/>
            <p:nvPr/>
          </p:nvSpPr>
          <p:spPr>
            <a:xfrm>
              <a:off x="443722" y="3592990"/>
              <a:ext cx="30683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11</a:t>
              </a:r>
              <a:endParaRPr lang="zh-CN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2" name="文本框 161">
              <a:extLst>
                <a:ext uri="{FF2B5EF4-FFF2-40B4-BE49-F238E27FC236}">
                  <a16:creationId xmlns:a16="http://schemas.microsoft.com/office/drawing/2014/main" id="{FA8BFC40-D93B-41ED-96BF-892D6380907F}"/>
                </a:ext>
              </a:extLst>
            </p:cNvPr>
            <p:cNvSpPr txBox="1"/>
            <p:nvPr/>
          </p:nvSpPr>
          <p:spPr>
            <a:xfrm>
              <a:off x="474016" y="3728080"/>
              <a:ext cx="21940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  <a:endParaRPr lang="zh-CN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3" name="文本框 162">
              <a:extLst>
                <a:ext uri="{FF2B5EF4-FFF2-40B4-BE49-F238E27FC236}">
                  <a16:creationId xmlns:a16="http://schemas.microsoft.com/office/drawing/2014/main" id="{7A8AF0FB-6B00-44D6-B6C9-22DA7E6DFCE4}"/>
                </a:ext>
              </a:extLst>
            </p:cNvPr>
            <p:cNvSpPr txBox="1"/>
            <p:nvPr/>
          </p:nvSpPr>
          <p:spPr>
            <a:xfrm>
              <a:off x="609931" y="3522005"/>
              <a:ext cx="21940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9</a:t>
              </a:r>
              <a:endParaRPr lang="zh-CN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65" name="组合 164">
            <a:extLst>
              <a:ext uri="{FF2B5EF4-FFF2-40B4-BE49-F238E27FC236}">
                <a16:creationId xmlns:a16="http://schemas.microsoft.com/office/drawing/2014/main" id="{3BE1D21E-ED4B-44DD-9816-F82BF3A23795}"/>
              </a:ext>
            </a:extLst>
          </p:cNvPr>
          <p:cNvGrpSpPr/>
          <p:nvPr/>
        </p:nvGrpSpPr>
        <p:grpSpPr>
          <a:xfrm>
            <a:off x="5343934" y="3080085"/>
            <a:ext cx="1857735" cy="1177626"/>
            <a:chOff x="1784046" y="4553078"/>
            <a:chExt cx="1857735" cy="1177626"/>
          </a:xfrm>
        </p:grpSpPr>
        <p:graphicFrame>
          <p:nvGraphicFramePr>
            <p:cNvPr id="180" name="图示 179">
              <a:extLst>
                <a:ext uri="{FF2B5EF4-FFF2-40B4-BE49-F238E27FC236}">
                  <a16:creationId xmlns:a16="http://schemas.microsoft.com/office/drawing/2014/main" id="{7D69A0C5-E7C6-49CD-8682-AFFFF0D1B299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814295866"/>
                </p:ext>
              </p:extLst>
            </p:nvPr>
          </p:nvGraphicFramePr>
          <p:xfrm>
            <a:off x="1784046" y="4707499"/>
            <a:ext cx="1857735" cy="877681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40" r:lo="rId41" r:qs="rId42" r:cs="rId43"/>
            </a:graphicData>
          </a:graphic>
        </p:graphicFrame>
        <p:sp>
          <p:nvSpPr>
            <p:cNvPr id="181" name="文本框 180">
              <a:extLst>
                <a:ext uri="{FF2B5EF4-FFF2-40B4-BE49-F238E27FC236}">
                  <a16:creationId xmlns:a16="http://schemas.microsoft.com/office/drawing/2014/main" id="{3249A5D1-EC0D-42C9-B2E4-3F0A2F431867}"/>
                </a:ext>
              </a:extLst>
            </p:cNvPr>
            <p:cNvSpPr txBox="1"/>
            <p:nvPr/>
          </p:nvSpPr>
          <p:spPr>
            <a:xfrm>
              <a:off x="2321118" y="4553078"/>
              <a:ext cx="862355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600" dirty="0">
                  <a:latin typeface="Arial" panose="020B0604020202020204" pitchFamily="34" charset="0"/>
                  <a:cs typeface="Arial" panose="020B0604020202020204" pitchFamily="34" charset="0"/>
                </a:rPr>
                <a:t>DH_LT </a:t>
              </a:r>
              <a:r>
                <a:rPr lang="en-US" altLang="zh-CN" sz="600" i="1" dirty="0">
                  <a:latin typeface="Arial" panose="020B0604020202020204" pitchFamily="34" charset="0"/>
                  <a:cs typeface="Arial" panose="020B0604020202020204" pitchFamily="34" charset="0"/>
                </a:rPr>
                <a:t>vs. </a:t>
              </a:r>
              <a:r>
                <a:rPr lang="en-US" altLang="zh-CN" sz="600" dirty="0" err="1">
                  <a:latin typeface="Arial" panose="020B0604020202020204" pitchFamily="34" charset="0"/>
                  <a:cs typeface="Arial" panose="020B0604020202020204" pitchFamily="34" charset="0"/>
                </a:rPr>
                <a:t>Con_LT</a:t>
              </a:r>
              <a:endParaRPr lang="zh-CN" altLang="en-US" sz="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2" name="文本框 181">
              <a:extLst>
                <a:ext uri="{FF2B5EF4-FFF2-40B4-BE49-F238E27FC236}">
                  <a16:creationId xmlns:a16="http://schemas.microsoft.com/office/drawing/2014/main" id="{3DF58E21-4081-4DC0-B4C1-57B9F454AF65}"/>
                </a:ext>
              </a:extLst>
            </p:cNvPr>
            <p:cNvSpPr txBox="1"/>
            <p:nvPr/>
          </p:nvSpPr>
          <p:spPr>
            <a:xfrm>
              <a:off x="1876253" y="5541141"/>
              <a:ext cx="891602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600" dirty="0">
                  <a:latin typeface="Arial" panose="020B0604020202020204" pitchFamily="34" charset="0"/>
                  <a:cs typeface="Arial" panose="020B0604020202020204" pitchFamily="34" charset="0"/>
                </a:rPr>
                <a:t>HQ_LT </a:t>
              </a:r>
              <a:r>
                <a:rPr lang="en-US" altLang="zh-CN" sz="600" i="1" dirty="0">
                  <a:latin typeface="Arial" panose="020B0604020202020204" pitchFamily="34" charset="0"/>
                  <a:cs typeface="Arial" panose="020B0604020202020204" pitchFamily="34" charset="0"/>
                </a:rPr>
                <a:t>vs. </a:t>
              </a:r>
              <a:r>
                <a:rPr lang="en-US" altLang="zh-CN" sz="600" dirty="0" err="1">
                  <a:latin typeface="Arial" panose="020B0604020202020204" pitchFamily="34" charset="0"/>
                  <a:cs typeface="Arial" panose="020B0604020202020204" pitchFamily="34" charset="0"/>
                </a:rPr>
                <a:t>Con_LT</a:t>
              </a:r>
              <a:endParaRPr lang="zh-CN" altLang="en-US" sz="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3" name="文本框 182">
              <a:extLst>
                <a:ext uri="{FF2B5EF4-FFF2-40B4-BE49-F238E27FC236}">
                  <a16:creationId xmlns:a16="http://schemas.microsoft.com/office/drawing/2014/main" id="{253C7335-8163-4F04-8B2E-341C82187688}"/>
                </a:ext>
              </a:extLst>
            </p:cNvPr>
            <p:cNvSpPr txBox="1"/>
            <p:nvPr/>
          </p:nvSpPr>
          <p:spPr>
            <a:xfrm>
              <a:off x="2587332" y="5546038"/>
              <a:ext cx="88025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600" dirty="0">
                  <a:latin typeface="Arial" panose="020B0604020202020204" pitchFamily="34" charset="0"/>
                  <a:cs typeface="Arial" panose="020B0604020202020204" pitchFamily="34" charset="0"/>
                </a:rPr>
                <a:t>HL_LT </a:t>
              </a:r>
              <a:r>
                <a:rPr lang="en-US" altLang="zh-CN" sz="600" i="1" dirty="0">
                  <a:latin typeface="Arial" panose="020B0604020202020204" pitchFamily="34" charset="0"/>
                  <a:cs typeface="Arial" panose="020B0604020202020204" pitchFamily="34" charset="0"/>
                </a:rPr>
                <a:t>vs.</a:t>
              </a:r>
              <a:r>
                <a:rPr lang="en-US" altLang="zh-CN" sz="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600" dirty="0" err="1">
                  <a:latin typeface="Arial" panose="020B0604020202020204" pitchFamily="34" charset="0"/>
                  <a:cs typeface="Arial" panose="020B0604020202020204" pitchFamily="34" charset="0"/>
                </a:rPr>
                <a:t>Con_LT</a:t>
              </a:r>
              <a:endParaRPr lang="zh-CN" altLang="en-US" sz="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4" name="文本框 183">
              <a:extLst>
                <a:ext uri="{FF2B5EF4-FFF2-40B4-BE49-F238E27FC236}">
                  <a16:creationId xmlns:a16="http://schemas.microsoft.com/office/drawing/2014/main" id="{AE7B5073-B12E-48F2-A187-320E60768089}"/>
                </a:ext>
              </a:extLst>
            </p:cNvPr>
            <p:cNvSpPr txBox="1"/>
            <p:nvPr/>
          </p:nvSpPr>
          <p:spPr>
            <a:xfrm>
              <a:off x="2466395" y="5022286"/>
              <a:ext cx="21940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zh-CN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5" name="文本框 184">
              <a:extLst>
                <a:ext uri="{FF2B5EF4-FFF2-40B4-BE49-F238E27FC236}">
                  <a16:creationId xmlns:a16="http://schemas.microsoft.com/office/drawing/2014/main" id="{08E5E0A1-36AA-40F4-9C5A-6FB8B7A1156E}"/>
                </a:ext>
              </a:extLst>
            </p:cNvPr>
            <p:cNvSpPr txBox="1"/>
            <p:nvPr/>
          </p:nvSpPr>
          <p:spPr>
            <a:xfrm>
              <a:off x="2560612" y="5095790"/>
              <a:ext cx="31554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16</a:t>
              </a:r>
              <a:endParaRPr lang="zh-CN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6" name="文本框 185">
              <a:extLst>
                <a:ext uri="{FF2B5EF4-FFF2-40B4-BE49-F238E27FC236}">
                  <a16:creationId xmlns:a16="http://schemas.microsoft.com/office/drawing/2014/main" id="{5682BA9B-D34E-428C-B37E-643E2CCFDBFF}"/>
                </a:ext>
              </a:extLst>
            </p:cNvPr>
            <p:cNvSpPr txBox="1"/>
            <p:nvPr/>
          </p:nvSpPr>
          <p:spPr>
            <a:xfrm>
              <a:off x="2590906" y="5230880"/>
              <a:ext cx="21940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zh-CN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7" name="文本框 186">
              <a:extLst>
                <a:ext uri="{FF2B5EF4-FFF2-40B4-BE49-F238E27FC236}">
                  <a16:creationId xmlns:a16="http://schemas.microsoft.com/office/drawing/2014/main" id="{45E8A7DA-46D0-459F-885B-3D345CD87D9E}"/>
                </a:ext>
              </a:extLst>
            </p:cNvPr>
            <p:cNvSpPr txBox="1"/>
            <p:nvPr/>
          </p:nvSpPr>
          <p:spPr>
            <a:xfrm>
              <a:off x="2721741" y="5014645"/>
              <a:ext cx="21940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zh-CN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66" name="文本框 165">
            <a:extLst>
              <a:ext uri="{FF2B5EF4-FFF2-40B4-BE49-F238E27FC236}">
                <a16:creationId xmlns:a16="http://schemas.microsoft.com/office/drawing/2014/main" id="{5BCACB42-05F7-42A7-BE34-F10177732E86}"/>
              </a:ext>
            </a:extLst>
          </p:cNvPr>
          <p:cNvSpPr txBox="1"/>
          <p:nvPr/>
        </p:nvSpPr>
        <p:spPr>
          <a:xfrm>
            <a:off x="4636131" y="3073792"/>
            <a:ext cx="11124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Venn diagram between Shared pathway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7" name="箭头: 右 166">
            <a:extLst>
              <a:ext uri="{FF2B5EF4-FFF2-40B4-BE49-F238E27FC236}">
                <a16:creationId xmlns:a16="http://schemas.microsoft.com/office/drawing/2014/main" id="{480348C0-7BC2-47A9-A01C-C8661BF1C1CC}"/>
              </a:ext>
            </a:extLst>
          </p:cNvPr>
          <p:cNvSpPr/>
          <p:nvPr/>
        </p:nvSpPr>
        <p:spPr>
          <a:xfrm>
            <a:off x="4373220" y="3581835"/>
            <a:ext cx="334439" cy="141816"/>
          </a:xfrm>
          <a:prstGeom prst="rightArrow">
            <a:avLst/>
          </a:prstGeom>
          <a:noFill/>
          <a:ln>
            <a:solidFill>
              <a:srgbClr val="EDCF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68" name="箭头: 右 167">
            <a:extLst>
              <a:ext uri="{FF2B5EF4-FFF2-40B4-BE49-F238E27FC236}">
                <a16:creationId xmlns:a16="http://schemas.microsoft.com/office/drawing/2014/main" id="{B9D2B93D-0D0A-42D0-A602-874892CF5D9B}"/>
              </a:ext>
            </a:extLst>
          </p:cNvPr>
          <p:cNvSpPr/>
          <p:nvPr/>
        </p:nvSpPr>
        <p:spPr>
          <a:xfrm rot="10800000">
            <a:off x="5619770" y="3599145"/>
            <a:ext cx="334439" cy="141816"/>
          </a:xfrm>
          <a:prstGeom prst="rightArrow">
            <a:avLst/>
          </a:prstGeom>
          <a:noFill/>
          <a:ln>
            <a:solidFill>
              <a:srgbClr val="ABBB7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graphicFrame>
        <p:nvGraphicFramePr>
          <p:cNvPr id="169" name="图示 168">
            <a:extLst>
              <a:ext uri="{FF2B5EF4-FFF2-40B4-BE49-F238E27FC236}">
                <a16:creationId xmlns:a16="http://schemas.microsoft.com/office/drawing/2014/main" id="{2CD3B5CD-17E6-4144-948A-9F1243435A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84781070"/>
              </p:ext>
            </p:extLst>
          </p:nvPr>
        </p:nvGraphicFramePr>
        <p:xfrm>
          <a:off x="4488456" y="3414992"/>
          <a:ext cx="1387459" cy="5111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5" r:lo="rId46" r:qs="rId47" r:cs="rId48"/>
          </a:graphicData>
        </a:graphic>
      </p:graphicFrame>
      <p:sp>
        <p:nvSpPr>
          <p:cNvPr id="170" name="文本框 169">
            <a:extLst>
              <a:ext uri="{FF2B5EF4-FFF2-40B4-BE49-F238E27FC236}">
                <a16:creationId xmlns:a16="http://schemas.microsoft.com/office/drawing/2014/main" id="{1C50380A-5BD1-456B-9D55-5A1C3E09A873}"/>
              </a:ext>
            </a:extLst>
          </p:cNvPr>
          <p:cNvSpPr txBox="1"/>
          <p:nvPr/>
        </p:nvSpPr>
        <p:spPr>
          <a:xfrm>
            <a:off x="5022166" y="3571296"/>
            <a:ext cx="29929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7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17</a:t>
            </a:r>
            <a:endParaRPr lang="zh-CN" altLang="en-US" sz="7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8" name="文本框 187">
            <a:extLst>
              <a:ext uri="{FF2B5EF4-FFF2-40B4-BE49-F238E27FC236}">
                <a16:creationId xmlns:a16="http://schemas.microsoft.com/office/drawing/2014/main" id="{10BAC104-5DDF-43C5-93DA-E1609EF5B357}"/>
              </a:ext>
            </a:extLst>
          </p:cNvPr>
          <p:cNvSpPr txBox="1"/>
          <p:nvPr/>
        </p:nvSpPr>
        <p:spPr>
          <a:xfrm>
            <a:off x="3415432" y="2877531"/>
            <a:ext cx="317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zh-CN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5739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85190</TotalTime>
  <Words>234</Words>
  <Application>Microsoft Office PowerPoint</Application>
  <PresentationFormat>全屏显示(4:3)</PresentationFormat>
  <Paragraphs>124</Paragraphs>
  <Slides>1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7" baseType="lpstr">
      <vt:lpstr>微软雅黑</vt:lpstr>
      <vt:lpstr>Arial</vt:lpstr>
      <vt:lpstr>Calibri</vt:lpstr>
      <vt:lpstr>Calibri Light</vt:lpstr>
      <vt:lpstr>Office 主题​​</vt:lpstr>
      <vt:lpstr>Prism 9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Li Alice</dc:creator>
  <cp:lastModifiedBy>Li Alice</cp:lastModifiedBy>
  <cp:revision>383</cp:revision>
  <dcterms:created xsi:type="dcterms:W3CDTF">2021-06-08T02:55:55Z</dcterms:created>
  <dcterms:modified xsi:type="dcterms:W3CDTF">2022-07-12T07:22:58Z</dcterms:modified>
</cp:coreProperties>
</file>