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4D"/>
    <a:srgbClr val="5F6C37"/>
    <a:srgbClr val="B4C287"/>
    <a:srgbClr val="E1E7CF"/>
    <a:srgbClr val="E9C196"/>
    <a:srgbClr val="F8EADA"/>
    <a:srgbClr val="F0FEDE"/>
    <a:srgbClr val="F2F5EB"/>
    <a:srgbClr val="FCF5EE"/>
    <a:srgbClr val="DC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0" autoAdjust="0"/>
    <p:restoredTop sz="93826" autoAdjust="0"/>
  </p:normalViewPr>
  <p:slideViewPr>
    <p:cSldViewPr snapToGrid="0" showGuides="1">
      <p:cViewPr varScale="1">
        <p:scale>
          <a:sx n="50" d="100"/>
          <a:sy n="50" d="100"/>
        </p:scale>
        <p:origin x="1884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7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7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18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68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9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1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1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73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4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18" Type="http://schemas.openxmlformats.org/officeDocument/2006/relationships/image" Target="../media/image11.png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0.png"/><Relationship Id="rId2" Type="http://schemas.openxmlformats.org/officeDocument/2006/relationships/oleObject" Target="../embeddings/oleObject1.bin"/><Relationship Id="rId16" Type="http://schemas.openxmlformats.org/officeDocument/2006/relationships/image" Target="../media/image9.png"/><Relationship Id="rId20" Type="http://schemas.openxmlformats.org/officeDocument/2006/relationships/image" Target="../media/image13.t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8.png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2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9448FC8A-F013-4349-8EEB-04A165C4A4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886344"/>
              </p:ext>
            </p:extLst>
          </p:nvPr>
        </p:nvGraphicFramePr>
        <p:xfrm>
          <a:off x="-1589888" y="4654830"/>
          <a:ext cx="4044074" cy="2258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7818186" imgH="4367012" progId="Prism9.Document">
                  <p:embed/>
                </p:oleObj>
              </mc:Choice>
              <mc:Fallback>
                <p:oleObj name="Prism 9" r:id="rId2" imgW="7818186" imgH="4367012" progId="Prism9.Document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DCD01258-16B0-466A-B402-9EE96070B5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89888" y="4654830"/>
                        <a:ext cx="4044074" cy="2258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D044489F-3587-4D03-A733-6EB36488E0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5789"/>
              </p:ext>
            </p:extLst>
          </p:nvPr>
        </p:nvGraphicFramePr>
        <p:xfrm>
          <a:off x="484964" y="4656819"/>
          <a:ext cx="4170993" cy="2328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7818186" imgH="4365212" progId="Prism9.Document">
                  <p:embed/>
                </p:oleObj>
              </mc:Choice>
              <mc:Fallback>
                <p:oleObj name="Prism 9" r:id="rId4" imgW="7818186" imgH="4365212" progId="Prism9.Document">
                  <p:embed/>
                  <p:pic>
                    <p:nvPicPr>
                      <p:cNvPr id="22" name="对象 21">
                        <a:extLst>
                          <a:ext uri="{FF2B5EF4-FFF2-40B4-BE49-F238E27FC236}">
                            <a16:creationId xmlns:a16="http://schemas.microsoft.com/office/drawing/2014/main" id="{C09B34B2-B827-4F15-A822-CF6F8EE8BB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4964" y="4656819"/>
                        <a:ext cx="4170993" cy="2328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B5FC65B2-00A5-4E27-B188-551C332A02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085797"/>
              </p:ext>
            </p:extLst>
          </p:nvPr>
        </p:nvGraphicFramePr>
        <p:xfrm>
          <a:off x="2645860" y="4633843"/>
          <a:ext cx="4212140" cy="2351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7818186" imgH="4365212" progId="Prism9.Document">
                  <p:embed/>
                </p:oleObj>
              </mc:Choice>
              <mc:Fallback>
                <p:oleObj name="Prism 9" r:id="rId6" imgW="7818186" imgH="4365212" progId="Prism9.Document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84FDB81E-4874-4F8A-B795-2567E71E83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45860" y="4633843"/>
                        <a:ext cx="4212140" cy="23519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89A17D2B-9F71-4C81-8B69-76E793CEB3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347701"/>
              </p:ext>
            </p:extLst>
          </p:nvPr>
        </p:nvGraphicFramePr>
        <p:xfrm>
          <a:off x="-1647429" y="6872007"/>
          <a:ext cx="4018408" cy="2243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7818186" imgH="4365212" progId="Prism9.Document">
                  <p:embed/>
                </p:oleObj>
              </mc:Choice>
              <mc:Fallback>
                <p:oleObj name="Prism 9" r:id="rId8" imgW="7818186" imgH="4365212" progId="Prism9.Document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47B2D280-8532-4194-AA81-46147C308D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1647429" y="6872007"/>
                        <a:ext cx="4018408" cy="2243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5F5DBBF4-03F8-4C71-9273-EBF8396748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85465"/>
              </p:ext>
            </p:extLst>
          </p:nvPr>
        </p:nvGraphicFramePr>
        <p:xfrm>
          <a:off x="809627" y="6846643"/>
          <a:ext cx="3783854" cy="2259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0" imgW="7311835" imgH="4365212" progId="Prism9.Document">
                  <p:embed/>
                </p:oleObj>
              </mc:Choice>
              <mc:Fallback>
                <p:oleObj name="Prism 9" r:id="rId10" imgW="7311835" imgH="4365212" progId="Prism9.Document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7664D37E-AB99-461D-B934-2AFF9032B6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09627" y="6846643"/>
                        <a:ext cx="3783854" cy="2259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5D538377-1968-4C64-83DB-909EA21CEC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544155"/>
              </p:ext>
            </p:extLst>
          </p:nvPr>
        </p:nvGraphicFramePr>
        <p:xfrm>
          <a:off x="3015004" y="6846643"/>
          <a:ext cx="3783853" cy="2259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2" imgW="7311835" imgH="4365212" progId="Prism9.Document">
                  <p:embed/>
                </p:oleObj>
              </mc:Choice>
              <mc:Fallback>
                <p:oleObj name="Prism 9" r:id="rId12" imgW="7311835" imgH="4365212" progId="Prism9.Document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DF6FD56E-87B7-4FAC-8688-4B57112D2C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015004" y="6846643"/>
                        <a:ext cx="3783853" cy="2259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1986795F-17D3-4AFE-9B14-63CC939A6037}"/>
              </a:ext>
            </a:extLst>
          </p:cNvPr>
          <p:cNvSpPr txBox="1"/>
          <p:nvPr/>
        </p:nvSpPr>
        <p:spPr>
          <a:xfrm>
            <a:off x="-70908" y="238724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E3CCB116-F05A-471A-A28F-18881CF99BFD}"/>
              </a:ext>
            </a:extLst>
          </p:cNvPr>
          <p:cNvSpPr txBox="1"/>
          <p:nvPr/>
        </p:nvSpPr>
        <p:spPr>
          <a:xfrm>
            <a:off x="-30864" y="4550764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2FF79AE-A196-4E1A-8613-610CD79AECFB}"/>
              </a:ext>
            </a:extLst>
          </p:cNvPr>
          <p:cNvSpPr txBox="1"/>
          <p:nvPr/>
        </p:nvSpPr>
        <p:spPr>
          <a:xfrm>
            <a:off x="-30515" y="2981803"/>
            <a:ext cx="31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62237A2-9586-464A-91ED-2068671F8D7C}"/>
              </a:ext>
            </a:extLst>
          </p:cNvPr>
          <p:cNvGrpSpPr/>
          <p:nvPr/>
        </p:nvGrpSpPr>
        <p:grpSpPr>
          <a:xfrm>
            <a:off x="127971" y="369351"/>
            <a:ext cx="6418107" cy="2535201"/>
            <a:chOff x="227824" y="309295"/>
            <a:chExt cx="6418107" cy="2535201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2467D845-D18E-4DD1-AAA2-E385BD033A8B}"/>
                </a:ext>
              </a:extLst>
            </p:cNvPr>
            <p:cNvGrpSpPr/>
            <p:nvPr/>
          </p:nvGrpSpPr>
          <p:grpSpPr>
            <a:xfrm>
              <a:off x="2457823" y="1535792"/>
              <a:ext cx="1946826" cy="1288389"/>
              <a:chOff x="2315583" y="1535792"/>
              <a:chExt cx="1946826" cy="1288389"/>
            </a:xfrm>
          </p:grpSpPr>
          <p:grpSp>
            <p:nvGrpSpPr>
              <p:cNvPr id="124" name="组合 123">
                <a:extLst>
                  <a:ext uri="{FF2B5EF4-FFF2-40B4-BE49-F238E27FC236}">
                    <a16:creationId xmlns:a16="http://schemas.microsoft.com/office/drawing/2014/main" id="{BB6200FB-ACDC-450E-970C-62960BF03AA2}"/>
                  </a:ext>
                </a:extLst>
              </p:cNvPr>
              <p:cNvGrpSpPr/>
              <p:nvPr/>
            </p:nvGrpSpPr>
            <p:grpSpPr>
              <a:xfrm>
                <a:off x="2581306" y="1535792"/>
                <a:ext cx="1681103" cy="1090584"/>
                <a:chOff x="1803667" y="5865086"/>
                <a:chExt cx="1681103" cy="1090584"/>
              </a:xfrm>
            </p:grpSpPr>
            <p:pic>
              <p:nvPicPr>
                <p:cNvPr id="138" name="图片 137">
                  <a:extLst>
                    <a:ext uri="{FF2B5EF4-FFF2-40B4-BE49-F238E27FC236}">
                      <a16:creationId xmlns:a16="http://schemas.microsoft.com/office/drawing/2014/main" id="{EEEAB3E1-6487-4684-A1FF-BBF1E5F57B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323" r="13369" b="10056"/>
                <a:stretch/>
              </p:blipFill>
              <p:spPr>
                <a:xfrm>
                  <a:off x="1803667" y="5865086"/>
                  <a:ext cx="1589362" cy="1090584"/>
                </a:xfrm>
                <a:prstGeom prst="rect">
                  <a:avLst/>
                </a:prstGeom>
              </p:spPr>
            </p:pic>
            <p:sp>
              <p:nvSpPr>
                <p:cNvPr id="139" name="矩形 138">
                  <a:extLst>
                    <a:ext uri="{FF2B5EF4-FFF2-40B4-BE49-F238E27FC236}">
                      <a16:creationId xmlns:a16="http://schemas.microsoft.com/office/drawing/2014/main" id="{8A2AD526-952E-4617-972D-A99E10D0ACC5}"/>
                    </a:ext>
                  </a:extLst>
                </p:cNvPr>
                <p:cNvSpPr/>
                <p:nvPr/>
              </p:nvSpPr>
              <p:spPr>
                <a:xfrm>
                  <a:off x="2897742" y="5988801"/>
                  <a:ext cx="587028" cy="13043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lang="en-US" altLang="zh-CN" sz="800" b="1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HQ_ST</a:t>
                  </a:r>
                  <a:endParaRPr lang="zh-CN" altLang="en-US" sz="8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25" name="直接连接符 124">
                <a:extLst>
                  <a:ext uri="{FF2B5EF4-FFF2-40B4-BE49-F238E27FC236}">
                    <a16:creationId xmlns:a16="http://schemas.microsoft.com/office/drawing/2014/main" id="{CF2524C5-6038-4505-BF35-9D1CADC23A2C}"/>
                  </a:ext>
                </a:extLst>
              </p:cNvPr>
              <p:cNvCxnSpPr/>
              <p:nvPr/>
            </p:nvCxnSpPr>
            <p:spPr>
              <a:xfrm>
                <a:off x="2579534" y="1554376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>
                <a:extLst>
                  <a:ext uri="{FF2B5EF4-FFF2-40B4-BE49-F238E27FC236}">
                    <a16:creationId xmlns:a16="http://schemas.microsoft.com/office/drawing/2014/main" id="{E2C7D7DC-EDE1-45FF-B479-DE7B00C51B81}"/>
                  </a:ext>
                </a:extLst>
              </p:cNvPr>
              <p:cNvCxnSpPr/>
              <p:nvPr/>
            </p:nvCxnSpPr>
            <p:spPr>
              <a:xfrm>
                <a:off x="2576358" y="2635217"/>
                <a:ext cx="154821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文本框 126">
                <a:extLst>
                  <a:ext uri="{FF2B5EF4-FFF2-40B4-BE49-F238E27FC236}">
                    <a16:creationId xmlns:a16="http://schemas.microsoft.com/office/drawing/2014/main" id="{89DEFFA8-0D71-4A57-B80B-ADE6619FC014}"/>
                  </a:ext>
                </a:extLst>
              </p:cNvPr>
              <p:cNvSpPr txBox="1"/>
              <p:nvPr/>
            </p:nvSpPr>
            <p:spPr>
              <a:xfrm>
                <a:off x="2385687" y="1632232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文本框 127">
                <a:extLst>
                  <a:ext uri="{FF2B5EF4-FFF2-40B4-BE49-F238E27FC236}">
                    <a16:creationId xmlns:a16="http://schemas.microsoft.com/office/drawing/2014/main" id="{42A6E427-FFCF-44F5-9DAF-D2B0409A8935}"/>
                  </a:ext>
                </a:extLst>
              </p:cNvPr>
              <p:cNvSpPr txBox="1"/>
              <p:nvPr/>
            </p:nvSpPr>
            <p:spPr>
              <a:xfrm>
                <a:off x="2385687" y="184818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文本框 128">
                <a:extLst>
                  <a:ext uri="{FF2B5EF4-FFF2-40B4-BE49-F238E27FC236}">
                    <a16:creationId xmlns:a16="http://schemas.microsoft.com/office/drawing/2014/main" id="{3E2E7AFA-E30F-409F-8804-6AFFF4C2202A}"/>
                  </a:ext>
                </a:extLst>
              </p:cNvPr>
              <p:cNvSpPr txBox="1"/>
              <p:nvPr/>
            </p:nvSpPr>
            <p:spPr>
              <a:xfrm>
                <a:off x="2385687" y="206748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6566CDA4-3264-42C8-A61D-363811BBEA8C}"/>
                  </a:ext>
                </a:extLst>
              </p:cNvPr>
              <p:cNvSpPr txBox="1"/>
              <p:nvPr/>
            </p:nvSpPr>
            <p:spPr>
              <a:xfrm>
                <a:off x="2385687" y="2289780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文本框 130">
                <a:extLst>
                  <a:ext uri="{FF2B5EF4-FFF2-40B4-BE49-F238E27FC236}">
                    <a16:creationId xmlns:a16="http://schemas.microsoft.com/office/drawing/2014/main" id="{B975B634-FB1B-4F3D-9799-DB4C90D01785}"/>
                  </a:ext>
                </a:extLst>
              </p:cNvPr>
              <p:cNvSpPr txBox="1"/>
              <p:nvPr/>
            </p:nvSpPr>
            <p:spPr>
              <a:xfrm>
                <a:off x="2385687" y="2509079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文本框 131">
                <a:extLst>
                  <a:ext uri="{FF2B5EF4-FFF2-40B4-BE49-F238E27FC236}">
                    <a16:creationId xmlns:a16="http://schemas.microsoft.com/office/drawing/2014/main" id="{3E87D952-AE28-4F26-94FA-3CF99AD6C622}"/>
                  </a:ext>
                </a:extLst>
              </p:cNvPr>
              <p:cNvSpPr txBox="1"/>
              <p:nvPr/>
            </p:nvSpPr>
            <p:spPr>
              <a:xfrm rot="16200000">
                <a:off x="2245255" y="2047086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文本框 132">
                <a:extLst>
                  <a:ext uri="{FF2B5EF4-FFF2-40B4-BE49-F238E27FC236}">
                    <a16:creationId xmlns:a16="http://schemas.microsoft.com/office/drawing/2014/main" id="{A5BDEC70-0E27-4B87-B02A-CFA747709A1A}"/>
                  </a:ext>
                </a:extLst>
              </p:cNvPr>
              <p:cNvSpPr txBox="1"/>
              <p:nvPr/>
            </p:nvSpPr>
            <p:spPr>
              <a:xfrm>
                <a:off x="2907624" y="2592332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文本框 133">
                <a:extLst>
                  <a:ext uri="{FF2B5EF4-FFF2-40B4-BE49-F238E27FC236}">
                    <a16:creationId xmlns:a16="http://schemas.microsoft.com/office/drawing/2014/main" id="{FE401956-2822-4E83-9044-9A02BEB5658F}"/>
                  </a:ext>
                </a:extLst>
              </p:cNvPr>
              <p:cNvSpPr txBox="1"/>
              <p:nvPr/>
            </p:nvSpPr>
            <p:spPr>
              <a:xfrm>
                <a:off x="3554322" y="2592332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文本框 134">
                <a:extLst>
                  <a:ext uri="{FF2B5EF4-FFF2-40B4-BE49-F238E27FC236}">
                    <a16:creationId xmlns:a16="http://schemas.microsoft.com/office/drawing/2014/main" id="{453DD5D4-ED30-47C3-94A0-5B0AEEC96D81}"/>
                  </a:ext>
                </a:extLst>
              </p:cNvPr>
              <p:cNvSpPr txBox="1"/>
              <p:nvPr/>
            </p:nvSpPr>
            <p:spPr>
              <a:xfrm>
                <a:off x="3891004" y="2592332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文本框 135">
                <a:extLst>
                  <a:ext uri="{FF2B5EF4-FFF2-40B4-BE49-F238E27FC236}">
                    <a16:creationId xmlns:a16="http://schemas.microsoft.com/office/drawing/2014/main" id="{7E44B66D-5F59-4335-987B-AD106BE6699A}"/>
                  </a:ext>
                </a:extLst>
              </p:cNvPr>
              <p:cNvSpPr txBox="1"/>
              <p:nvPr/>
            </p:nvSpPr>
            <p:spPr>
              <a:xfrm>
                <a:off x="3131142" y="2639515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文本框 136">
                <a:extLst>
                  <a:ext uri="{FF2B5EF4-FFF2-40B4-BE49-F238E27FC236}">
                    <a16:creationId xmlns:a16="http://schemas.microsoft.com/office/drawing/2014/main" id="{06BB7BFF-5932-4350-8B79-8C038A8A984E}"/>
                  </a:ext>
                </a:extLst>
              </p:cNvPr>
              <p:cNvSpPr txBox="1"/>
              <p:nvPr/>
            </p:nvSpPr>
            <p:spPr>
              <a:xfrm>
                <a:off x="3231474" y="2588099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FF8D8203-7A57-4607-B4FE-9686882AAA86}"/>
                </a:ext>
              </a:extLst>
            </p:cNvPr>
            <p:cNvGrpSpPr/>
            <p:nvPr/>
          </p:nvGrpSpPr>
          <p:grpSpPr>
            <a:xfrm>
              <a:off x="2447552" y="354558"/>
              <a:ext cx="1972973" cy="1276573"/>
              <a:chOff x="2447552" y="354558"/>
              <a:chExt cx="1972973" cy="1276573"/>
            </a:xfrm>
          </p:grpSpPr>
          <p:grpSp>
            <p:nvGrpSpPr>
              <p:cNvPr id="108" name="组合 107">
                <a:extLst>
                  <a:ext uri="{FF2B5EF4-FFF2-40B4-BE49-F238E27FC236}">
                    <a16:creationId xmlns:a16="http://schemas.microsoft.com/office/drawing/2014/main" id="{DB957E3C-C0E9-48A4-BDEE-2B35D118D1C4}"/>
                  </a:ext>
                </a:extLst>
              </p:cNvPr>
              <p:cNvGrpSpPr/>
              <p:nvPr/>
            </p:nvGrpSpPr>
            <p:grpSpPr>
              <a:xfrm>
                <a:off x="2447552" y="354558"/>
                <a:ext cx="1972973" cy="1228980"/>
                <a:chOff x="2290072" y="354558"/>
                <a:chExt cx="1972973" cy="1228980"/>
              </a:xfrm>
            </p:grpSpPr>
            <p:grpSp>
              <p:nvGrpSpPr>
                <p:cNvPr id="110" name="组合 109">
                  <a:extLst>
                    <a:ext uri="{FF2B5EF4-FFF2-40B4-BE49-F238E27FC236}">
                      <a16:creationId xmlns:a16="http://schemas.microsoft.com/office/drawing/2014/main" id="{BC8EE949-EDB7-472E-8F5D-0617CEE23F24}"/>
                    </a:ext>
                  </a:extLst>
                </p:cNvPr>
                <p:cNvGrpSpPr/>
                <p:nvPr/>
              </p:nvGrpSpPr>
              <p:grpSpPr>
                <a:xfrm>
                  <a:off x="2561365" y="354558"/>
                  <a:ext cx="1701680" cy="1098540"/>
                  <a:chOff x="129344" y="5876976"/>
                  <a:chExt cx="1701680" cy="1098540"/>
                </a:xfrm>
              </p:grpSpPr>
              <p:pic>
                <p:nvPicPr>
                  <p:cNvPr id="122" name="图片 121">
                    <a:extLst>
                      <a:ext uri="{FF2B5EF4-FFF2-40B4-BE49-F238E27FC236}">
                        <a16:creationId xmlns:a16="http://schemas.microsoft.com/office/drawing/2014/main" id="{7DEA4034-4F48-413F-8E1C-8D675D03A37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535" r="13369" b="9670"/>
                  <a:stretch/>
                </p:blipFill>
                <p:spPr>
                  <a:xfrm>
                    <a:off x="129344" y="5880256"/>
                    <a:ext cx="1585155" cy="1095260"/>
                  </a:xfrm>
                  <a:prstGeom prst="rect">
                    <a:avLst/>
                  </a:prstGeom>
                </p:spPr>
              </p:pic>
              <p:sp>
                <p:nvSpPr>
                  <p:cNvPr id="123" name="矩形 122">
                    <a:extLst>
                      <a:ext uri="{FF2B5EF4-FFF2-40B4-BE49-F238E27FC236}">
                        <a16:creationId xmlns:a16="http://schemas.microsoft.com/office/drawing/2014/main" id="{23F11565-A2B8-4315-A332-0B414F46860E}"/>
                      </a:ext>
                    </a:extLst>
                  </p:cNvPr>
                  <p:cNvSpPr/>
                  <p:nvPr/>
                </p:nvSpPr>
                <p:spPr>
                  <a:xfrm>
                    <a:off x="1283170" y="5876976"/>
                    <a:ext cx="547854" cy="152385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GJ_ST</a:t>
                    </a:r>
                    <a:endParaRPr lang="zh-CN" altLang="en-US" sz="800" b="1" dirty="0">
                      <a:solidFill>
                        <a:schemeClr val="accent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111" name="直接连接符 110">
                  <a:extLst>
                    <a:ext uri="{FF2B5EF4-FFF2-40B4-BE49-F238E27FC236}">
                      <a16:creationId xmlns:a16="http://schemas.microsoft.com/office/drawing/2014/main" id="{78E50D24-0C8F-4812-8227-8F8EE517DE95}"/>
                    </a:ext>
                  </a:extLst>
                </p:cNvPr>
                <p:cNvCxnSpPr/>
                <p:nvPr/>
              </p:nvCxnSpPr>
              <p:spPr>
                <a:xfrm>
                  <a:off x="2554023" y="381643"/>
                  <a:ext cx="0" cy="108084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文本框 111">
                  <a:extLst>
                    <a:ext uri="{FF2B5EF4-FFF2-40B4-BE49-F238E27FC236}">
                      <a16:creationId xmlns:a16="http://schemas.microsoft.com/office/drawing/2014/main" id="{6C337632-35F6-4AE8-A7D1-D88F58BC2D8D}"/>
                    </a:ext>
                  </a:extLst>
                </p:cNvPr>
                <p:cNvSpPr txBox="1"/>
                <p:nvPr/>
              </p:nvSpPr>
              <p:spPr>
                <a:xfrm>
                  <a:off x="2360176" y="462676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2.0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文本框 112">
                  <a:extLst>
                    <a:ext uri="{FF2B5EF4-FFF2-40B4-BE49-F238E27FC236}">
                      <a16:creationId xmlns:a16="http://schemas.microsoft.com/office/drawing/2014/main" id="{49783B7E-053A-457D-BF5D-7DE5FCC6E433}"/>
                    </a:ext>
                  </a:extLst>
                </p:cNvPr>
                <p:cNvSpPr txBox="1"/>
                <p:nvPr/>
              </p:nvSpPr>
              <p:spPr>
                <a:xfrm>
                  <a:off x="2360176" y="676508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1.5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文本框 113">
                  <a:extLst>
                    <a:ext uri="{FF2B5EF4-FFF2-40B4-BE49-F238E27FC236}">
                      <a16:creationId xmlns:a16="http://schemas.microsoft.com/office/drawing/2014/main" id="{4E0C2F40-C8AA-4C61-8D06-6983B56521E9}"/>
                    </a:ext>
                  </a:extLst>
                </p:cNvPr>
                <p:cNvSpPr txBox="1"/>
                <p:nvPr/>
              </p:nvSpPr>
              <p:spPr>
                <a:xfrm>
                  <a:off x="2360176" y="894750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1.0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文本框 114">
                  <a:extLst>
                    <a:ext uri="{FF2B5EF4-FFF2-40B4-BE49-F238E27FC236}">
                      <a16:creationId xmlns:a16="http://schemas.microsoft.com/office/drawing/2014/main" id="{7998A367-A5BB-4BB2-BB9D-98DDEEEA9D2E}"/>
                    </a:ext>
                  </a:extLst>
                </p:cNvPr>
                <p:cNvSpPr txBox="1"/>
                <p:nvPr/>
              </p:nvSpPr>
              <p:spPr>
                <a:xfrm>
                  <a:off x="2360176" y="1104347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0.5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文本框 115">
                  <a:extLst>
                    <a:ext uri="{FF2B5EF4-FFF2-40B4-BE49-F238E27FC236}">
                      <a16:creationId xmlns:a16="http://schemas.microsoft.com/office/drawing/2014/main" id="{786342EA-C3CF-4578-8CF9-0F35CA79F10D}"/>
                    </a:ext>
                  </a:extLst>
                </p:cNvPr>
                <p:cNvSpPr txBox="1"/>
                <p:nvPr/>
              </p:nvSpPr>
              <p:spPr>
                <a:xfrm>
                  <a:off x="2360176" y="1336346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0.0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文本框 116">
                  <a:extLst>
                    <a:ext uri="{FF2B5EF4-FFF2-40B4-BE49-F238E27FC236}">
                      <a16:creationId xmlns:a16="http://schemas.microsoft.com/office/drawing/2014/main" id="{B42DFC3B-A258-44AC-829E-9758746423B3}"/>
                    </a:ext>
                  </a:extLst>
                </p:cNvPr>
                <p:cNvSpPr txBox="1"/>
                <p:nvPr/>
              </p:nvSpPr>
              <p:spPr>
                <a:xfrm rot="16200000">
                  <a:off x="2219744" y="874353"/>
                  <a:ext cx="325322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VIP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18" name="直接连接符 117">
                  <a:extLst>
                    <a:ext uri="{FF2B5EF4-FFF2-40B4-BE49-F238E27FC236}">
                      <a16:creationId xmlns:a16="http://schemas.microsoft.com/office/drawing/2014/main" id="{BB951201-43FB-4EEB-8746-074225D6AD0B}"/>
                    </a:ext>
                  </a:extLst>
                </p:cNvPr>
                <p:cNvCxnSpPr/>
                <p:nvPr/>
              </p:nvCxnSpPr>
              <p:spPr>
                <a:xfrm>
                  <a:off x="2550109" y="1460636"/>
                  <a:ext cx="154821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9" name="文本框 118">
                  <a:extLst>
                    <a:ext uri="{FF2B5EF4-FFF2-40B4-BE49-F238E27FC236}">
                      <a16:creationId xmlns:a16="http://schemas.microsoft.com/office/drawing/2014/main" id="{16605727-6EE1-47A5-9AC7-4DBF27B67C4D}"/>
                    </a:ext>
                  </a:extLst>
                </p:cNvPr>
                <p:cNvSpPr txBox="1"/>
                <p:nvPr/>
              </p:nvSpPr>
              <p:spPr>
                <a:xfrm>
                  <a:off x="2860160" y="1411098"/>
                  <a:ext cx="109992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文本框 119">
                  <a:extLst>
                    <a:ext uri="{FF2B5EF4-FFF2-40B4-BE49-F238E27FC236}">
                      <a16:creationId xmlns:a16="http://schemas.microsoft.com/office/drawing/2014/main" id="{778E2328-995F-4874-B254-2423121EE6E7}"/>
                    </a:ext>
                  </a:extLst>
                </p:cNvPr>
                <p:cNvSpPr txBox="1"/>
                <p:nvPr/>
              </p:nvSpPr>
              <p:spPr>
                <a:xfrm>
                  <a:off x="3304518" y="1410397"/>
                  <a:ext cx="109992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文本框 120">
                  <a:extLst>
                    <a:ext uri="{FF2B5EF4-FFF2-40B4-BE49-F238E27FC236}">
                      <a16:creationId xmlns:a16="http://schemas.microsoft.com/office/drawing/2014/main" id="{3AEB1E42-5C22-43B9-80F9-6CC2F6D03D30}"/>
                    </a:ext>
                  </a:extLst>
                </p:cNvPr>
                <p:cNvSpPr txBox="1"/>
                <p:nvPr/>
              </p:nvSpPr>
              <p:spPr>
                <a:xfrm>
                  <a:off x="3755192" y="1414261"/>
                  <a:ext cx="109992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9" name="文本框 108">
                <a:extLst>
                  <a:ext uri="{FF2B5EF4-FFF2-40B4-BE49-F238E27FC236}">
                    <a16:creationId xmlns:a16="http://schemas.microsoft.com/office/drawing/2014/main" id="{3EB91E09-3602-4766-8128-A117E98A5727}"/>
                  </a:ext>
                </a:extLst>
              </p:cNvPr>
              <p:cNvSpPr txBox="1"/>
              <p:nvPr/>
            </p:nvSpPr>
            <p:spPr>
              <a:xfrm>
                <a:off x="3158323" y="1446465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C35297C5-BD92-4047-9A33-426308941475}"/>
                </a:ext>
              </a:extLst>
            </p:cNvPr>
            <p:cNvGrpSpPr/>
            <p:nvPr/>
          </p:nvGrpSpPr>
          <p:grpSpPr>
            <a:xfrm>
              <a:off x="4727526" y="309295"/>
              <a:ext cx="1918405" cy="1282942"/>
              <a:chOff x="4524326" y="309295"/>
              <a:chExt cx="1918405" cy="1282942"/>
            </a:xfrm>
          </p:grpSpPr>
          <p:grpSp>
            <p:nvGrpSpPr>
              <p:cNvPr id="93" name="组合 92">
                <a:extLst>
                  <a:ext uri="{FF2B5EF4-FFF2-40B4-BE49-F238E27FC236}">
                    <a16:creationId xmlns:a16="http://schemas.microsoft.com/office/drawing/2014/main" id="{2E76E132-3117-466F-ACD6-88C33D68FC0A}"/>
                  </a:ext>
                </a:extLst>
              </p:cNvPr>
              <p:cNvGrpSpPr/>
              <p:nvPr/>
            </p:nvGrpSpPr>
            <p:grpSpPr>
              <a:xfrm>
                <a:off x="4788237" y="309295"/>
                <a:ext cx="1654494" cy="1097098"/>
                <a:chOff x="98722" y="7073599"/>
                <a:chExt cx="1654494" cy="1097098"/>
              </a:xfrm>
            </p:grpSpPr>
            <p:pic>
              <p:nvPicPr>
                <p:cNvPr id="106" name="图片 105">
                  <a:extLst>
                    <a:ext uri="{FF2B5EF4-FFF2-40B4-BE49-F238E27FC236}">
                      <a16:creationId xmlns:a16="http://schemas.microsoft.com/office/drawing/2014/main" id="{AD33182C-B9F6-4626-BC71-C4D316BC54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88" r="13369" b="9519"/>
                <a:stretch/>
              </p:blipFill>
              <p:spPr>
                <a:xfrm>
                  <a:off x="98722" y="7073599"/>
                  <a:ext cx="1615777" cy="1097098"/>
                </a:xfrm>
                <a:prstGeom prst="rect">
                  <a:avLst/>
                </a:prstGeom>
              </p:spPr>
            </p:pic>
            <p:sp>
              <p:nvSpPr>
                <p:cNvPr id="107" name="矩形 106">
                  <a:extLst>
                    <a:ext uri="{FF2B5EF4-FFF2-40B4-BE49-F238E27FC236}">
                      <a16:creationId xmlns:a16="http://schemas.microsoft.com/office/drawing/2014/main" id="{A76BD86B-AD85-4D32-B067-52A2C8AC2F80}"/>
                    </a:ext>
                  </a:extLst>
                </p:cNvPr>
                <p:cNvSpPr/>
                <p:nvPr/>
              </p:nvSpPr>
              <p:spPr>
                <a:xfrm>
                  <a:off x="1239988" y="7113968"/>
                  <a:ext cx="513228" cy="1428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800" b="1" dirty="0">
                      <a:solidFill>
                        <a:schemeClr val="accent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FZ_ST</a:t>
                  </a:r>
                  <a:endParaRPr lang="zh-CN" altLang="en-US" sz="800" b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94" name="直接连接符 93">
                <a:extLst>
                  <a:ext uri="{FF2B5EF4-FFF2-40B4-BE49-F238E27FC236}">
                    <a16:creationId xmlns:a16="http://schemas.microsoft.com/office/drawing/2014/main" id="{513C1845-BCEF-431F-9145-ED56DEBE2CD0}"/>
                  </a:ext>
                </a:extLst>
              </p:cNvPr>
              <p:cNvCxnSpPr/>
              <p:nvPr/>
            </p:nvCxnSpPr>
            <p:spPr>
              <a:xfrm>
                <a:off x="4788277" y="329831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A55A2C64-8B92-44C6-93B5-0AD2EB60143E}"/>
                  </a:ext>
                </a:extLst>
              </p:cNvPr>
              <p:cNvSpPr txBox="1"/>
              <p:nvPr/>
            </p:nvSpPr>
            <p:spPr>
              <a:xfrm>
                <a:off x="4591498" y="52079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文本框 95">
                <a:extLst>
                  <a:ext uri="{FF2B5EF4-FFF2-40B4-BE49-F238E27FC236}">
                    <a16:creationId xmlns:a16="http://schemas.microsoft.com/office/drawing/2014/main" id="{E8396B84-73CA-4B32-B28D-F43568080782}"/>
                  </a:ext>
                </a:extLst>
              </p:cNvPr>
              <p:cNvSpPr txBox="1"/>
              <p:nvPr/>
            </p:nvSpPr>
            <p:spPr>
              <a:xfrm>
                <a:off x="4594430" y="900900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04727E08-3918-4333-98E5-A49F3C545384}"/>
                  </a:ext>
                </a:extLst>
              </p:cNvPr>
              <p:cNvSpPr txBox="1"/>
              <p:nvPr/>
            </p:nvSpPr>
            <p:spPr>
              <a:xfrm>
                <a:off x="4594430" y="1284534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文本框 97">
                <a:extLst>
                  <a:ext uri="{FF2B5EF4-FFF2-40B4-BE49-F238E27FC236}">
                    <a16:creationId xmlns:a16="http://schemas.microsoft.com/office/drawing/2014/main" id="{C7E2A64F-32D8-4426-AFC8-10E5333F1522}"/>
                  </a:ext>
                </a:extLst>
              </p:cNvPr>
              <p:cNvSpPr txBox="1"/>
              <p:nvPr/>
            </p:nvSpPr>
            <p:spPr>
              <a:xfrm rot="16200000">
                <a:off x="4453998" y="822541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7A2F6B6F-0088-4A30-A1E9-BDAD845853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8317" y="1406184"/>
                <a:ext cx="1583908" cy="510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114AD991-3F41-4B1A-9F3F-1A06A1D951FE}"/>
                  </a:ext>
                </a:extLst>
              </p:cNvPr>
              <p:cNvSpPr txBox="1"/>
              <p:nvPr/>
            </p:nvSpPr>
            <p:spPr>
              <a:xfrm>
                <a:off x="5336635" y="1407571"/>
                <a:ext cx="63934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文本框 100">
                <a:extLst>
                  <a:ext uri="{FF2B5EF4-FFF2-40B4-BE49-F238E27FC236}">
                    <a16:creationId xmlns:a16="http://schemas.microsoft.com/office/drawing/2014/main" id="{92A9B3BF-59E7-43B0-992D-1ECBA9EA8604}"/>
                  </a:ext>
                </a:extLst>
              </p:cNvPr>
              <p:cNvSpPr txBox="1"/>
              <p:nvPr/>
            </p:nvSpPr>
            <p:spPr>
              <a:xfrm>
                <a:off x="5166894" y="1360751"/>
                <a:ext cx="306423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文本框 101">
                <a:extLst>
                  <a:ext uri="{FF2B5EF4-FFF2-40B4-BE49-F238E27FC236}">
                    <a16:creationId xmlns:a16="http://schemas.microsoft.com/office/drawing/2014/main" id="{C1B9E2B9-0A18-4465-AB64-0D994D86B13E}"/>
                  </a:ext>
                </a:extLst>
              </p:cNvPr>
              <p:cNvSpPr txBox="1"/>
              <p:nvPr/>
            </p:nvSpPr>
            <p:spPr>
              <a:xfrm>
                <a:off x="5797681" y="1366269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文本框 102">
                <a:extLst>
                  <a:ext uri="{FF2B5EF4-FFF2-40B4-BE49-F238E27FC236}">
                    <a16:creationId xmlns:a16="http://schemas.microsoft.com/office/drawing/2014/main" id="{55F5B59E-57E3-4D65-B603-68BDF726A74D}"/>
                  </a:ext>
                </a:extLst>
              </p:cNvPr>
              <p:cNvSpPr txBox="1"/>
              <p:nvPr/>
            </p:nvSpPr>
            <p:spPr>
              <a:xfrm>
                <a:off x="6115381" y="136619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FDA6829A-BCE2-4FA3-8A75-B084B6A74ABE}"/>
                  </a:ext>
                </a:extLst>
              </p:cNvPr>
              <p:cNvSpPr txBox="1"/>
              <p:nvPr/>
            </p:nvSpPr>
            <p:spPr>
              <a:xfrm>
                <a:off x="5490546" y="136075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文本框 104">
                <a:extLst>
                  <a:ext uri="{FF2B5EF4-FFF2-40B4-BE49-F238E27FC236}">
                    <a16:creationId xmlns:a16="http://schemas.microsoft.com/office/drawing/2014/main" id="{E4F82F38-4487-4DF1-8F57-AD3E2B65DCE5}"/>
                  </a:ext>
                </a:extLst>
              </p:cNvPr>
              <p:cNvSpPr txBox="1"/>
              <p:nvPr/>
            </p:nvSpPr>
            <p:spPr>
              <a:xfrm>
                <a:off x="4865711" y="136333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09CD357C-4A11-406F-8F9E-5FD7DBD8E90D}"/>
                </a:ext>
              </a:extLst>
            </p:cNvPr>
            <p:cNvGrpSpPr/>
            <p:nvPr/>
          </p:nvGrpSpPr>
          <p:grpSpPr>
            <a:xfrm>
              <a:off x="227824" y="1529916"/>
              <a:ext cx="1947903" cy="1272130"/>
              <a:chOff x="110984" y="1529916"/>
              <a:chExt cx="1947903" cy="1272130"/>
            </a:xfrm>
          </p:grpSpPr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54240AFB-D7C3-4C45-9513-E6F65DAF9736}"/>
                  </a:ext>
                </a:extLst>
              </p:cNvPr>
              <p:cNvSpPr txBox="1"/>
              <p:nvPr/>
            </p:nvSpPr>
            <p:spPr>
              <a:xfrm>
                <a:off x="827573" y="2617380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78" name="组合 77">
                <a:extLst>
                  <a:ext uri="{FF2B5EF4-FFF2-40B4-BE49-F238E27FC236}">
                    <a16:creationId xmlns:a16="http://schemas.microsoft.com/office/drawing/2014/main" id="{A86D8B6F-A329-4611-8259-14DBEB91B687}"/>
                  </a:ext>
                </a:extLst>
              </p:cNvPr>
              <p:cNvGrpSpPr/>
              <p:nvPr/>
            </p:nvGrpSpPr>
            <p:grpSpPr>
              <a:xfrm>
                <a:off x="110984" y="1529916"/>
                <a:ext cx="1947903" cy="1229719"/>
                <a:chOff x="110984" y="1529916"/>
                <a:chExt cx="1947903" cy="1229719"/>
              </a:xfrm>
            </p:grpSpPr>
            <p:grpSp>
              <p:nvGrpSpPr>
                <p:cNvPr id="79" name="组合 78">
                  <a:extLst>
                    <a:ext uri="{FF2B5EF4-FFF2-40B4-BE49-F238E27FC236}">
                      <a16:creationId xmlns:a16="http://schemas.microsoft.com/office/drawing/2014/main" id="{19BEC5EA-130D-46E7-A33F-A0C813911A82}"/>
                    </a:ext>
                  </a:extLst>
                </p:cNvPr>
                <p:cNvGrpSpPr/>
                <p:nvPr/>
              </p:nvGrpSpPr>
              <p:grpSpPr>
                <a:xfrm>
                  <a:off x="378111" y="1535386"/>
                  <a:ext cx="1680776" cy="1095830"/>
                  <a:chOff x="1787896" y="4666206"/>
                  <a:chExt cx="1680776" cy="1095830"/>
                </a:xfrm>
              </p:grpSpPr>
              <p:pic>
                <p:nvPicPr>
                  <p:cNvPr id="91" name="图片 90">
                    <a:extLst>
                      <a:ext uri="{FF2B5EF4-FFF2-40B4-BE49-F238E27FC236}">
                        <a16:creationId xmlns:a16="http://schemas.microsoft.com/office/drawing/2014/main" id="{79EC40B2-738B-4BA5-A3FB-DA5D3DDFCB5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260" r="13369" b="9623"/>
                  <a:stretch/>
                </p:blipFill>
                <p:spPr>
                  <a:xfrm>
                    <a:off x="1787896" y="4666206"/>
                    <a:ext cx="1590607" cy="1095830"/>
                  </a:xfrm>
                  <a:prstGeom prst="rect">
                    <a:avLst/>
                  </a:prstGeom>
                </p:spPr>
              </p:pic>
              <p:sp>
                <p:nvSpPr>
                  <p:cNvPr id="92" name="矩形 91">
                    <a:extLst>
                      <a:ext uri="{FF2B5EF4-FFF2-40B4-BE49-F238E27FC236}">
                        <a16:creationId xmlns:a16="http://schemas.microsoft.com/office/drawing/2014/main" id="{1F96CC79-2D7C-4AD4-ADF7-034452D88C83}"/>
                      </a:ext>
                    </a:extLst>
                  </p:cNvPr>
                  <p:cNvSpPr/>
                  <p:nvPr/>
                </p:nvSpPr>
                <p:spPr>
                  <a:xfrm>
                    <a:off x="2940061" y="4787220"/>
                    <a:ext cx="528611" cy="12669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zh-CN" sz="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DH_ST</a:t>
                    </a:r>
                    <a:endParaRPr lang="zh-CN" altLang="en-US" sz="800" b="1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80" name="直接连接符 79">
                  <a:extLst>
                    <a:ext uri="{FF2B5EF4-FFF2-40B4-BE49-F238E27FC236}">
                      <a16:creationId xmlns:a16="http://schemas.microsoft.com/office/drawing/2014/main" id="{CD5E18ED-56D0-495A-8FE4-3144496E0102}"/>
                    </a:ext>
                  </a:extLst>
                </p:cNvPr>
                <p:cNvCxnSpPr/>
                <p:nvPr/>
              </p:nvCxnSpPr>
              <p:spPr>
                <a:xfrm>
                  <a:off x="374935" y="1550710"/>
                  <a:ext cx="0" cy="108084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>
                  <a:extLst>
                    <a:ext uri="{FF2B5EF4-FFF2-40B4-BE49-F238E27FC236}">
                      <a16:creationId xmlns:a16="http://schemas.microsoft.com/office/drawing/2014/main" id="{935BA5D9-EFE8-403B-8A4D-5314752F3317}"/>
                    </a:ext>
                  </a:extLst>
                </p:cNvPr>
                <p:cNvCxnSpPr/>
                <p:nvPr/>
              </p:nvCxnSpPr>
              <p:spPr>
                <a:xfrm>
                  <a:off x="371759" y="2631551"/>
                  <a:ext cx="154821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文本框 81">
                  <a:extLst>
                    <a:ext uri="{FF2B5EF4-FFF2-40B4-BE49-F238E27FC236}">
                      <a16:creationId xmlns:a16="http://schemas.microsoft.com/office/drawing/2014/main" id="{9AF8CDB6-F176-4675-AFCF-2B47D22B5800}"/>
                    </a:ext>
                  </a:extLst>
                </p:cNvPr>
                <p:cNvSpPr txBox="1"/>
                <p:nvPr/>
              </p:nvSpPr>
              <p:spPr>
                <a:xfrm>
                  <a:off x="181088" y="1726991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2.0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" name="文本框 82">
                  <a:extLst>
                    <a:ext uri="{FF2B5EF4-FFF2-40B4-BE49-F238E27FC236}">
                      <a16:creationId xmlns:a16="http://schemas.microsoft.com/office/drawing/2014/main" id="{1A383688-F689-4A1A-82AC-E8A1A389C41F}"/>
                    </a:ext>
                  </a:extLst>
                </p:cNvPr>
                <p:cNvSpPr txBox="1"/>
                <p:nvPr/>
              </p:nvSpPr>
              <p:spPr>
                <a:xfrm>
                  <a:off x="181088" y="1920715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1.5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DA342343-3CBE-4965-B2CB-91C9659EB28C}"/>
                    </a:ext>
                  </a:extLst>
                </p:cNvPr>
                <p:cNvSpPr txBox="1"/>
                <p:nvPr/>
              </p:nvSpPr>
              <p:spPr>
                <a:xfrm>
                  <a:off x="181088" y="2117790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1.0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文本框 84">
                  <a:extLst>
                    <a:ext uri="{FF2B5EF4-FFF2-40B4-BE49-F238E27FC236}">
                      <a16:creationId xmlns:a16="http://schemas.microsoft.com/office/drawing/2014/main" id="{04CF61A5-5888-4407-9F17-84BF4672F4E5}"/>
                    </a:ext>
                  </a:extLst>
                </p:cNvPr>
                <p:cNvSpPr txBox="1"/>
                <p:nvPr/>
              </p:nvSpPr>
              <p:spPr>
                <a:xfrm>
                  <a:off x="181088" y="2308339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0.5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文本框 85">
                  <a:extLst>
                    <a:ext uri="{FF2B5EF4-FFF2-40B4-BE49-F238E27FC236}">
                      <a16:creationId xmlns:a16="http://schemas.microsoft.com/office/drawing/2014/main" id="{1DA102D2-2BD4-4340-B0B3-D07C35981A6B}"/>
                    </a:ext>
                  </a:extLst>
                </p:cNvPr>
                <p:cNvSpPr txBox="1"/>
                <p:nvPr/>
              </p:nvSpPr>
              <p:spPr>
                <a:xfrm>
                  <a:off x="181088" y="2505413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0.0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文本框 86">
                  <a:extLst>
                    <a:ext uri="{FF2B5EF4-FFF2-40B4-BE49-F238E27FC236}">
                      <a16:creationId xmlns:a16="http://schemas.microsoft.com/office/drawing/2014/main" id="{EE15F519-90C6-4AE9-80EB-C899F387B87D}"/>
                    </a:ext>
                  </a:extLst>
                </p:cNvPr>
                <p:cNvSpPr txBox="1"/>
                <p:nvPr/>
              </p:nvSpPr>
              <p:spPr>
                <a:xfrm rot="16200000">
                  <a:off x="40656" y="2043420"/>
                  <a:ext cx="325322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VIP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文本框 87">
                  <a:extLst>
                    <a:ext uri="{FF2B5EF4-FFF2-40B4-BE49-F238E27FC236}">
                      <a16:creationId xmlns:a16="http://schemas.microsoft.com/office/drawing/2014/main" id="{7E47D52F-7225-48B6-A5B3-0E4151CACABB}"/>
                    </a:ext>
                  </a:extLst>
                </p:cNvPr>
                <p:cNvSpPr txBox="1"/>
                <p:nvPr/>
              </p:nvSpPr>
              <p:spPr>
                <a:xfrm>
                  <a:off x="781012" y="2590358"/>
                  <a:ext cx="109992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文本框 88">
                  <a:extLst>
                    <a:ext uri="{FF2B5EF4-FFF2-40B4-BE49-F238E27FC236}">
                      <a16:creationId xmlns:a16="http://schemas.microsoft.com/office/drawing/2014/main" id="{E55EE43A-004A-4673-B3A5-5C785F4DAFCA}"/>
                    </a:ext>
                  </a:extLst>
                </p:cNvPr>
                <p:cNvSpPr txBox="1"/>
                <p:nvPr/>
              </p:nvSpPr>
              <p:spPr>
                <a:xfrm>
                  <a:off x="1368094" y="2590051"/>
                  <a:ext cx="109992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文本框 89">
                  <a:extLst>
                    <a:ext uri="{FF2B5EF4-FFF2-40B4-BE49-F238E27FC236}">
                      <a16:creationId xmlns:a16="http://schemas.microsoft.com/office/drawing/2014/main" id="{FA196CEF-C3BA-497A-A70C-4027120BF572}"/>
                    </a:ext>
                  </a:extLst>
                </p:cNvPr>
                <p:cNvSpPr txBox="1"/>
                <p:nvPr/>
              </p:nvSpPr>
              <p:spPr>
                <a:xfrm>
                  <a:off x="184665" y="1529916"/>
                  <a:ext cx="284565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5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2.5</a:t>
                  </a:r>
                  <a:endParaRPr lang="zh-CN" altLang="en-US" sz="5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24DD8342-AA70-4C55-80F5-8B672FB3DC92}"/>
                </a:ext>
              </a:extLst>
            </p:cNvPr>
            <p:cNvGrpSpPr/>
            <p:nvPr/>
          </p:nvGrpSpPr>
          <p:grpSpPr>
            <a:xfrm>
              <a:off x="4731953" y="1552555"/>
              <a:ext cx="1890804" cy="1291941"/>
              <a:chOff x="4550832" y="1558025"/>
              <a:chExt cx="1890804" cy="1291941"/>
            </a:xfrm>
          </p:grpSpPr>
          <p:grpSp>
            <p:nvGrpSpPr>
              <p:cNvPr id="62" name="组合 61">
                <a:extLst>
                  <a:ext uri="{FF2B5EF4-FFF2-40B4-BE49-F238E27FC236}">
                    <a16:creationId xmlns:a16="http://schemas.microsoft.com/office/drawing/2014/main" id="{F9431E5A-525A-4613-97ED-A47A5AC5F1B6}"/>
                  </a:ext>
                </a:extLst>
              </p:cNvPr>
              <p:cNvGrpSpPr/>
              <p:nvPr/>
            </p:nvGrpSpPr>
            <p:grpSpPr>
              <a:xfrm>
                <a:off x="4825858" y="1558025"/>
                <a:ext cx="1615778" cy="1093812"/>
                <a:chOff x="1810436" y="7080055"/>
                <a:chExt cx="1615778" cy="1093812"/>
              </a:xfrm>
            </p:grpSpPr>
            <p:pic>
              <p:nvPicPr>
                <p:cNvPr id="75" name="图片 74">
                  <a:extLst>
                    <a:ext uri="{FF2B5EF4-FFF2-40B4-BE49-F238E27FC236}">
                      <a16:creationId xmlns:a16="http://schemas.microsoft.com/office/drawing/2014/main" id="{F3AA0123-D8E0-4062-B6AF-CC1E95C6B3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49" r="11902" b="10002"/>
                <a:stretch/>
              </p:blipFill>
              <p:spPr>
                <a:xfrm>
                  <a:off x="1810436" y="7080055"/>
                  <a:ext cx="1615778" cy="1093812"/>
                </a:xfrm>
                <a:prstGeom prst="rect">
                  <a:avLst/>
                </a:prstGeom>
              </p:spPr>
            </p:pic>
            <p:sp>
              <p:nvSpPr>
                <p:cNvPr id="76" name="矩形 75">
                  <a:extLst>
                    <a:ext uri="{FF2B5EF4-FFF2-40B4-BE49-F238E27FC236}">
                      <a16:creationId xmlns:a16="http://schemas.microsoft.com/office/drawing/2014/main" id="{5D0A7A2F-EF7E-4F42-8DB1-9234978DFA8D}"/>
                    </a:ext>
                  </a:extLst>
                </p:cNvPr>
                <p:cNvSpPr/>
                <p:nvPr/>
              </p:nvSpPr>
              <p:spPr>
                <a:xfrm>
                  <a:off x="2860891" y="7113401"/>
                  <a:ext cx="565323" cy="10503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lang="en-US" altLang="zh-CN" sz="800" b="1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HL_ST</a:t>
                  </a:r>
                  <a:endParaRPr lang="zh-CN" altLang="en-US" sz="8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A22A1298-0CE3-4284-9DB0-0337B2A7DB01}"/>
                  </a:ext>
                </a:extLst>
              </p:cNvPr>
              <p:cNvCxnSpPr/>
              <p:nvPr/>
            </p:nvCxnSpPr>
            <p:spPr>
              <a:xfrm>
                <a:off x="4814783" y="1578446"/>
                <a:ext cx="0" cy="10808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>
                <a:extLst>
                  <a:ext uri="{FF2B5EF4-FFF2-40B4-BE49-F238E27FC236}">
                    <a16:creationId xmlns:a16="http://schemas.microsoft.com/office/drawing/2014/main" id="{046E9B00-AEF0-456D-BDC1-EB7D857DC304}"/>
                  </a:ext>
                </a:extLst>
              </p:cNvPr>
              <p:cNvCxnSpPr/>
              <p:nvPr/>
            </p:nvCxnSpPr>
            <p:spPr>
              <a:xfrm>
                <a:off x="4811607" y="2659287"/>
                <a:ext cx="154821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BEDC7762-F63C-4943-A526-AA73E321B93A}"/>
                  </a:ext>
                </a:extLst>
              </p:cNvPr>
              <p:cNvSpPr txBox="1"/>
              <p:nvPr/>
            </p:nvSpPr>
            <p:spPr>
              <a:xfrm>
                <a:off x="4620936" y="2104251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1084C0DD-2558-432F-8834-31F7D4519CD4}"/>
                  </a:ext>
                </a:extLst>
              </p:cNvPr>
              <p:cNvSpPr txBox="1"/>
              <p:nvPr/>
            </p:nvSpPr>
            <p:spPr>
              <a:xfrm>
                <a:off x="4620936" y="2313850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341D1377-2E2A-4501-BBE6-543AC44A6F50}"/>
                  </a:ext>
                </a:extLst>
              </p:cNvPr>
              <p:cNvSpPr txBox="1"/>
              <p:nvPr/>
            </p:nvSpPr>
            <p:spPr>
              <a:xfrm>
                <a:off x="4620936" y="2533149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0.0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ABF9B225-E25D-4158-8093-FD9DFE32597D}"/>
                  </a:ext>
                </a:extLst>
              </p:cNvPr>
              <p:cNvSpPr txBox="1"/>
              <p:nvPr/>
            </p:nvSpPr>
            <p:spPr>
              <a:xfrm rot="16200000">
                <a:off x="4480504" y="2071156"/>
                <a:ext cx="3253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VIP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280D825B-F6AA-42F7-BDA8-02C81B5203CD}"/>
                  </a:ext>
                </a:extLst>
              </p:cNvPr>
              <p:cNvSpPr txBox="1"/>
              <p:nvPr/>
            </p:nvSpPr>
            <p:spPr>
              <a:xfrm>
                <a:off x="5142873" y="2616402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0AACE04D-51AD-4E7D-8EBB-4739E55A01DB}"/>
                  </a:ext>
                </a:extLst>
              </p:cNvPr>
              <p:cNvSpPr txBox="1"/>
              <p:nvPr/>
            </p:nvSpPr>
            <p:spPr>
              <a:xfrm>
                <a:off x="5971544" y="2615644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CABB9D83-C38F-43F5-B597-81E7B1224863}"/>
                  </a:ext>
                </a:extLst>
              </p:cNvPr>
              <p:cNvSpPr txBox="1"/>
              <p:nvPr/>
            </p:nvSpPr>
            <p:spPr>
              <a:xfrm>
                <a:off x="5561871" y="2615179"/>
                <a:ext cx="1099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F3008A76-47E8-44EE-989E-03886AD8E2A1}"/>
                  </a:ext>
                </a:extLst>
              </p:cNvPr>
              <p:cNvSpPr txBox="1"/>
              <p:nvPr/>
            </p:nvSpPr>
            <p:spPr>
              <a:xfrm>
                <a:off x="5331039" y="2665300"/>
                <a:ext cx="70718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Fold Change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07DC5FB7-7C29-4A2C-8CB0-EE616B390C7D}"/>
                  </a:ext>
                </a:extLst>
              </p:cNvPr>
              <p:cNvSpPr txBox="1"/>
              <p:nvPr/>
            </p:nvSpPr>
            <p:spPr>
              <a:xfrm>
                <a:off x="4620936" y="1678527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355C8B52-458C-47F7-AB29-AAD077054E70}"/>
                  </a:ext>
                </a:extLst>
              </p:cNvPr>
              <p:cNvSpPr txBox="1"/>
              <p:nvPr/>
            </p:nvSpPr>
            <p:spPr>
              <a:xfrm>
                <a:off x="4620936" y="1894476"/>
                <a:ext cx="28456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1.5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29B5A397-690B-4049-96B7-FB9AB3D9BDE1}"/>
                </a:ext>
              </a:extLst>
            </p:cNvPr>
            <p:cNvSpPr txBox="1"/>
            <p:nvPr/>
          </p:nvSpPr>
          <p:spPr>
            <a:xfrm>
              <a:off x="944798" y="1433629"/>
              <a:ext cx="70718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Fold Change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0E9E4A63-2463-4AC0-BB36-BEF163976E99}"/>
                </a:ext>
              </a:extLst>
            </p:cNvPr>
            <p:cNvGrpSpPr/>
            <p:nvPr/>
          </p:nvGrpSpPr>
          <p:grpSpPr>
            <a:xfrm>
              <a:off x="492160" y="357675"/>
              <a:ext cx="1661345" cy="1082895"/>
              <a:chOff x="123259" y="4672555"/>
              <a:chExt cx="1661345" cy="1082895"/>
            </a:xfrm>
          </p:grpSpPr>
          <p:pic>
            <p:nvPicPr>
              <p:cNvPr id="60" name="图片 59">
                <a:extLst>
                  <a:ext uri="{FF2B5EF4-FFF2-40B4-BE49-F238E27FC236}">
                    <a16:creationId xmlns:a16="http://schemas.microsoft.com/office/drawing/2014/main" id="{F7F54412-1840-417D-B173-478FABC143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1" t="1" r="12491" b="9784"/>
              <a:stretch/>
            </p:blipFill>
            <p:spPr>
              <a:xfrm>
                <a:off x="123259" y="4672555"/>
                <a:ext cx="1591240" cy="1082895"/>
              </a:xfrm>
              <a:prstGeom prst="rect">
                <a:avLst/>
              </a:prstGeom>
            </p:spPr>
          </p:pic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632EDF9A-BA79-48E2-B043-CD0EDD49087B}"/>
                  </a:ext>
                </a:extLst>
              </p:cNvPr>
              <p:cNvSpPr/>
              <p:nvPr/>
            </p:nvSpPr>
            <p:spPr>
              <a:xfrm>
                <a:off x="1260018" y="4678149"/>
                <a:ext cx="524586" cy="145377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RG_ST</a:t>
                </a:r>
                <a:endParaRPr lang="zh-CN" altLang="en-US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A827E131-2E89-4BC0-980A-C7AE087CDEDD}"/>
                </a:ext>
              </a:extLst>
            </p:cNvPr>
            <p:cNvCxnSpPr/>
            <p:nvPr/>
          </p:nvCxnSpPr>
          <p:spPr>
            <a:xfrm>
              <a:off x="492160" y="366959"/>
              <a:ext cx="0" cy="108084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E49901BB-ECDB-46C1-BCCA-8979B497C6EC}"/>
                </a:ext>
              </a:extLst>
            </p:cNvPr>
            <p:cNvCxnSpPr/>
            <p:nvPr/>
          </p:nvCxnSpPr>
          <p:spPr>
            <a:xfrm>
              <a:off x="488984" y="1447800"/>
              <a:ext cx="154821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E0092FF2-A1A5-4F2F-8AF5-269EF1FC070A}"/>
                </a:ext>
              </a:extLst>
            </p:cNvPr>
            <p:cNvSpPr txBox="1"/>
            <p:nvPr/>
          </p:nvSpPr>
          <p:spPr>
            <a:xfrm>
              <a:off x="298313" y="416240"/>
              <a:ext cx="28456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26BBA949-DF4F-43D7-9E3F-AE0A51A07AFF}"/>
                </a:ext>
              </a:extLst>
            </p:cNvPr>
            <p:cNvSpPr txBox="1"/>
            <p:nvPr/>
          </p:nvSpPr>
          <p:spPr>
            <a:xfrm>
              <a:off x="298313" y="638539"/>
              <a:ext cx="28456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2199E282-7723-4F5D-8D60-0B50AF66DBDB}"/>
                </a:ext>
              </a:extLst>
            </p:cNvPr>
            <p:cNvSpPr txBox="1"/>
            <p:nvPr/>
          </p:nvSpPr>
          <p:spPr>
            <a:xfrm>
              <a:off x="298313" y="867364"/>
              <a:ext cx="28456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1FD64D95-A36B-42FB-BE85-C814B7E9ADE7}"/>
                </a:ext>
              </a:extLst>
            </p:cNvPr>
            <p:cNvSpPr txBox="1"/>
            <p:nvPr/>
          </p:nvSpPr>
          <p:spPr>
            <a:xfrm>
              <a:off x="298313" y="1089663"/>
              <a:ext cx="28456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BDB190F4-61C5-4884-9BFB-1CCA6CB9D5C7}"/>
                </a:ext>
              </a:extLst>
            </p:cNvPr>
            <p:cNvSpPr txBox="1"/>
            <p:nvPr/>
          </p:nvSpPr>
          <p:spPr>
            <a:xfrm>
              <a:off x="298313" y="1321662"/>
              <a:ext cx="28456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DE75A977-024F-4C3E-9282-91F143AA4368}"/>
                </a:ext>
              </a:extLst>
            </p:cNvPr>
            <p:cNvSpPr txBox="1"/>
            <p:nvPr/>
          </p:nvSpPr>
          <p:spPr>
            <a:xfrm rot="16200000">
              <a:off x="157881" y="859669"/>
              <a:ext cx="32532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VIP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E9B85A51-A509-4AE4-9028-D8B1C5CF69A0}"/>
                </a:ext>
              </a:extLst>
            </p:cNvPr>
            <p:cNvSpPr txBox="1"/>
            <p:nvPr/>
          </p:nvSpPr>
          <p:spPr>
            <a:xfrm>
              <a:off x="649212" y="1404915"/>
              <a:ext cx="10999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9CA88040-C27D-4194-BF70-4DEE686E0850}"/>
                </a:ext>
              </a:extLst>
            </p:cNvPr>
            <p:cNvSpPr txBox="1"/>
            <p:nvPr/>
          </p:nvSpPr>
          <p:spPr>
            <a:xfrm>
              <a:off x="900687" y="1404915"/>
              <a:ext cx="10999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E68C1EB6-56E4-4A72-9D22-B24659F735ED}"/>
                </a:ext>
              </a:extLst>
            </p:cNvPr>
            <p:cNvSpPr txBox="1"/>
            <p:nvPr/>
          </p:nvSpPr>
          <p:spPr>
            <a:xfrm>
              <a:off x="1405563" y="1404915"/>
              <a:ext cx="10999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670A327B-067A-41AB-9E92-9109AB4D6310}"/>
                </a:ext>
              </a:extLst>
            </p:cNvPr>
            <p:cNvSpPr txBox="1"/>
            <p:nvPr/>
          </p:nvSpPr>
          <p:spPr>
            <a:xfrm>
              <a:off x="1910439" y="1404915"/>
              <a:ext cx="10999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zh-CN" altLang="en-US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187F8BFF-06B9-4E90-9014-6E92166D0276}"/>
                </a:ext>
              </a:extLst>
            </p:cNvPr>
            <p:cNvGrpSpPr/>
            <p:nvPr/>
          </p:nvGrpSpPr>
          <p:grpSpPr>
            <a:xfrm>
              <a:off x="1584220" y="1129347"/>
              <a:ext cx="727769" cy="344405"/>
              <a:chOff x="4316736" y="1731603"/>
              <a:chExt cx="727769" cy="344405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05A2FC42-9DAD-4C43-A8F7-62D48686952C}"/>
                  </a:ext>
                </a:extLst>
              </p:cNvPr>
              <p:cNvSpPr/>
              <p:nvPr/>
            </p:nvSpPr>
            <p:spPr>
              <a:xfrm>
                <a:off x="4325858" y="1800055"/>
                <a:ext cx="45837" cy="47749"/>
              </a:xfrm>
              <a:prstGeom prst="ellipse">
                <a:avLst/>
              </a:prstGeom>
              <a:solidFill>
                <a:srgbClr val="00008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0E311AB8-7161-4924-A4AC-F096A990FFA3}"/>
                  </a:ext>
                </a:extLst>
              </p:cNvPr>
              <p:cNvSpPr/>
              <p:nvPr/>
            </p:nvSpPr>
            <p:spPr>
              <a:xfrm>
                <a:off x="4325858" y="1873080"/>
                <a:ext cx="45837" cy="47749"/>
              </a:xfrm>
              <a:prstGeom prst="ellipse">
                <a:avLst/>
              </a:prstGeom>
              <a:solidFill>
                <a:srgbClr val="DC14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B22C1733-3B3B-409C-A966-913B38C4A323}"/>
                  </a:ext>
                </a:extLst>
              </p:cNvPr>
              <p:cNvSpPr/>
              <p:nvPr/>
            </p:nvSpPr>
            <p:spPr>
              <a:xfrm>
                <a:off x="4325858" y="1949280"/>
                <a:ext cx="45837" cy="47749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82E04255-C425-4540-9442-1A765A1788BA}"/>
                  </a:ext>
                </a:extLst>
              </p:cNvPr>
              <p:cNvSpPr txBox="1"/>
              <p:nvPr/>
            </p:nvSpPr>
            <p:spPr>
              <a:xfrm>
                <a:off x="4316737" y="1731603"/>
                <a:ext cx="311380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UP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CF0FA338-EE40-4009-ADEB-F8D4B5C717E2}"/>
                  </a:ext>
                </a:extLst>
              </p:cNvPr>
              <p:cNvSpPr txBox="1"/>
              <p:nvPr/>
            </p:nvSpPr>
            <p:spPr>
              <a:xfrm>
                <a:off x="4316736" y="1812340"/>
                <a:ext cx="407327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Down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A502C57F-92CA-4EB2-A4B6-FD757AFF7B45}"/>
                  </a:ext>
                </a:extLst>
              </p:cNvPr>
              <p:cNvSpPr txBox="1"/>
              <p:nvPr/>
            </p:nvSpPr>
            <p:spPr>
              <a:xfrm>
                <a:off x="4317486" y="1891342"/>
                <a:ext cx="72701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Nonsignificant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9604D4EF-C4C2-48B2-B87E-10797897BFE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16" y="2955409"/>
            <a:ext cx="1696135" cy="167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12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85190</TotalTime>
  <Words>92</Words>
  <Application>Microsoft Office PowerPoint</Application>
  <PresentationFormat>全屏显示(4:3)</PresentationFormat>
  <Paragraphs>74</Paragraphs>
  <Slides>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主题​​</vt:lpstr>
      <vt:lpstr>Prism 9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383</cp:revision>
  <dcterms:created xsi:type="dcterms:W3CDTF">2021-06-08T02:55:55Z</dcterms:created>
  <dcterms:modified xsi:type="dcterms:W3CDTF">2022-07-12T07:22:25Z</dcterms:modified>
</cp:coreProperties>
</file>