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 snapToObjects="1" showGuides="1">
      <p:cViewPr varScale="1">
        <p:scale>
          <a:sx n="61" d="100"/>
          <a:sy n="61" d="100"/>
        </p:scale>
        <p:origin x="118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F357B4-CB45-BD48-9600-2807925511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149D07B-23FA-2B45-93EB-F71CBEB6BA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139DF4-889B-A245-AF69-9D02B1673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CDA9-F163-B445-A0F5-618A7FAF097A}" type="datetimeFigureOut">
              <a:rPr kumimoji="1" lang="ja-JP" altLang="en-US" smtClean="0"/>
              <a:t>2021/2/3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42858E-5A23-7542-86D4-6063DF8B4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C97B84-B086-E049-A3C6-A8C325C8F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71AC-CDBB-6344-B16C-FABB90D26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1776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34FC7C-59F9-624F-858C-7833786FA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ADE36D3-7342-9448-A7B1-96142F5D6E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332FB4-11BE-1E4F-97E0-63F907D68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CDA9-F163-B445-A0F5-618A7FAF097A}" type="datetimeFigureOut">
              <a:rPr kumimoji="1" lang="ja-JP" altLang="en-US" smtClean="0"/>
              <a:t>2021/2/3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04A8F9A-E3E8-3B4F-B03C-9FF2A17A1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2CDF6CC-AF7C-B54D-BD2F-CC4905020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71AC-CDBB-6344-B16C-FABB90D26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66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1D63681-2A37-3640-93E7-87EB7DCC59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6443A27-86D7-8044-99F6-94B809369E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03BB989-C346-6442-9B91-D462C1DE7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CDA9-F163-B445-A0F5-618A7FAF097A}" type="datetimeFigureOut">
              <a:rPr kumimoji="1" lang="ja-JP" altLang="en-US" smtClean="0"/>
              <a:t>2021/2/3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A564A90-4BEA-5D4E-8E01-EECBEEC69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4B6E7DF-AB56-454F-96DC-58F2368D7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71AC-CDBB-6344-B16C-FABB90D26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9164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2B1555-2CAB-7A42-8417-297CDBB9E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06E892C-525E-4041-A138-C005C35EE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0AFE89-7C66-1046-BC01-DD1889422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CDA9-F163-B445-A0F5-618A7FAF097A}" type="datetimeFigureOut">
              <a:rPr kumimoji="1" lang="ja-JP" altLang="en-US" smtClean="0"/>
              <a:t>2021/2/3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21CBF08-DFAF-9344-A380-C73FBD7BA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A116D5-234A-8A41-BDFA-AB68C51FF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71AC-CDBB-6344-B16C-FABB90D26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6265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E69306-D279-2A4A-99A0-7975E4128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9A22F1E-1ABF-D447-989F-6E9DE0303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E98C376-4A50-004B-8E81-0102F2623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CDA9-F163-B445-A0F5-618A7FAF097A}" type="datetimeFigureOut">
              <a:rPr kumimoji="1" lang="ja-JP" altLang="en-US" smtClean="0"/>
              <a:t>2021/2/3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6C816B3-C7D5-6D4A-B0E0-32EA98766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632342C-1A06-9E4E-AB84-681EB98C7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71AC-CDBB-6344-B16C-FABB90D26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7709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A1E616-3A07-B246-8C5C-A24FFF55C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2A35B0B-0AC3-7F4C-BECD-ED707B0EF1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FE4C97F-ABE0-7149-AC3A-40489127B4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4A43F33-A5AB-FE48-BCA7-562353446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CDA9-F163-B445-A0F5-618A7FAF097A}" type="datetimeFigureOut">
              <a:rPr kumimoji="1" lang="ja-JP" altLang="en-US" smtClean="0"/>
              <a:t>2021/2/3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F2A03CA-A20E-5343-87A6-F9F3E389E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ACA3FD3-55E9-7342-8B55-EF8B3511E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71AC-CDBB-6344-B16C-FABB90D26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0295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4CEDBE-71C3-704B-B343-5E0723618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F9745EC-88B5-D54A-A9B2-C386A16959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BEEABF8-0D24-E341-8E0F-5E4B86DC0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5491108-E26B-5B4B-9AD6-95473DC9C3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B2BADDB-6269-1845-9997-BEC06181C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76E3404-8464-A74A-A8B8-18FD67D41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CDA9-F163-B445-A0F5-618A7FAF097A}" type="datetimeFigureOut">
              <a:rPr kumimoji="1" lang="ja-JP" altLang="en-US" smtClean="0"/>
              <a:t>2021/2/3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9AEEA76-7540-9647-AFA7-3920FF83A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B534BB1-1B3A-5B48-A6EF-50ACCC476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71AC-CDBB-6344-B16C-FABB90D26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392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00C41A-860F-6E46-BAE5-3F499478E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7720F44-13F1-CF45-A794-DA41BE90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CDA9-F163-B445-A0F5-618A7FAF097A}" type="datetimeFigureOut">
              <a:rPr kumimoji="1" lang="ja-JP" altLang="en-US" smtClean="0"/>
              <a:t>2021/2/3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6CECD9B-01E1-B144-AED1-6F8CA072C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875C1F7-5E54-7F43-BB0E-2AA29A585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71AC-CDBB-6344-B16C-FABB90D26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9479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D966952-52B7-7648-A3BF-7D092143A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CDA9-F163-B445-A0F5-618A7FAF097A}" type="datetimeFigureOut">
              <a:rPr kumimoji="1" lang="ja-JP" altLang="en-US" smtClean="0"/>
              <a:t>2021/2/3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CD5558F-33CE-8649-AAAF-A7FA5A2C2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030021-853B-9647-856D-8BB27E5E8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71AC-CDBB-6344-B16C-FABB90D26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6848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0A5AD2-215D-1243-8FD1-B782004DC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8914CDE-41BB-804C-A106-834FD4DF2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A543C80-6759-5D44-911D-DF4451F927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6F0C110-7875-0D4A-B3C6-89498E6A4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CDA9-F163-B445-A0F5-618A7FAF097A}" type="datetimeFigureOut">
              <a:rPr kumimoji="1" lang="ja-JP" altLang="en-US" smtClean="0"/>
              <a:t>2021/2/3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402ED24-007C-6849-9C87-4093CA68A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332096B-7BAA-7149-B477-1E6CB3869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71AC-CDBB-6344-B16C-FABB90D26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9719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247C73-5F9C-474F-8EE8-4C8347C81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818601F-E30F-104B-8E65-8ED5327960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0D45F9A-0428-6D4C-8A6A-256C6A06C3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3DA5EB4-4D0E-B948-840C-54F2868A7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CDA9-F163-B445-A0F5-618A7FAF097A}" type="datetimeFigureOut">
              <a:rPr kumimoji="1" lang="ja-JP" altLang="en-US" smtClean="0"/>
              <a:t>2021/2/3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02EE40C-ADD6-B449-80E2-19D2BBD86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E0AADF8-0843-EA4C-8619-851FC84C1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71AC-CDBB-6344-B16C-FABB90D26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630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ADB89D8-D5A8-594E-9138-B4E41E872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BAEA1B4-03E4-7F49-B472-B11985E84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1AF63AA-C1F9-374D-95E2-C5EF0F27B5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7CDA9-F163-B445-A0F5-618A7FAF097A}" type="datetimeFigureOut">
              <a:rPr kumimoji="1" lang="ja-JP" altLang="en-US" smtClean="0"/>
              <a:t>2021/2/3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D3762CF-82F0-6646-81EA-312164E3C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DF8959E-E7F7-3A4D-BE49-CED1EC2271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471AC-CDBB-6344-B16C-FABB90D26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3322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/>
          <p:cNvGrpSpPr/>
          <p:nvPr/>
        </p:nvGrpSpPr>
        <p:grpSpPr>
          <a:xfrm>
            <a:off x="308674" y="639533"/>
            <a:ext cx="6660193" cy="4685466"/>
            <a:chOff x="705546" y="1730901"/>
            <a:chExt cx="6660193" cy="4685466"/>
          </a:xfrm>
        </p:grpSpPr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1EFDF8EF-5556-B244-B0FB-C7566AC80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5546" y="1971367"/>
              <a:ext cx="5194300" cy="4445000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1AE3C222-BF2E-AA45-BFFD-FC67533D8618}"/>
                </a:ext>
              </a:extLst>
            </p:cNvPr>
            <p:cNvSpPr txBox="1"/>
            <p:nvPr/>
          </p:nvSpPr>
          <p:spPr>
            <a:xfrm>
              <a:off x="859040" y="4058068"/>
              <a:ext cx="4887311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Tadeai</a:t>
              </a:r>
              <a:r>
                <a:rPr kumimoji="1" lang="en" altLang="ja-JP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1" lang="en" altLang="ja-JP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(Japanese indigo plants)</a:t>
              </a:r>
              <a:endParaRPr kumimoji="1" lang="ja-JP" alt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3" name="グラフィックス 32" descr="矢印: 右回転">
              <a:extLst>
                <a:ext uri="{FF2B5EF4-FFF2-40B4-BE49-F238E27FC236}">
                  <a16:creationId xmlns:a16="http://schemas.microsoft.com/office/drawing/2014/main" id="{A033B1C1-7429-684B-93B5-D4A3EED7E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5899847" y="1730901"/>
              <a:ext cx="1465892" cy="1214939"/>
            </a:xfrm>
            <a:prstGeom prst="rect">
              <a:avLst/>
            </a:prstGeom>
          </p:spPr>
        </p:pic>
      </p:grpSp>
      <p:sp>
        <p:nvSpPr>
          <p:cNvPr id="4" name="テキスト ボックス 3"/>
          <p:cNvSpPr txBox="1"/>
          <p:nvPr/>
        </p:nvSpPr>
        <p:spPr>
          <a:xfrm>
            <a:off x="6905802" y="788885"/>
            <a:ext cx="33414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Microwave treatment</a:t>
            </a:r>
            <a:endParaRPr kumimoji="1" lang="ja-JP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97567" y="1650648"/>
            <a:ext cx="6539931" cy="4211214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1132201" y="358902"/>
            <a:ext cx="4323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Senbon</a:t>
            </a:r>
            <a:r>
              <a:rPr kumimoji="1" lang="en-US" altLang="ja-JP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kumimoji="1" lang="en-US" altLang="ja-JP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Kojoko</a:t>
            </a:r>
            <a:r>
              <a:rPr kumimoji="1" lang="en-US" altLang="ja-JP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Akahana</a:t>
            </a:r>
            <a:endParaRPr kumimoji="1"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99104" y="5400197"/>
            <a:ext cx="5135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Kojoko</a:t>
            </a:r>
            <a:r>
              <a:rPr kumimoji="1" lang="en-US" altLang="ja-JP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Shirohana</a:t>
            </a:r>
            <a:r>
              <a:rPr kumimoji="1" lang="en-US" altLang="ja-JP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kumimoji="1" lang="en-US" altLang="ja-JP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Akakuki</a:t>
            </a:r>
            <a:r>
              <a:rPr kumimoji="1" lang="en-US" altLang="ja-JP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Koseibon</a:t>
            </a:r>
            <a:endParaRPr kumimoji="1"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2791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1613</TotalTime>
  <Words>15</Words>
  <Application>Microsoft Office PowerPoint</Application>
  <PresentationFormat>ワイド画面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鈴木　昭浩</dc:creator>
  <cp:lastModifiedBy>中村 嘉利</cp:lastModifiedBy>
  <cp:revision>9</cp:revision>
  <dcterms:created xsi:type="dcterms:W3CDTF">2020-10-27T11:15:18Z</dcterms:created>
  <dcterms:modified xsi:type="dcterms:W3CDTF">2021-02-03T11:18:45Z</dcterms:modified>
</cp:coreProperties>
</file>