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0"/>
    <p:restoredTop sz="94766"/>
  </p:normalViewPr>
  <p:slideViewPr>
    <p:cSldViewPr snapToGrid="0">
      <p:cViewPr varScale="1">
        <p:scale>
          <a:sx n="75" d="100"/>
          <a:sy n="75" d="100"/>
        </p:scale>
        <p:origin x="31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1581ED-D92F-4A55-8E3C-D1F84EA4B11C}" type="datetimeFigureOut">
              <a:rPr lang="zh-CN" altLang="en-US" smtClean="0"/>
              <a:t>2022-09-15</a:t>
            </a:fld>
            <a:endParaRPr lang="zh-CN" altLang="en-US"/>
          </a:p>
        </p:txBody>
      </p:sp>
      <p:sp>
        <p:nvSpPr>
          <p:cNvPr id="4" name="幻灯片图像占位符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2FAA1B-9090-46A3-B847-1D8C3E577D05}"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D2FAA1B-9090-46A3-B847-1D8C3E577D05}" type="slidenum">
              <a:rPr lang="zh-CN" altLang="en-US" smtClean="0"/>
              <a:t>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9CB565B-E23C-4DF7-9F11-171A0862FE3C}" type="datetimeFigureOut">
              <a:rPr lang="zh-CN" altLang="en-US" smtClean="0"/>
              <a:t>2022-09-15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F4A0BBF-B09B-4D88-9AD2-5EECFE0772B2}"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9CB565B-E23C-4DF7-9F11-171A0862FE3C}" type="datetimeFigureOut">
              <a:rPr lang="zh-CN" altLang="en-US" smtClean="0"/>
              <a:t>2022-09-15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F4A0BBF-B09B-4D88-9AD2-5EECFE0772B2}"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5"/>
            <a:ext cx="1478756" cy="8394877"/>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471488" y="527405"/>
            <a:ext cx="4350544" cy="8394877"/>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9CB565B-E23C-4DF7-9F11-171A0862FE3C}" type="datetimeFigureOut">
              <a:rPr lang="zh-CN" altLang="en-US" smtClean="0"/>
              <a:t>2022-09-15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F4A0BBF-B09B-4D88-9AD2-5EECFE0772B2}"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9CB565B-E23C-4DF7-9F11-171A0862FE3C}" type="datetimeFigureOut">
              <a:rPr lang="zh-CN" altLang="en-US" smtClean="0"/>
              <a:t>2022-09-15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F4A0BBF-B09B-4D88-9AD2-5EECFE0772B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467917" y="2469624"/>
            <a:ext cx="5915025" cy="4120620"/>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467917" y="6629228"/>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79CB565B-E23C-4DF7-9F11-171A0862FE3C}" type="datetimeFigureOut">
              <a:rPr lang="zh-CN" altLang="en-US" smtClean="0"/>
              <a:t>2022-09-15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F4A0BBF-B09B-4D88-9AD2-5EECFE0772B2}"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471488" y="2637014"/>
            <a:ext cx="2914650" cy="628526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3471863" y="2637014"/>
            <a:ext cx="2914650" cy="628526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9CB565B-E23C-4DF7-9F11-171A0862FE3C}" type="datetimeFigureOut">
              <a:rPr lang="zh-CN" altLang="en-US" smtClean="0"/>
              <a:t>2022-09-15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F4A0BBF-B09B-4D88-9AD2-5EECFE0772B2}"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72382" y="527405"/>
            <a:ext cx="5915025" cy="191470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472382" y="2428349"/>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472382" y="3618444"/>
            <a:ext cx="2901255" cy="5322183"/>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3471864" y="2428349"/>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3471864" y="3618444"/>
            <a:ext cx="2915543" cy="5322183"/>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9CB565B-E23C-4DF7-9F11-171A0862FE3C}" type="datetimeFigureOut">
              <a:rPr lang="zh-CN" altLang="en-US" smtClean="0"/>
              <a:t>2022-09-15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4F4A0BBF-B09B-4D88-9AD2-5EECFE0772B2}"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9CB565B-E23C-4DF7-9F11-171A0862FE3C}" type="datetimeFigureOut">
              <a:rPr lang="zh-CN" altLang="en-US" smtClean="0"/>
              <a:t>2022-09-15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4F4A0BBF-B09B-4D88-9AD2-5EECFE0772B2}"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CB565B-E23C-4DF7-9F11-171A0862FE3C}" type="datetimeFigureOut">
              <a:rPr lang="zh-CN" altLang="en-US" smtClean="0"/>
              <a:t>2022-09-15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4F4A0BBF-B09B-4D88-9AD2-5EECFE0772B2}"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2915544" y="1426285"/>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472381" y="2971802"/>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79CB565B-E23C-4DF7-9F11-171A0862FE3C}" type="datetimeFigureOut">
              <a:rPr lang="zh-CN" altLang="en-US" smtClean="0"/>
              <a:t>2022-09-15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F4A0BBF-B09B-4D88-9AD2-5EECFE0772B2}"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915544" y="1426285"/>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472381" y="2971802"/>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79CB565B-E23C-4DF7-9F11-171A0862FE3C}" type="datetimeFigureOut">
              <a:rPr lang="zh-CN" altLang="en-US" smtClean="0"/>
              <a:t>2022-09-15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F4A0BBF-B09B-4D88-9AD2-5EECFE0772B2}"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9" y="527405"/>
            <a:ext cx="5915025" cy="191470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471489" y="2637014"/>
            <a:ext cx="5915025" cy="6285266"/>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471488" y="9181399"/>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9CB565B-E23C-4DF7-9F11-171A0862FE3C}" type="datetimeFigureOut">
              <a:rPr lang="zh-CN" altLang="en-US" smtClean="0"/>
              <a:t>2022-09-15</a:t>
            </a:fld>
            <a:endParaRPr lang="zh-CN" altLang="en-US"/>
          </a:p>
        </p:txBody>
      </p:sp>
      <p:sp>
        <p:nvSpPr>
          <p:cNvPr id="5" name="Footer Placeholder 4"/>
          <p:cNvSpPr>
            <a:spLocks noGrp="1"/>
          </p:cNvSpPr>
          <p:nvPr>
            <p:ph type="ftr" sz="quarter" idx="3"/>
          </p:nvPr>
        </p:nvSpPr>
        <p:spPr>
          <a:xfrm>
            <a:off x="2271714" y="9181399"/>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843463" y="9181399"/>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4F4A0BBF-B09B-4D88-9AD2-5EECFE0772B2}"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F48C879-D4A3-4BBF-A3A7-218302A55D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5500" y="861933"/>
            <a:ext cx="2962430" cy="296243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001" y="3936419"/>
            <a:ext cx="2952000" cy="2952000"/>
          </a:xfrm>
          <a:prstGeom prst="rect">
            <a:avLst/>
          </a:prstGeom>
        </p:spPr>
      </p:pic>
      <p:pic>
        <p:nvPicPr>
          <p:cNvPr id="11" name="图片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000" y="872363"/>
            <a:ext cx="2952000" cy="2952000"/>
          </a:xfrm>
          <a:prstGeom prst="rect">
            <a:avLst/>
          </a:prstGeom>
        </p:spPr>
      </p:pic>
      <p:sp>
        <p:nvSpPr>
          <p:cNvPr id="2" name="文本框 1"/>
          <p:cNvSpPr txBox="1"/>
          <p:nvPr/>
        </p:nvSpPr>
        <p:spPr>
          <a:xfrm>
            <a:off x="289144" y="6939248"/>
            <a:ext cx="6279711" cy="1815882"/>
          </a:xfrm>
          <a:prstGeom prst="rect">
            <a:avLst/>
          </a:prstGeom>
          <a:noFill/>
        </p:spPr>
        <p:txBody>
          <a:bodyPr wrap="square">
            <a:spAutoFit/>
          </a:bodyPr>
          <a:lstStyle>
            <a:defPPr>
              <a:defRPr lang="en-US"/>
            </a:defPPr>
            <a:lvl1pPr algn="just">
              <a:defRPr kumimoji="1" sz="1600" b="1">
                <a:latin typeface="Arial" panose="020B0604020202020204" pitchFamily="34" charset="0"/>
                <a:cs typeface="Arial" panose="020B0604020202020204" pitchFamily="34" charset="0"/>
              </a:defRPr>
            </a:lvl1pPr>
          </a:lstStyle>
          <a:p>
            <a:r>
              <a:rPr lang="zh-CN" altLang="zh-CN" dirty="0"/>
              <a:t>Additional file 10:</a:t>
            </a:r>
            <a:r>
              <a:rPr lang="en-US" altLang="zh-CN" dirty="0"/>
              <a:t> Figure</a:t>
            </a:r>
            <a:r>
              <a:rPr lang="zh-CN" altLang="en-US" dirty="0"/>
              <a:t> </a:t>
            </a:r>
            <a:r>
              <a:rPr lang="en-US" altLang="zh-CN" dirty="0"/>
              <a:t>S2. </a:t>
            </a:r>
            <a:r>
              <a:rPr lang="en-US" altLang="zh-CN" b="0" dirty="0"/>
              <a:t>Scatterplots of gene significance (GS) vs. module membership (MM). The plots show the correlation between GS and MM in the three modules that best correlate with the different tissues analyzed illustrating that gene highly significantly associated with a trait are often also the most important (central) elements of modules associated with the trait. (A) MEgreen; </a:t>
            </a:r>
            <a:r>
              <a:rPr lang="en-US" altLang="zh-CN" b="0" dirty="0">
                <a:sym typeface="+mn-ea"/>
              </a:rPr>
              <a:t>(B)</a:t>
            </a:r>
            <a:r>
              <a:rPr lang="en-US" altLang="zh-CN" b="0" dirty="0"/>
              <a:t> MEgreenyellow; </a:t>
            </a:r>
            <a:r>
              <a:rPr lang="en-US" altLang="zh-CN" b="0" dirty="0">
                <a:sym typeface="+mn-ea"/>
              </a:rPr>
              <a:t>(C)</a:t>
            </a:r>
            <a:r>
              <a:rPr lang="en-US" altLang="zh-CN" b="0" dirty="0"/>
              <a:t> MElightgreen</a:t>
            </a:r>
            <a:endParaRPr lang="zh-CN" altLang="en-US" b="0" dirty="0"/>
          </a:p>
        </p:txBody>
      </p:sp>
      <p:sp>
        <p:nvSpPr>
          <p:cNvPr id="3" name="文本框 2">
            <a:extLst>
              <a:ext uri="{FF2B5EF4-FFF2-40B4-BE49-F238E27FC236}">
                <a16:creationId xmlns:a16="http://schemas.microsoft.com/office/drawing/2014/main" id="{6E6476F4-0825-872E-0C1B-EFF50358BE3A}"/>
              </a:ext>
            </a:extLst>
          </p:cNvPr>
          <p:cNvSpPr txBox="1"/>
          <p:nvPr/>
        </p:nvSpPr>
        <p:spPr>
          <a:xfrm>
            <a:off x="2077278" y="6259557"/>
            <a:ext cx="1351722" cy="307777"/>
          </a:xfrm>
          <a:prstGeom prst="rect">
            <a:avLst/>
          </a:prstGeom>
          <a:noFill/>
        </p:spPr>
        <p:txBody>
          <a:bodyPr wrap="square" rtlCol="0">
            <a:spAutoFit/>
          </a:bodyPr>
          <a:lstStyle/>
          <a:p>
            <a:r>
              <a:rPr kumimoji="1" lang="en-US" altLang="zh-CN" sz="1400" dirty="0"/>
              <a:t>ME </a:t>
            </a:r>
            <a:r>
              <a:rPr kumimoji="1" lang="en-US" altLang="zh-CN" sz="1400" dirty="0" err="1"/>
              <a:t>lightgreen</a:t>
            </a:r>
            <a:endParaRPr kumimoji="1" lang="zh-CN" altLang="en-US" sz="1400" dirty="0"/>
          </a:p>
        </p:txBody>
      </p:sp>
      <p:sp>
        <p:nvSpPr>
          <p:cNvPr id="8" name="文本框 7">
            <a:extLst>
              <a:ext uri="{FF2B5EF4-FFF2-40B4-BE49-F238E27FC236}">
                <a16:creationId xmlns:a16="http://schemas.microsoft.com/office/drawing/2014/main" id="{B48A7F0B-5970-EE27-F019-ABB43396070D}"/>
              </a:ext>
            </a:extLst>
          </p:cNvPr>
          <p:cNvSpPr txBox="1"/>
          <p:nvPr/>
        </p:nvSpPr>
        <p:spPr>
          <a:xfrm>
            <a:off x="5112873" y="3050093"/>
            <a:ext cx="1534160" cy="307777"/>
          </a:xfrm>
          <a:prstGeom prst="rect">
            <a:avLst/>
          </a:prstGeom>
          <a:noFill/>
        </p:spPr>
        <p:txBody>
          <a:bodyPr wrap="square" rtlCol="0">
            <a:spAutoFit/>
          </a:bodyPr>
          <a:lstStyle/>
          <a:p>
            <a:r>
              <a:rPr kumimoji="1" lang="en-US" altLang="zh-CN" sz="1400" dirty="0"/>
              <a:t>ME greenyellow</a:t>
            </a:r>
            <a:endParaRPr kumimoji="1" lang="zh-CN" altLang="en-US" sz="1400" dirty="0"/>
          </a:p>
        </p:txBody>
      </p:sp>
      <p:sp>
        <p:nvSpPr>
          <p:cNvPr id="10" name="文本框 9">
            <a:extLst>
              <a:ext uri="{FF2B5EF4-FFF2-40B4-BE49-F238E27FC236}">
                <a16:creationId xmlns:a16="http://schemas.microsoft.com/office/drawing/2014/main" id="{FE8F46C2-C486-5D8C-30BA-5472D53CA2D8}"/>
              </a:ext>
            </a:extLst>
          </p:cNvPr>
          <p:cNvSpPr txBox="1"/>
          <p:nvPr/>
        </p:nvSpPr>
        <p:spPr>
          <a:xfrm>
            <a:off x="2313680" y="3185071"/>
            <a:ext cx="940162" cy="307777"/>
          </a:xfrm>
          <a:prstGeom prst="rect">
            <a:avLst/>
          </a:prstGeom>
          <a:noFill/>
        </p:spPr>
        <p:txBody>
          <a:bodyPr wrap="square" rtlCol="0">
            <a:spAutoFit/>
          </a:bodyPr>
          <a:lstStyle/>
          <a:p>
            <a:r>
              <a:rPr kumimoji="1" lang="en-US" altLang="zh-CN" sz="1400" dirty="0"/>
              <a:t>ME green</a:t>
            </a:r>
            <a:endParaRPr kumimoji="1" lang="zh-CN" altLang="en-US" sz="1400" dirty="0"/>
          </a:p>
        </p:txBody>
      </p:sp>
      <p:sp>
        <p:nvSpPr>
          <p:cNvPr id="12" name="文本框 11">
            <a:extLst>
              <a:ext uri="{FF2B5EF4-FFF2-40B4-BE49-F238E27FC236}">
                <a16:creationId xmlns:a16="http://schemas.microsoft.com/office/drawing/2014/main" id="{46046468-8ECA-4DA6-0F2E-7E478D30FBC7}"/>
              </a:ext>
            </a:extLst>
          </p:cNvPr>
          <p:cNvSpPr txBox="1"/>
          <p:nvPr/>
        </p:nvSpPr>
        <p:spPr>
          <a:xfrm>
            <a:off x="455910" y="709117"/>
            <a:ext cx="301625" cy="306705"/>
          </a:xfrm>
          <a:prstGeom prst="rect">
            <a:avLst/>
          </a:prstGeom>
          <a:noFill/>
        </p:spPr>
        <p:txBody>
          <a:bodyPr wrap="none" rtlCol="0">
            <a:spAutoFit/>
          </a:bodyPr>
          <a:lstStyle/>
          <a:p>
            <a:r>
              <a:rPr lang="en-US" altLang="zh-CN" sz="1400" dirty="0">
                <a:latin typeface="Arial" panose="020B0604020202020204" pitchFamily="34" charset="0"/>
                <a:cs typeface="Arial" panose="020B0604020202020204" pitchFamily="34" charset="0"/>
              </a:rPr>
              <a:t>A</a:t>
            </a:r>
          </a:p>
        </p:txBody>
      </p:sp>
      <p:sp>
        <p:nvSpPr>
          <p:cNvPr id="13" name="文本框 12">
            <a:extLst>
              <a:ext uri="{FF2B5EF4-FFF2-40B4-BE49-F238E27FC236}">
                <a16:creationId xmlns:a16="http://schemas.microsoft.com/office/drawing/2014/main" id="{16197115-20BB-8C47-1681-053975BD417B}"/>
              </a:ext>
            </a:extLst>
          </p:cNvPr>
          <p:cNvSpPr txBox="1"/>
          <p:nvPr/>
        </p:nvSpPr>
        <p:spPr>
          <a:xfrm>
            <a:off x="3695033" y="708045"/>
            <a:ext cx="314510" cy="307777"/>
          </a:xfrm>
          <a:prstGeom prst="rect">
            <a:avLst/>
          </a:prstGeom>
          <a:noFill/>
        </p:spPr>
        <p:txBody>
          <a:bodyPr wrap="none" rtlCol="0">
            <a:spAutoFit/>
          </a:bodyPr>
          <a:lstStyle/>
          <a:p>
            <a:r>
              <a:rPr lang="en-US" altLang="zh-CN" sz="1400" b="1" dirty="0">
                <a:latin typeface="Arial" panose="020B0604020202020204" pitchFamily="34" charset="0"/>
                <a:cs typeface="Arial" panose="020B0604020202020204" pitchFamily="34" charset="0"/>
              </a:rPr>
              <a:t>B</a:t>
            </a:r>
          </a:p>
        </p:txBody>
      </p:sp>
      <p:sp>
        <p:nvSpPr>
          <p:cNvPr id="14" name="文本框 13">
            <a:extLst>
              <a:ext uri="{FF2B5EF4-FFF2-40B4-BE49-F238E27FC236}">
                <a16:creationId xmlns:a16="http://schemas.microsoft.com/office/drawing/2014/main" id="{CEEAA877-7678-8F58-6198-82C28AC007CD}"/>
              </a:ext>
            </a:extLst>
          </p:cNvPr>
          <p:cNvSpPr txBox="1"/>
          <p:nvPr/>
        </p:nvSpPr>
        <p:spPr>
          <a:xfrm>
            <a:off x="427348" y="3908284"/>
            <a:ext cx="314510" cy="307777"/>
          </a:xfrm>
          <a:prstGeom prst="rect">
            <a:avLst/>
          </a:prstGeom>
          <a:noFill/>
        </p:spPr>
        <p:txBody>
          <a:bodyPr wrap="none" rtlCol="0">
            <a:spAutoFit/>
          </a:bodyPr>
          <a:lstStyle/>
          <a:p>
            <a:r>
              <a:rPr lang="en-US" altLang="zh-CN" sz="1400" dirty="0">
                <a:latin typeface="Arial" panose="020B0604020202020204" pitchFamily="34" charset="0"/>
                <a:cs typeface="Arial" panose="020B0604020202020204" pitchFamily="34" charset="0"/>
              </a:rPr>
              <a:t>C</a:t>
            </a:r>
          </a:p>
        </p:txBody>
      </p:sp>
    </p:spTree>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TotalTime>
  <Words>92</Words>
  <Application>Microsoft Office PowerPoint</Application>
  <PresentationFormat>A4 纸张(210x297 毫米)</PresentationFormat>
  <Paragraphs>8</Paragraphs>
  <Slides>1</Slides>
  <Notes>1</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vt:i4>
      </vt:variant>
    </vt:vector>
  </HeadingPairs>
  <TitlesOfParts>
    <vt:vector size="7" baseType="lpstr">
      <vt:lpstr>等线</vt:lpstr>
      <vt:lpstr>等线 Light</vt:lpstr>
      <vt:lpstr>Arial</vt:lpstr>
      <vt:lpstr>Calibri</vt:lpstr>
      <vt:lpstr>Calibri Light</vt:lpstr>
      <vt:lpstr>Office 主题​​</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Pengzhen</dc:creator>
  <cp:lastModifiedBy>Peng</cp:lastModifiedBy>
  <cp:revision>76</cp:revision>
  <dcterms:created xsi:type="dcterms:W3CDTF">2022-08-17T00:56:00Z</dcterms:created>
  <dcterms:modified xsi:type="dcterms:W3CDTF">2022-09-15T02:34:26Z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46AE5D065107618BB43BFC62251B3D4D</vt:lpwstr>
  </property>
  <property fmtid="{D5CDD505-2E9C-101B-9397-08002B2CF9AE}" pid="3" name="KSOProductBuildVer">
    <vt:lpwstr>2052-4.4.1.7360</vt:lpwstr>
  </property>
</Properties>
</file>