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/>
    <p:restoredTop sz="94766"/>
  </p:normalViewPr>
  <p:slideViewPr>
    <p:cSldViewPr snapToGrid="0">
      <p:cViewPr varScale="1">
        <p:scale>
          <a:sx n="75" d="100"/>
          <a:sy n="75" d="100"/>
        </p:scale>
        <p:origin x="31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581ED-D92F-4A55-8E3C-D1F84EA4B11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FAA1B-9090-46A3-B847-1D8C3E577D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2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2" y="3618444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4" y="3618444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4" y="1426285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5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48E9CE2-C36D-47D9-B703-5857588B8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62" y="2603733"/>
            <a:ext cx="6137680" cy="25085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6137F18-4800-4C2B-AAE9-C45581E38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11" y="310688"/>
            <a:ext cx="6000582" cy="2510704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712465" y="1826961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MEgreen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52291" y="182010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7" name="文本框 16"/>
          <p:cNvSpPr txBox="1"/>
          <p:nvPr/>
        </p:nvSpPr>
        <p:spPr>
          <a:xfrm flipH="1">
            <a:off x="453835" y="2439281"/>
            <a:ext cx="300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90297" y="4671979"/>
            <a:ext cx="300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72684" y="7831426"/>
            <a:ext cx="59126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13: </a:t>
            </a:r>
            <a:r>
              <a:rPr kumimoji="1"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Figure S3. KEGG enrichment analysis of four representative modules of WGCNA. KEGG results of gene co-expression network candidate genes in (A) MEgreen module. (B) MEgreenyellow module; (C) MElightgreen module;</a:t>
            </a:r>
            <a:endParaRPr kumimoji="1"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45E78A6-A744-40E9-8805-B5CBDCD597F7}"/>
              </a:ext>
            </a:extLst>
          </p:cNvPr>
          <p:cNvSpPr txBox="1"/>
          <p:nvPr/>
        </p:nvSpPr>
        <p:spPr>
          <a:xfrm>
            <a:off x="4636062" y="4455779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MEgreenyellow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763939F-4175-4BCC-803B-A549381325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26" y="5078663"/>
            <a:ext cx="6385316" cy="247493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855673" y="6860932"/>
            <a:ext cx="11897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MElighgreen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50</Words>
  <Application>Microsoft Office PowerPoint</Application>
  <PresentationFormat>A4 纸张(210x297 毫米)</PresentationFormat>
  <Paragraphs>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Pengzhen</dc:creator>
  <cp:lastModifiedBy>Peng</cp:lastModifiedBy>
  <cp:revision>76</cp:revision>
  <dcterms:created xsi:type="dcterms:W3CDTF">2022-08-17T00:56:00Z</dcterms:created>
  <dcterms:modified xsi:type="dcterms:W3CDTF">2022-09-15T02:36:01Z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46AE5D065107618BB43BFC62251B3D4D</vt:lpwstr>
  </property>
  <property fmtid="{D5CDD505-2E9C-101B-9397-08002B2CF9AE}" pid="3" name="KSOProductBuildVer">
    <vt:lpwstr>2052-4.4.1.7360</vt:lpwstr>
  </property>
</Properties>
</file>