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6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0"/>
    <p:restoredTop sz="94766"/>
  </p:normalViewPr>
  <p:slideViewPr>
    <p:cSldViewPr snapToGrid="0">
      <p:cViewPr varScale="1">
        <p:scale>
          <a:sx n="75" d="100"/>
          <a:sy n="75" d="100"/>
        </p:scale>
        <p:origin x="31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581ED-D92F-4A55-8E3C-D1F84EA4B11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2FAA1B-9090-46A3-B847-1D8C3E577D05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5"/>
            <a:ext cx="1478756" cy="8394877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 hasCustomPrompt="1"/>
          </p:nvPr>
        </p:nvSpPr>
        <p:spPr>
          <a:xfrm>
            <a:off x="471488" y="527405"/>
            <a:ext cx="4350544" cy="8394877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7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67917" y="6629228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2" y="527405"/>
            <a:ext cx="5915025" cy="191470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72382" y="2428349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72382" y="3618444"/>
            <a:ext cx="2901255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3471864" y="2428349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3471864" y="3618444"/>
            <a:ext cx="2915543" cy="5322183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915544" y="1426285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4" y="1426285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472381" y="2971802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9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9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B565B-E23C-4DF7-9F11-171A0862FE3C}" type="datetimeFigureOut">
              <a:rPr lang="zh-CN" altLang="en-US" smtClean="0"/>
              <a:t>2022-09-15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4" y="9181399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9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A0BBF-B09B-4D88-9AD2-5EECFE0772B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1A4CA4-9BBC-E91C-D33B-189390AC9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51" y="231573"/>
            <a:ext cx="2472806" cy="27388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CB774681-370A-247E-C1DA-D4DBAD926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9045" y="231573"/>
            <a:ext cx="3525978" cy="399715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8618993A-B267-85A5-AE29-B064696DDAFE}"/>
              </a:ext>
            </a:extLst>
          </p:cNvPr>
          <p:cNvSpPr txBox="1"/>
          <p:nvPr/>
        </p:nvSpPr>
        <p:spPr>
          <a:xfrm>
            <a:off x="224411" y="231573"/>
            <a:ext cx="301625" cy="3067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4188B065-86F3-87E6-1F9D-001C01D5481E}"/>
              </a:ext>
            </a:extLst>
          </p:cNvPr>
          <p:cNvSpPr txBox="1"/>
          <p:nvPr/>
        </p:nvSpPr>
        <p:spPr>
          <a:xfrm>
            <a:off x="3124108" y="231573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0C3DBC24-FFE7-F44B-CD1D-02EF1AB5E5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036" y="3691005"/>
            <a:ext cx="3632307" cy="3997159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91072FAE-128E-0824-32AC-C47A3E7D9988}"/>
              </a:ext>
            </a:extLst>
          </p:cNvPr>
          <p:cNvSpPr txBox="1"/>
          <p:nvPr/>
        </p:nvSpPr>
        <p:spPr>
          <a:xfrm>
            <a:off x="99041" y="3630844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721EAB67-2409-7346-804A-0B6EE225982F}"/>
              </a:ext>
            </a:extLst>
          </p:cNvPr>
          <p:cNvSpPr txBox="1"/>
          <p:nvPr/>
        </p:nvSpPr>
        <p:spPr>
          <a:xfrm>
            <a:off x="343348" y="7688164"/>
            <a:ext cx="598861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zh-CN" altLang="zh-CN" b="1" dirty="0"/>
              <a:t>Additional file 5: </a:t>
            </a:r>
            <a:r>
              <a:rPr lang="zh-CN" altLang="zh-CN" dirty="0"/>
              <a:t>Figure S1</a:t>
            </a:r>
            <a:r>
              <a:rPr kumimoji="1" lang="en-US" altLang="zh-CN" sz="1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zh-CN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Enrichment analysis of KEGG metabolic pathway of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other three</a:t>
            </a:r>
            <a:r>
              <a:rPr lang="zh-CN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 protein and gene expression patterns. (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zh-CN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) the opposite expression trend of protein and gene. (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zh-CN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zh-CN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only differentially expressed gene sets. (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zh-CN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zh-CN" altLang="zh-CN" sz="1600" dirty="0">
                <a:latin typeface="Arial" panose="020B0604020202020204" pitchFamily="34" charset="0"/>
                <a:cs typeface="Arial" panose="020B0604020202020204" pitchFamily="34" charset="0"/>
              </a:rPr>
              <a:t>only protein differentially expressed gene set.</a:t>
            </a:r>
          </a:p>
          <a:p>
            <a:pPr algn="just"/>
            <a:endParaRPr lang="zh-CN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0675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</TotalTime>
  <Words>59</Words>
  <Application>Microsoft Office PowerPoint</Application>
  <PresentationFormat>A4 纸张(210x297 毫米)</PresentationFormat>
  <Paragraphs>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等线</vt:lpstr>
      <vt:lpstr>等线 Light</vt:lpstr>
      <vt:lpstr>Arial</vt:lpstr>
      <vt:lpstr>Calibri</vt:lpstr>
      <vt:lpstr>Calibri Light</vt:lpstr>
      <vt:lpstr>Office 主题​​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Pengzhen</dc:creator>
  <cp:lastModifiedBy>Peng</cp:lastModifiedBy>
  <cp:revision>75</cp:revision>
  <dcterms:created xsi:type="dcterms:W3CDTF">2022-08-17T00:56:00Z</dcterms:created>
  <dcterms:modified xsi:type="dcterms:W3CDTF">2022-09-15T02:33:26Z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46AE5D065107618BB43BFC62251B3D4D</vt:lpwstr>
  </property>
  <property fmtid="{D5CDD505-2E9C-101B-9397-08002B2CF9AE}" pid="3" name="KSOProductBuildVer">
    <vt:lpwstr>2052-4.4.1.7360</vt:lpwstr>
  </property>
</Properties>
</file>