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04F06FE-4901-DD62-2A99-853FB9CAA0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9720922-A015-DA16-3B12-ECF3195DA5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393B318-C486-8A64-AD1F-C30D4D74F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0CFF-F6D9-4035-BBBF-B8202E01827C}" type="datetimeFigureOut">
              <a:rPr lang="zh-CN" altLang="en-US" smtClean="0"/>
              <a:t>2022/9/6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5A0DFC-B013-6532-4152-99878A934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5F585DF-BDDA-4F9D-D759-0AD07A84C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25AA7-9B75-4390-B93D-624B1687D7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3280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704A3A-239D-A222-15C2-133E7E668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2144137-90C4-984F-8939-1EDCB4378F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58C24FC-EA21-2D90-82FF-5EFF9D67F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0CFF-F6D9-4035-BBBF-B8202E01827C}" type="datetimeFigureOut">
              <a:rPr lang="zh-CN" altLang="en-US" smtClean="0"/>
              <a:t>2022/9/6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EA9CE5E-25FE-572B-CDFB-590CE2333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328E5E6-78FB-C2EA-752D-7F625DF01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25AA7-9B75-4390-B93D-624B1687D7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8226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9D43AF0-1BBB-5EC3-0AD2-F07252FB46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B54C025-FAE1-AA1A-9180-8408724E48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4755C2-CDE9-65D4-9FD7-9D0FCAA48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0CFF-F6D9-4035-BBBF-B8202E01827C}" type="datetimeFigureOut">
              <a:rPr lang="zh-CN" altLang="en-US" smtClean="0"/>
              <a:t>2022/9/6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855476E-4B64-0730-C475-59F8E6ECB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6D4B23E-B802-2324-93B5-B8776E2E9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25AA7-9B75-4390-B93D-624B1687D7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4065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C84274-8EE1-6004-84DE-9FF7A32B2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7693822-29F8-5513-881E-F729AB4C40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EB36C00-473F-21E6-7B14-EBA32826E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0CFF-F6D9-4035-BBBF-B8202E01827C}" type="datetimeFigureOut">
              <a:rPr lang="zh-CN" altLang="en-US" smtClean="0"/>
              <a:t>2022/9/6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13F2FAC-D90A-E4FF-9B3F-D736254D8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F100CA2-C7D6-3C7E-658A-53B0EDF55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25AA7-9B75-4390-B93D-624B1687D7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0762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F3A18F-42B8-9355-CA9D-99355E014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5B9FC02-E756-8205-0DEE-235716284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5FD5128-C046-BC45-48DE-A712D0BD7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0CFF-F6D9-4035-BBBF-B8202E01827C}" type="datetimeFigureOut">
              <a:rPr lang="zh-CN" altLang="en-US" smtClean="0"/>
              <a:t>2022/9/6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1546DE8-594D-523A-9293-5CBD160F1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5C5E42-1A30-D73A-92DE-98294F648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25AA7-9B75-4390-B93D-624B1687D7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0649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7F219B7-82B7-9A28-49A4-40CDDFEFA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2AB0361-B7F8-5539-139E-71149C1C42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DC728EB-CE40-ADD0-3202-BD2CB2C4AD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56A1C6C-69DC-FBD5-D0B5-B602CC641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0CFF-F6D9-4035-BBBF-B8202E01827C}" type="datetimeFigureOut">
              <a:rPr lang="zh-CN" altLang="en-US" smtClean="0"/>
              <a:t>2022/9/6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55E478C-281F-737B-0837-5830E66E0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7E07C3E-18D6-E0F4-2024-6DF34C682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25AA7-9B75-4390-B93D-624B1687D7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8494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901995C-B182-BB37-922F-616AA4C23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2DED90C-5809-6BFC-B1E3-85D16359A7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9520134-811E-7D80-84E3-64967CC521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B392B42-3A00-D4F7-7694-770B4FBC3B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FEA7D73-1E6C-756D-709E-633825CD15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7CD9D37-589B-C998-BAD5-667211F7F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0CFF-F6D9-4035-BBBF-B8202E01827C}" type="datetimeFigureOut">
              <a:rPr lang="zh-CN" altLang="en-US" smtClean="0"/>
              <a:t>2022/9/6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2C0C6E1-8FE9-9136-34AF-556AAED41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D49FF45-64E9-5693-6AAF-71F17CAF1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25AA7-9B75-4390-B93D-624B1687D7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4810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B186F9-8A5E-2D19-FF97-B2789969C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24FD8EC-176B-F60B-28DF-14BD1C4AA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0CFF-F6D9-4035-BBBF-B8202E01827C}" type="datetimeFigureOut">
              <a:rPr lang="zh-CN" altLang="en-US" smtClean="0"/>
              <a:t>2022/9/6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DFB1A2E-BB5B-AA0E-EBA2-DFEF8C6B7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60F5B3F-929D-9FB0-C28E-87D7AC55A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25AA7-9B75-4390-B93D-624B1687D7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8385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3B47970-D60A-B692-F03A-0E434DC47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0CFF-F6D9-4035-BBBF-B8202E01827C}" type="datetimeFigureOut">
              <a:rPr lang="zh-CN" altLang="en-US" smtClean="0"/>
              <a:t>2022/9/6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13ED750-D862-E68D-24EA-E26DA47B2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FD5A6D7-D5FC-1745-506B-A782B10B9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25AA7-9B75-4390-B93D-624B1687D7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2721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8526C3-3589-1D86-E3B1-D4A0BB5F5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208DC8E-00BC-49C5-23E7-FFA3E4D96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DBADC1E-4222-9E48-0506-8776D2A33D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39D9F49-7903-CD99-5A9F-AD06E1338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0CFF-F6D9-4035-BBBF-B8202E01827C}" type="datetimeFigureOut">
              <a:rPr lang="zh-CN" altLang="en-US" smtClean="0"/>
              <a:t>2022/9/6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0B66CA3-2557-F711-3883-9E9021FB6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A3F0811-C918-EC2B-A49F-7E58761B0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25AA7-9B75-4390-B93D-624B1687D7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5160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9279DD5-0BB6-55FE-4813-CD7C6ECD9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2EC4D50-3662-6488-C9E2-74EC773CF2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C90F335-9DDE-A7CB-4A96-25E6AA9A4D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B3272A9-E471-AC91-6CC0-B2E6D9841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0CFF-F6D9-4035-BBBF-B8202E01827C}" type="datetimeFigureOut">
              <a:rPr lang="zh-CN" altLang="en-US" smtClean="0"/>
              <a:t>2022/9/6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1BA973F-8E66-9BD1-E446-68A702F6F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83BB6CD-5C3E-85FD-767A-DC9739E56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25AA7-9B75-4390-B93D-624B1687D7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632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E30EF79-C992-4377-CAEE-D81124877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BC1651E-0F2F-EF1D-B63D-C43E325A1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E13FCC6-468E-E9FC-553E-9B3076377C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7F0CFF-F6D9-4035-BBBF-B8202E01827C}" type="datetimeFigureOut">
              <a:rPr lang="zh-CN" altLang="en-US" smtClean="0"/>
              <a:t>2022/9/6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6C26B19-929C-87C2-FF18-AC7B58AB69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27BF841-88AF-ECDA-D675-193C7BE0C9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25AA7-9B75-4390-B93D-624B1687D7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8848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948213E-5BA8-02D9-87FE-58D4933B81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2025"/>
            <a:ext cx="6709462" cy="447675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3EE3B2C-2FBA-A5E1-D761-8980A5CAE6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647" y="-1"/>
            <a:ext cx="5163845" cy="701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953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宽屏</PresentationFormat>
  <Paragraphs>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等线</vt:lpstr>
      <vt:lpstr>等线 Light</vt:lpstr>
      <vt:lpstr>Arial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pitaya</dc:creator>
  <cp:lastModifiedBy>pitaya</cp:lastModifiedBy>
  <cp:revision>1</cp:revision>
  <dcterms:created xsi:type="dcterms:W3CDTF">2022-09-06T12:49:52Z</dcterms:created>
  <dcterms:modified xsi:type="dcterms:W3CDTF">2022-09-06T12:51:17Z</dcterms:modified>
</cp:coreProperties>
</file>