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53" r:id="rId2"/>
    <p:sldId id="357" r:id="rId3"/>
    <p:sldId id="352" r:id="rId4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F7"/>
    <a:srgbClr val="FFF2CC"/>
    <a:srgbClr val="D16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6935" autoAdjust="0"/>
  </p:normalViewPr>
  <p:slideViewPr>
    <p:cSldViewPr>
      <p:cViewPr varScale="1">
        <p:scale>
          <a:sx n="65" d="100"/>
          <a:sy n="65" d="100"/>
        </p:scale>
        <p:origin x="66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6363" cy="511731"/>
          </a:xfrm>
          <a:prstGeom prst="rect">
            <a:avLst/>
          </a:prstGeom>
        </p:spPr>
        <p:txBody>
          <a:bodyPr vert="horz" lIns="95062" tIns="47531" rIns="95062" bIns="4753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6" y="2"/>
            <a:ext cx="3076363" cy="511731"/>
          </a:xfrm>
          <a:prstGeom prst="rect">
            <a:avLst/>
          </a:prstGeom>
        </p:spPr>
        <p:txBody>
          <a:bodyPr vert="horz" lIns="95062" tIns="47531" rIns="95062" bIns="47531" rtlCol="0"/>
          <a:lstStyle>
            <a:lvl1pPr algn="r">
              <a:defRPr sz="1200"/>
            </a:lvl1pPr>
          </a:lstStyle>
          <a:p>
            <a:fld id="{7098901E-6E41-4E52-ACC5-9CA31DA49B48}" type="datetimeFigureOut">
              <a:rPr lang="ko-KR" altLang="en-US" smtClean="0"/>
              <a:t>2022-07-26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62" tIns="47531" rIns="95062" bIns="4753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5062" tIns="47531" rIns="95062" bIns="47531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1731"/>
          </a:xfrm>
          <a:prstGeom prst="rect">
            <a:avLst/>
          </a:prstGeom>
        </p:spPr>
        <p:txBody>
          <a:bodyPr vert="horz" lIns="95062" tIns="47531" rIns="95062" bIns="4753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6" y="9721108"/>
            <a:ext cx="3076363" cy="511731"/>
          </a:xfrm>
          <a:prstGeom prst="rect">
            <a:avLst/>
          </a:prstGeom>
        </p:spPr>
        <p:txBody>
          <a:bodyPr vert="horz" lIns="95062" tIns="47531" rIns="95062" bIns="47531" rtlCol="0" anchor="b"/>
          <a:lstStyle>
            <a:lvl1pPr algn="r">
              <a:defRPr sz="1200"/>
            </a:lvl1pPr>
          </a:lstStyle>
          <a:p>
            <a:fld id="{69CEE3DA-D1D9-4658-A37A-57AD8A709AE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5382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11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6206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3212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03AE3-D1AD-497A-97C5-E9FBF6DD3970}" type="datetime1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2022-07-26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CC1FE-C987-4B73-BBAB-181F381CFD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6947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0BE22-022B-4932-9A7E-822F2C34463E}" type="datetimeFigureOut">
              <a:rPr lang="ko-KR" altLang="en-US" smtClean="0"/>
              <a:pPr/>
              <a:t>2022-07-26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2CBE0-5122-4026-8D08-C20756A108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2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9.emf"/><Relationship Id="rId17" Type="http://schemas.openxmlformats.org/officeDocument/2006/relationships/oleObject" Target="../embeddings/oleObject9.bin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1.emf"/><Relationship Id="rId20" Type="http://schemas.openxmlformats.org/officeDocument/2006/relationships/image" Target="../media/image13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8.emf"/><Relationship Id="rId19" Type="http://schemas.openxmlformats.org/officeDocument/2006/relationships/oleObject" Target="../embeddings/oleObject10.bin"/><Relationship Id="rId4" Type="http://schemas.openxmlformats.org/officeDocument/2006/relationships/image" Target="../media/image5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4" name="Text Box 12"/>
          <p:cNvSpPr txBox="1">
            <a:spLocks noChangeArrowheads="1"/>
          </p:cNvSpPr>
          <p:nvPr/>
        </p:nvSpPr>
        <p:spPr bwMode="auto">
          <a:xfrm>
            <a:off x="0" y="0"/>
            <a:ext cx="8518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ko-KR" sz="1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Figure S1. Functional annotation of the proteomic comparison between 3-month and 6-month of 5xFAD mice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0669714-8AF0-5CAE-F87E-9ACD8E1C6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136" y="1700808"/>
            <a:ext cx="551572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5097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4" name="Text Box 12"/>
          <p:cNvSpPr txBox="1">
            <a:spLocks noChangeArrowheads="1"/>
          </p:cNvSpPr>
          <p:nvPr/>
        </p:nvSpPr>
        <p:spPr bwMode="auto">
          <a:xfrm>
            <a:off x="0" y="-4435"/>
            <a:ext cx="88204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ko-KR" sz="1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Figure S2. Western blots for the extracellular vesicle markers using blood EVs of stage-divided human AD patients</a:t>
            </a:r>
          </a:p>
        </p:txBody>
      </p:sp>
      <p:graphicFrame>
        <p:nvGraphicFramePr>
          <p:cNvPr id="21" name="개체 20">
            <a:extLst>
              <a:ext uri="{FF2B5EF4-FFF2-40B4-BE49-F238E27FC236}">
                <a16:creationId xmlns:a16="http://schemas.microsoft.com/office/drawing/2014/main" id="{3264AED8-210C-E234-39A3-F7CD8547D0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2749289"/>
              </p:ext>
            </p:extLst>
          </p:nvPr>
        </p:nvGraphicFramePr>
        <p:xfrm>
          <a:off x="2483768" y="1988840"/>
          <a:ext cx="1254959" cy="2608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1946894" imgH="3842123" progId="Prism9.Document">
                  <p:embed/>
                </p:oleObj>
              </mc:Choice>
              <mc:Fallback>
                <p:oleObj name="Prism 9" r:id="rId3" imgW="1946894" imgH="3842123" progId="Prism9.Document">
                  <p:embed/>
                  <p:pic>
                    <p:nvPicPr>
                      <p:cNvPr id="21" name="개체 20">
                        <a:extLst>
                          <a:ext uri="{FF2B5EF4-FFF2-40B4-BE49-F238E27FC236}">
                            <a16:creationId xmlns:a16="http://schemas.microsoft.com/office/drawing/2014/main" id="{3264AED8-210C-E234-39A3-F7CD8547D0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83768" y="1988840"/>
                        <a:ext cx="1254959" cy="26085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8CA9C3D7-8087-FF8D-0B68-BB76DA1486B0}"/>
              </a:ext>
            </a:extLst>
          </p:cNvPr>
          <p:cNvSpPr txBox="1"/>
          <p:nvPr/>
        </p:nvSpPr>
        <p:spPr>
          <a:xfrm rot="16200000">
            <a:off x="1866809" y="3101582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99B908-5376-E00F-8D0A-9EAA30B46633}"/>
              </a:ext>
            </a:extLst>
          </p:cNvPr>
          <p:cNvSpPr txBox="1"/>
          <p:nvPr/>
        </p:nvSpPr>
        <p:spPr>
          <a:xfrm rot="16200000">
            <a:off x="3476907" y="3101582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6FC8423-0630-29BB-E816-297D78DF71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054"/>
          <a:stretch/>
        </p:blipFill>
        <p:spPr>
          <a:xfrm>
            <a:off x="4304918" y="2048321"/>
            <a:ext cx="1069043" cy="255529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C53750E-F959-6C8F-5296-8977411545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325"/>
          <a:stretch/>
        </p:blipFill>
        <p:spPr>
          <a:xfrm>
            <a:off x="5940152" y="1995699"/>
            <a:ext cx="1152128" cy="26085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BD748C9-8CEB-41CE-7C26-8ACA269F9FA7}"/>
              </a:ext>
            </a:extLst>
          </p:cNvPr>
          <p:cNvSpPr txBox="1"/>
          <p:nvPr/>
        </p:nvSpPr>
        <p:spPr>
          <a:xfrm rot="16200000">
            <a:off x="5132134" y="3101582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00126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4" name="Text Box 12"/>
          <p:cNvSpPr txBox="1">
            <a:spLocks noChangeArrowheads="1"/>
          </p:cNvSpPr>
          <p:nvPr/>
        </p:nvSpPr>
        <p:spPr bwMode="auto">
          <a:xfrm>
            <a:off x="0" y="-4435"/>
            <a:ext cx="88204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ko-KR" sz="1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Figure S3. Western blots for the selected biomarker candidates using blood EVs of stage-divided human AD patients</a:t>
            </a:r>
          </a:p>
        </p:txBody>
      </p:sp>
      <p:graphicFrame>
        <p:nvGraphicFramePr>
          <p:cNvPr id="8" name="개체 7">
            <a:extLst>
              <a:ext uri="{FF2B5EF4-FFF2-40B4-BE49-F238E27FC236}">
                <a16:creationId xmlns:a16="http://schemas.microsoft.com/office/drawing/2014/main" id="{E70A0BA5-57A4-4C88-D64E-30F1267E91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7724589"/>
              </p:ext>
            </p:extLst>
          </p:nvPr>
        </p:nvGraphicFramePr>
        <p:xfrm>
          <a:off x="820733" y="1078390"/>
          <a:ext cx="1380091" cy="2708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1946894" imgH="3586054" progId="Prism9.Document">
                  <p:embed/>
                </p:oleObj>
              </mc:Choice>
              <mc:Fallback>
                <p:oleObj name="Prism 9" r:id="rId3" imgW="1946894" imgH="3586054" progId="Prism9.Document">
                  <p:embed/>
                  <p:pic>
                    <p:nvPicPr>
                      <p:cNvPr id="16" name="개체 15">
                        <a:extLst>
                          <a:ext uri="{FF2B5EF4-FFF2-40B4-BE49-F238E27FC236}">
                            <a16:creationId xmlns:a16="http://schemas.microsoft.com/office/drawing/2014/main" id="{93A486F4-D86F-44F4-9A2B-A2E292036E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0733" y="1078390"/>
                        <a:ext cx="1380091" cy="2708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개체 10">
            <a:extLst>
              <a:ext uri="{FF2B5EF4-FFF2-40B4-BE49-F238E27FC236}">
                <a16:creationId xmlns:a16="http://schemas.microsoft.com/office/drawing/2014/main" id="{8C7CB29C-1D89-6875-B76B-AFCDA3441B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468664"/>
              </p:ext>
            </p:extLst>
          </p:nvPr>
        </p:nvGraphicFramePr>
        <p:xfrm>
          <a:off x="3839359" y="995648"/>
          <a:ext cx="1380091" cy="2791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5" imgW="1946894" imgH="3695901" progId="Prism9.Document">
                  <p:embed/>
                </p:oleObj>
              </mc:Choice>
              <mc:Fallback>
                <p:oleObj name="Prism 9" r:id="rId5" imgW="1946894" imgH="3695901" progId="Prism9.Document">
                  <p:embed/>
                  <p:pic>
                    <p:nvPicPr>
                      <p:cNvPr id="18" name="개체 17">
                        <a:extLst>
                          <a:ext uri="{FF2B5EF4-FFF2-40B4-BE49-F238E27FC236}">
                            <a16:creationId xmlns:a16="http://schemas.microsoft.com/office/drawing/2014/main" id="{B253F951-B268-402B-9043-779A9B967C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39359" y="995648"/>
                        <a:ext cx="1380091" cy="27916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개체 11">
            <a:extLst>
              <a:ext uri="{FF2B5EF4-FFF2-40B4-BE49-F238E27FC236}">
                <a16:creationId xmlns:a16="http://schemas.microsoft.com/office/drawing/2014/main" id="{F02F44FC-E7B7-5885-A341-3666F2CE2B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728068"/>
              </p:ext>
            </p:extLst>
          </p:nvPr>
        </p:nvGraphicFramePr>
        <p:xfrm>
          <a:off x="5344940" y="798667"/>
          <a:ext cx="1321555" cy="2964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7" imgW="1864423" imgH="3924599" progId="Prism9.Document">
                  <p:embed/>
                </p:oleObj>
              </mc:Choice>
              <mc:Fallback>
                <p:oleObj name="Prism 9" r:id="rId7" imgW="1864423" imgH="3924599" progId="Prism9.Document">
                  <p:embed/>
                  <p:pic>
                    <p:nvPicPr>
                      <p:cNvPr id="19" name="개체 18">
                        <a:extLst>
                          <a:ext uri="{FF2B5EF4-FFF2-40B4-BE49-F238E27FC236}">
                            <a16:creationId xmlns:a16="http://schemas.microsoft.com/office/drawing/2014/main" id="{D8621C67-4BA3-4669-8F9B-E7B3EB8256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44940" y="798667"/>
                        <a:ext cx="1321555" cy="2964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개체 12">
            <a:extLst>
              <a:ext uri="{FF2B5EF4-FFF2-40B4-BE49-F238E27FC236}">
                <a16:creationId xmlns:a16="http://schemas.microsoft.com/office/drawing/2014/main" id="{8DA7B192-84D5-E749-85B9-7FD88B3B3F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113457"/>
              </p:ext>
            </p:extLst>
          </p:nvPr>
        </p:nvGraphicFramePr>
        <p:xfrm>
          <a:off x="6817643" y="1039698"/>
          <a:ext cx="1380091" cy="2723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9" imgW="1946894" imgH="3604422" progId="Prism9.Document">
                  <p:embed/>
                </p:oleObj>
              </mc:Choice>
              <mc:Fallback>
                <p:oleObj name="Prism 9" r:id="rId9" imgW="1946894" imgH="3604422" progId="Prism9.Document">
                  <p:embed/>
                  <p:pic>
                    <p:nvPicPr>
                      <p:cNvPr id="20" name="개체 19">
                        <a:extLst>
                          <a:ext uri="{FF2B5EF4-FFF2-40B4-BE49-F238E27FC236}">
                            <a16:creationId xmlns:a16="http://schemas.microsoft.com/office/drawing/2014/main" id="{7B7B8886-3B3A-4B59-891D-473CC306B4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17643" y="1039698"/>
                        <a:ext cx="1380091" cy="27232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개체 13">
            <a:extLst>
              <a:ext uri="{FF2B5EF4-FFF2-40B4-BE49-F238E27FC236}">
                <a16:creationId xmlns:a16="http://schemas.microsoft.com/office/drawing/2014/main" id="{AB00A547-717D-FCF9-671D-E52553C3CC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7991533"/>
              </p:ext>
            </p:extLst>
          </p:nvPr>
        </p:nvGraphicFramePr>
        <p:xfrm>
          <a:off x="3836762" y="3725415"/>
          <a:ext cx="1321555" cy="2943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1" imgW="1864423" imgH="3896867" progId="Prism9.Document">
                  <p:embed/>
                </p:oleObj>
              </mc:Choice>
              <mc:Fallback>
                <p:oleObj name="Prism 9" r:id="rId11" imgW="1864423" imgH="3896867" progId="Prism9.Document">
                  <p:embed/>
                  <p:pic>
                    <p:nvPicPr>
                      <p:cNvPr id="21" name="개체 20">
                        <a:extLst>
                          <a:ext uri="{FF2B5EF4-FFF2-40B4-BE49-F238E27FC236}">
                            <a16:creationId xmlns:a16="http://schemas.microsoft.com/office/drawing/2014/main" id="{F8580396-1520-42D4-B7D6-BE4564336E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836762" y="3725415"/>
                        <a:ext cx="1321555" cy="2943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개체 14">
            <a:extLst>
              <a:ext uri="{FF2B5EF4-FFF2-40B4-BE49-F238E27FC236}">
                <a16:creationId xmlns:a16="http://schemas.microsoft.com/office/drawing/2014/main" id="{6D097E08-CD0B-2167-2C15-07BD09D141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958282"/>
              </p:ext>
            </p:extLst>
          </p:nvPr>
        </p:nvGraphicFramePr>
        <p:xfrm>
          <a:off x="2331330" y="3974841"/>
          <a:ext cx="1380091" cy="2694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3" imgW="1946894" imgH="3567686" progId="Prism9.Document">
                  <p:embed/>
                </p:oleObj>
              </mc:Choice>
              <mc:Fallback>
                <p:oleObj name="Prism 9" r:id="rId13" imgW="1946894" imgH="3567686" progId="Prism9.Document">
                  <p:embed/>
                  <p:pic>
                    <p:nvPicPr>
                      <p:cNvPr id="22" name="개체 21">
                        <a:extLst>
                          <a:ext uri="{FF2B5EF4-FFF2-40B4-BE49-F238E27FC236}">
                            <a16:creationId xmlns:a16="http://schemas.microsoft.com/office/drawing/2014/main" id="{C14D4D8E-3E12-4CB7-9698-5AF8B085FE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331330" y="3974841"/>
                        <a:ext cx="1380091" cy="26945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개체 15">
            <a:extLst>
              <a:ext uri="{FF2B5EF4-FFF2-40B4-BE49-F238E27FC236}">
                <a16:creationId xmlns:a16="http://schemas.microsoft.com/office/drawing/2014/main" id="{8816367F-30BF-A442-1140-B22392079D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262361"/>
              </p:ext>
            </p:extLst>
          </p:nvPr>
        </p:nvGraphicFramePr>
        <p:xfrm>
          <a:off x="884434" y="3732611"/>
          <a:ext cx="1321555" cy="2936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5" imgW="1864423" imgH="3887863" progId="Prism9.Document">
                  <p:embed/>
                </p:oleObj>
              </mc:Choice>
              <mc:Fallback>
                <p:oleObj name="Prism 9" r:id="rId15" imgW="1864423" imgH="3887863" progId="Prism9.Document">
                  <p:embed/>
                  <p:pic>
                    <p:nvPicPr>
                      <p:cNvPr id="23" name="개체 22">
                        <a:extLst>
                          <a:ext uri="{FF2B5EF4-FFF2-40B4-BE49-F238E27FC236}">
                            <a16:creationId xmlns:a16="http://schemas.microsoft.com/office/drawing/2014/main" id="{DB32B4D9-FDD1-4304-BB96-20E4209FFE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84434" y="3732611"/>
                        <a:ext cx="1321555" cy="2936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개체 18">
            <a:extLst>
              <a:ext uri="{FF2B5EF4-FFF2-40B4-BE49-F238E27FC236}">
                <a16:creationId xmlns:a16="http://schemas.microsoft.com/office/drawing/2014/main" id="{B7B9E70C-A593-7EFF-4324-1C743D4147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7795907"/>
              </p:ext>
            </p:extLst>
          </p:nvPr>
        </p:nvGraphicFramePr>
        <p:xfrm>
          <a:off x="2326314" y="1330481"/>
          <a:ext cx="1387555" cy="2456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7" imgW="1864423" imgH="3448835" progId="Prism9.Document">
                  <p:embed/>
                </p:oleObj>
              </mc:Choice>
              <mc:Fallback>
                <p:oleObj name="Prism 9" r:id="rId17" imgW="1864423" imgH="3448835" progId="Prism9.Document">
                  <p:embed/>
                  <p:pic>
                    <p:nvPicPr>
                      <p:cNvPr id="5" name="개체 4">
                        <a:extLst>
                          <a:ext uri="{FF2B5EF4-FFF2-40B4-BE49-F238E27FC236}">
                            <a16:creationId xmlns:a16="http://schemas.microsoft.com/office/drawing/2014/main" id="{5B4AB0BA-A13D-4F06-9A3E-15707B2F81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326314" y="1330481"/>
                        <a:ext cx="1387555" cy="24568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개체 19">
            <a:extLst>
              <a:ext uri="{FF2B5EF4-FFF2-40B4-BE49-F238E27FC236}">
                <a16:creationId xmlns:a16="http://schemas.microsoft.com/office/drawing/2014/main" id="{B8BB77B8-6DF2-1667-6951-B3FD2340C8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803093"/>
              </p:ext>
            </p:extLst>
          </p:nvPr>
        </p:nvGraphicFramePr>
        <p:xfrm>
          <a:off x="5283658" y="3923125"/>
          <a:ext cx="1397182" cy="2723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19" imgW="1864423" imgH="3796384" progId="Prism9.Document">
                  <p:embed/>
                </p:oleObj>
              </mc:Choice>
              <mc:Fallback>
                <p:oleObj name="Prism 9" r:id="rId19" imgW="1864423" imgH="3796384" progId="Prism9.Document">
                  <p:embed/>
                  <p:pic>
                    <p:nvPicPr>
                      <p:cNvPr id="10" name="개체 9">
                        <a:extLst>
                          <a:ext uri="{FF2B5EF4-FFF2-40B4-BE49-F238E27FC236}">
                            <a16:creationId xmlns:a16="http://schemas.microsoft.com/office/drawing/2014/main" id="{00E718F0-F442-4FD2-8914-E644F6B6D5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283658" y="3923125"/>
                        <a:ext cx="1397182" cy="27232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70F85809-56D1-285F-93BA-F10CE5D8F693}"/>
              </a:ext>
            </a:extLst>
          </p:cNvPr>
          <p:cNvSpPr txBox="1"/>
          <p:nvPr/>
        </p:nvSpPr>
        <p:spPr>
          <a:xfrm rot="16200000">
            <a:off x="257135" y="2202859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049496-AE3A-188D-0E3E-5614C5E45A19}"/>
              </a:ext>
            </a:extLst>
          </p:cNvPr>
          <p:cNvSpPr txBox="1"/>
          <p:nvPr/>
        </p:nvSpPr>
        <p:spPr>
          <a:xfrm rot="16200000">
            <a:off x="1736091" y="2210577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A4AAA2-058D-CADD-09FF-EC904C2FF953}"/>
              </a:ext>
            </a:extLst>
          </p:cNvPr>
          <p:cNvSpPr txBox="1"/>
          <p:nvPr/>
        </p:nvSpPr>
        <p:spPr>
          <a:xfrm rot="16200000">
            <a:off x="3249721" y="2210576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1B8E29-4B32-E507-DD84-FEFB34EB21EE}"/>
              </a:ext>
            </a:extLst>
          </p:cNvPr>
          <p:cNvSpPr txBox="1"/>
          <p:nvPr/>
        </p:nvSpPr>
        <p:spPr>
          <a:xfrm rot="16200000">
            <a:off x="4742839" y="2210576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7D9CE8-2F67-40BC-D12F-4BA3130473B5}"/>
              </a:ext>
            </a:extLst>
          </p:cNvPr>
          <p:cNvSpPr txBox="1"/>
          <p:nvPr/>
        </p:nvSpPr>
        <p:spPr>
          <a:xfrm rot="16200000">
            <a:off x="6200685" y="2181609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4046BC-81BF-86DE-A73C-883798B6F854}"/>
              </a:ext>
            </a:extLst>
          </p:cNvPr>
          <p:cNvSpPr txBox="1"/>
          <p:nvPr/>
        </p:nvSpPr>
        <p:spPr>
          <a:xfrm rot="16200000">
            <a:off x="195854" y="5080255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3A17EE-AE84-7A3A-2584-A7633ECEB458}"/>
              </a:ext>
            </a:extLst>
          </p:cNvPr>
          <p:cNvSpPr txBox="1"/>
          <p:nvPr/>
        </p:nvSpPr>
        <p:spPr>
          <a:xfrm rot="16200000">
            <a:off x="1674810" y="5087973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A7FE81-A026-F298-5034-FD121279185A}"/>
              </a:ext>
            </a:extLst>
          </p:cNvPr>
          <p:cNvSpPr txBox="1"/>
          <p:nvPr/>
        </p:nvSpPr>
        <p:spPr>
          <a:xfrm rot="16200000">
            <a:off x="3188440" y="5087972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379104-F42D-1CFD-E23B-A6418598907E}"/>
              </a:ext>
            </a:extLst>
          </p:cNvPr>
          <p:cNvSpPr txBox="1"/>
          <p:nvPr/>
        </p:nvSpPr>
        <p:spPr>
          <a:xfrm rot="16200000">
            <a:off x="4681558" y="5087972"/>
            <a:ext cx="1370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Relative densitometric level</a:t>
            </a:r>
          </a:p>
          <a:p>
            <a:pPr algn="ctr"/>
            <a:r>
              <a:rPr lang="en-US" altLang="ko-KR" sz="700" b="1" dirty="0">
                <a:latin typeface="Arial" panose="020B0604020202020204" pitchFamily="34" charset="0"/>
                <a:cs typeface="Arial" panose="020B0604020202020204" pitchFamily="34" charset="0"/>
              </a:rPr>
              <a:t>(Fold of Normal)</a:t>
            </a:r>
            <a:endParaRPr lang="ko-KR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2281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1"/>
          </a:solidFill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10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23468</TotalTime>
  <Words>148</Words>
  <Application>Microsoft Office PowerPoint</Application>
  <PresentationFormat>화면 슬라이드 쇼(4:3)</PresentationFormat>
  <Paragraphs>27</Paragraphs>
  <Slides>3</Slides>
  <Notes>3</Notes>
  <HiddenSlides>0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굴림</vt:lpstr>
      <vt:lpstr>맑은 고딕</vt:lpstr>
      <vt:lpstr>Arial</vt:lpstr>
      <vt:lpstr>Office 테마</vt:lpstr>
      <vt:lpstr>Prism 9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Jong Hyuk Yoon</dc:creator>
  <cp:lastModifiedBy>이 슬아</cp:lastModifiedBy>
  <cp:revision>915</cp:revision>
  <cp:lastPrinted>2021-08-09T01:26:06Z</cp:lastPrinted>
  <dcterms:created xsi:type="dcterms:W3CDTF">2010-04-07T23:39:04Z</dcterms:created>
  <dcterms:modified xsi:type="dcterms:W3CDTF">2022-07-26T07:55:14Z</dcterms:modified>
</cp:coreProperties>
</file>