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17" r:id="rId2"/>
    <p:sldId id="419" r:id="rId3"/>
    <p:sldId id="420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94" d="100"/>
          <a:sy n="94" d="100"/>
        </p:scale>
        <p:origin x="226" y="9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ng Hwan Park" userId="c51a49fa642bcda6" providerId="LiveId" clId="{88BA3435-92FB-407B-A4E6-7DDF85ADDF0C}"/>
    <pc:docChg chg="custSel modSld">
      <pc:chgData name="Jong Hwan Park" userId="c51a49fa642bcda6" providerId="LiveId" clId="{88BA3435-92FB-407B-A4E6-7DDF85ADDF0C}" dt="2022-08-29T12:00:07.952" v="75" actId="20577"/>
      <pc:docMkLst>
        <pc:docMk/>
      </pc:docMkLst>
      <pc:sldChg chg="addSp delSp modSp mod">
        <pc:chgData name="Jong Hwan Park" userId="c51a49fa642bcda6" providerId="LiveId" clId="{88BA3435-92FB-407B-A4E6-7DDF85ADDF0C}" dt="2022-08-29T11:59:03.692" v="69" actId="1076"/>
        <pc:sldMkLst>
          <pc:docMk/>
          <pc:sldMk cId="4081590129" sldId="417"/>
        </pc:sldMkLst>
        <pc:spChg chg="add mod">
          <ac:chgData name="Jong Hwan Park" userId="c51a49fa642bcda6" providerId="LiveId" clId="{88BA3435-92FB-407B-A4E6-7DDF85ADDF0C}" dt="2022-08-29T11:59:03.692" v="69" actId="1076"/>
          <ac:spMkLst>
            <pc:docMk/>
            <pc:sldMk cId="4081590129" sldId="417"/>
            <ac:spMk id="2" creationId="{65F7B981-B076-C6F3-FA1D-BECE96DA27E8}"/>
          </ac:spMkLst>
        </pc:spChg>
        <pc:spChg chg="del">
          <ac:chgData name="Jong Hwan Park" userId="c51a49fa642bcda6" providerId="LiveId" clId="{88BA3435-92FB-407B-A4E6-7DDF85ADDF0C}" dt="2022-08-29T11:55:22.946" v="3" actId="478"/>
          <ac:spMkLst>
            <pc:docMk/>
            <pc:sldMk cId="4081590129" sldId="417"/>
            <ac:spMk id="4" creationId="{60EED19B-E506-1165-47BE-D204BB197910}"/>
          </ac:spMkLst>
        </pc:spChg>
        <pc:spChg chg="del">
          <ac:chgData name="Jong Hwan Park" userId="c51a49fa642bcda6" providerId="LiveId" clId="{88BA3435-92FB-407B-A4E6-7DDF85ADDF0C}" dt="2022-08-29T11:55:22.946" v="3" actId="478"/>
          <ac:spMkLst>
            <pc:docMk/>
            <pc:sldMk cId="4081590129" sldId="417"/>
            <ac:spMk id="5" creationId="{A6A40AFF-1D5D-BEC9-6C54-3B1ADE4DF9D6}"/>
          </ac:spMkLst>
        </pc:spChg>
        <pc:spChg chg="del">
          <ac:chgData name="Jong Hwan Park" userId="c51a49fa642bcda6" providerId="LiveId" clId="{88BA3435-92FB-407B-A4E6-7DDF85ADDF0C}" dt="2022-08-29T11:55:22.946" v="3" actId="478"/>
          <ac:spMkLst>
            <pc:docMk/>
            <pc:sldMk cId="4081590129" sldId="417"/>
            <ac:spMk id="7" creationId="{A64DFC73-1FBD-8F10-7C22-084CDE7EA7C7}"/>
          </ac:spMkLst>
        </pc:spChg>
        <pc:spChg chg="mod">
          <ac:chgData name="Jong Hwan Park" userId="c51a49fa642bcda6" providerId="LiveId" clId="{88BA3435-92FB-407B-A4E6-7DDF85ADDF0C}" dt="2022-08-29T11:55:36.534" v="5" actId="1076"/>
          <ac:spMkLst>
            <pc:docMk/>
            <pc:sldMk cId="4081590129" sldId="417"/>
            <ac:spMk id="9" creationId="{E34BC824-FD66-4272-DDD5-A4BF2784D953}"/>
          </ac:spMkLst>
        </pc:spChg>
        <pc:spChg chg="mod">
          <ac:chgData name="Jong Hwan Park" userId="c51a49fa642bcda6" providerId="LiveId" clId="{88BA3435-92FB-407B-A4E6-7DDF85ADDF0C}" dt="2022-08-29T11:55:36.534" v="5" actId="1076"/>
          <ac:spMkLst>
            <pc:docMk/>
            <pc:sldMk cId="4081590129" sldId="417"/>
            <ac:spMk id="10" creationId="{A6568459-AC29-413D-65BA-0E27A248A04E}"/>
          </ac:spMkLst>
        </pc:spChg>
        <pc:spChg chg="mod">
          <ac:chgData name="Jong Hwan Park" userId="c51a49fa642bcda6" providerId="LiveId" clId="{88BA3435-92FB-407B-A4E6-7DDF85ADDF0C}" dt="2022-08-29T11:55:36.534" v="5" actId="1076"/>
          <ac:spMkLst>
            <pc:docMk/>
            <pc:sldMk cId="4081590129" sldId="417"/>
            <ac:spMk id="11" creationId="{C18E5EA7-83FD-428A-E500-D260F6591FF8}"/>
          </ac:spMkLst>
        </pc:spChg>
        <pc:spChg chg="mod">
          <ac:chgData name="Jong Hwan Park" userId="c51a49fa642bcda6" providerId="LiveId" clId="{88BA3435-92FB-407B-A4E6-7DDF85ADDF0C}" dt="2022-08-29T11:55:36.534" v="5" actId="1076"/>
          <ac:spMkLst>
            <pc:docMk/>
            <pc:sldMk cId="4081590129" sldId="417"/>
            <ac:spMk id="12" creationId="{42415657-3BCA-3BF2-F39B-D3AF0421675F}"/>
          </ac:spMkLst>
        </pc:spChg>
        <pc:spChg chg="mod">
          <ac:chgData name="Jong Hwan Park" userId="c51a49fa642bcda6" providerId="LiveId" clId="{88BA3435-92FB-407B-A4E6-7DDF85ADDF0C}" dt="2022-08-29T11:55:36.534" v="5" actId="1076"/>
          <ac:spMkLst>
            <pc:docMk/>
            <pc:sldMk cId="4081590129" sldId="417"/>
            <ac:spMk id="14" creationId="{BC4E871E-45BC-AE2C-9FD4-7B905C6A2662}"/>
          </ac:spMkLst>
        </pc:spChg>
        <pc:spChg chg="mod">
          <ac:chgData name="Jong Hwan Park" userId="c51a49fa642bcda6" providerId="LiveId" clId="{88BA3435-92FB-407B-A4E6-7DDF85ADDF0C}" dt="2022-08-29T11:55:36.534" v="5" actId="1076"/>
          <ac:spMkLst>
            <pc:docMk/>
            <pc:sldMk cId="4081590129" sldId="417"/>
            <ac:spMk id="15" creationId="{93D8E5B4-33A1-E01D-3AF5-B5C856E0079E}"/>
          </ac:spMkLst>
        </pc:spChg>
        <pc:spChg chg="mod">
          <ac:chgData name="Jong Hwan Park" userId="c51a49fa642bcda6" providerId="LiveId" clId="{88BA3435-92FB-407B-A4E6-7DDF85ADDF0C}" dt="2022-08-29T11:55:36.534" v="5" actId="1076"/>
          <ac:spMkLst>
            <pc:docMk/>
            <pc:sldMk cId="4081590129" sldId="417"/>
            <ac:spMk id="16" creationId="{222AE7BA-9BE5-5685-4E9D-171032001FE3}"/>
          </ac:spMkLst>
        </pc:spChg>
        <pc:spChg chg="mod">
          <ac:chgData name="Jong Hwan Park" userId="c51a49fa642bcda6" providerId="LiveId" clId="{88BA3435-92FB-407B-A4E6-7DDF85ADDF0C}" dt="2022-08-29T11:55:36.534" v="5" actId="1076"/>
          <ac:spMkLst>
            <pc:docMk/>
            <pc:sldMk cId="4081590129" sldId="417"/>
            <ac:spMk id="17" creationId="{0CF74E4F-870A-6BBF-C833-692FF98E2DCB}"/>
          </ac:spMkLst>
        </pc:spChg>
        <pc:spChg chg="mod">
          <ac:chgData name="Jong Hwan Park" userId="c51a49fa642bcda6" providerId="LiveId" clId="{88BA3435-92FB-407B-A4E6-7DDF85ADDF0C}" dt="2022-08-29T11:55:36.534" v="5" actId="1076"/>
          <ac:spMkLst>
            <pc:docMk/>
            <pc:sldMk cId="4081590129" sldId="417"/>
            <ac:spMk id="18" creationId="{47EBAD2B-514F-FF6B-6474-37DDE72D6CD3}"/>
          </ac:spMkLst>
        </pc:spChg>
        <pc:spChg chg="mod">
          <ac:chgData name="Jong Hwan Park" userId="c51a49fa642bcda6" providerId="LiveId" clId="{88BA3435-92FB-407B-A4E6-7DDF85ADDF0C}" dt="2022-08-29T11:55:36.534" v="5" actId="1076"/>
          <ac:spMkLst>
            <pc:docMk/>
            <pc:sldMk cId="4081590129" sldId="417"/>
            <ac:spMk id="19" creationId="{AEE22732-7AB4-FF5C-7661-E701977500DA}"/>
          </ac:spMkLst>
        </pc:spChg>
        <pc:spChg chg="mod">
          <ac:chgData name="Jong Hwan Park" userId="c51a49fa642bcda6" providerId="LiveId" clId="{88BA3435-92FB-407B-A4E6-7DDF85ADDF0C}" dt="2022-08-29T11:55:36.534" v="5" actId="1076"/>
          <ac:spMkLst>
            <pc:docMk/>
            <pc:sldMk cId="4081590129" sldId="417"/>
            <ac:spMk id="20" creationId="{9C0E93E6-FE67-6E1F-0427-072B55A0ACBA}"/>
          </ac:spMkLst>
        </pc:spChg>
        <pc:spChg chg="mod">
          <ac:chgData name="Jong Hwan Park" userId="c51a49fa642bcda6" providerId="LiveId" clId="{88BA3435-92FB-407B-A4E6-7DDF85ADDF0C}" dt="2022-08-29T11:55:36.534" v="5" actId="1076"/>
          <ac:spMkLst>
            <pc:docMk/>
            <pc:sldMk cId="4081590129" sldId="417"/>
            <ac:spMk id="21" creationId="{D866A86E-F93C-C1DC-6F1D-054F28CCBE09}"/>
          </ac:spMkLst>
        </pc:spChg>
        <pc:spChg chg="mod">
          <ac:chgData name="Jong Hwan Park" userId="c51a49fa642bcda6" providerId="LiveId" clId="{88BA3435-92FB-407B-A4E6-7DDF85ADDF0C}" dt="2022-08-29T11:55:36.534" v="5" actId="1076"/>
          <ac:spMkLst>
            <pc:docMk/>
            <pc:sldMk cId="4081590129" sldId="417"/>
            <ac:spMk id="22" creationId="{7D619A94-6CE7-72F8-3E58-7D0A0D7A70A4}"/>
          </ac:spMkLst>
        </pc:spChg>
        <pc:spChg chg="mod">
          <ac:chgData name="Jong Hwan Park" userId="c51a49fa642bcda6" providerId="LiveId" clId="{88BA3435-92FB-407B-A4E6-7DDF85ADDF0C}" dt="2022-08-29T11:55:36.534" v="5" actId="1076"/>
          <ac:spMkLst>
            <pc:docMk/>
            <pc:sldMk cId="4081590129" sldId="417"/>
            <ac:spMk id="23" creationId="{273BBA67-E620-8DCA-EFCB-5FDC9BF984BD}"/>
          </ac:spMkLst>
        </pc:spChg>
        <pc:spChg chg="mod">
          <ac:chgData name="Jong Hwan Park" userId="c51a49fa642bcda6" providerId="LiveId" clId="{88BA3435-92FB-407B-A4E6-7DDF85ADDF0C}" dt="2022-08-29T11:55:36.534" v="5" actId="1076"/>
          <ac:spMkLst>
            <pc:docMk/>
            <pc:sldMk cId="4081590129" sldId="417"/>
            <ac:spMk id="24" creationId="{D86A82AB-5268-1B09-0BA6-EBC5A3DE51EA}"/>
          </ac:spMkLst>
        </pc:spChg>
        <pc:spChg chg="mod">
          <ac:chgData name="Jong Hwan Park" userId="c51a49fa642bcda6" providerId="LiveId" clId="{88BA3435-92FB-407B-A4E6-7DDF85ADDF0C}" dt="2022-08-29T11:55:36.534" v="5" actId="1076"/>
          <ac:spMkLst>
            <pc:docMk/>
            <pc:sldMk cId="4081590129" sldId="417"/>
            <ac:spMk id="25" creationId="{74AD44C5-E939-36D5-613D-2460757BE45C}"/>
          </ac:spMkLst>
        </pc:spChg>
        <pc:spChg chg="mod">
          <ac:chgData name="Jong Hwan Park" userId="c51a49fa642bcda6" providerId="LiveId" clId="{88BA3435-92FB-407B-A4E6-7DDF85ADDF0C}" dt="2022-08-29T11:55:36.534" v="5" actId="1076"/>
          <ac:spMkLst>
            <pc:docMk/>
            <pc:sldMk cId="4081590129" sldId="417"/>
            <ac:spMk id="26" creationId="{13B5F15A-32DB-176D-D6F6-2618A1BDBE8C}"/>
          </ac:spMkLst>
        </pc:spChg>
        <pc:spChg chg="mod">
          <ac:chgData name="Jong Hwan Park" userId="c51a49fa642bcda6" providerId="LiveId" clId="{88BA3435-92FB-407B-A4E6-7DDF85ADDF0C}" dt="2022-08-29T11:55:36.534" v="5" actId="1076"/>
          <ac:spMkLst>
            <pc:docMk/>
            <pc:sldMk cId="4081590129" sldId="417"/>
            <ac:spMk id="27" creationId="{5BA48FF5-96DE-25F0-222A-857301478363}"/>
          </ac:spMkLst>
        </pc:spChg>
        <pc:spChg chg="del">
          <ac:chgData name="Jong Hwan Park" userId="c51a49fa642bcda6" providerId="LiveId" clId="{88BA3435-92FB-407B-A4E6-7DDF85ADDF0C}" dt="2022-08-29T11:55:22.946" v="3" actId="478"/>
          <ac:spMkLst>
            <pc:docMk/>
            <pc:sldMk cId="4081590129" sldId="417"/>
            <ac:spMk id="29" creationId="{775048DC-F698-FD59-C473-7237DDD2A238}"/>
          </ac:spMkLst>
        </pc:spChg>
        <pc:spChg chg="mod">
          <ac:chgData name="Jong Hwan Park" userId="c51a49fa642bcda6" providerId="LiveId" clId="{88BA3435-92FB-407B-A4E6-7DDF85ADDF0C}" dt="2022-08-29T11:55:36.534" v="5" actId="1076"/>
          <ac:spMkLst>
            <pc:docMk/>
            <pc:sldMk cId="4081590129" sldId="417"/>
            <ac:spMk id="30" creationId="{2BBF20DA-CA7C-AA98-55A0-B8251855846C}"/>
          </ac:spMkLst>
        </pc:spChg>
        <pc:spChg chg="mod">
          <ac:chgData name="Jong Hwan Park" userId="c51a49fa642bcda6" providerId="LiveId" clId="{88BA3435-92FB-407B-A4E6-7DDF85ADDF0C}" dt="2022-08-29T11:55:36.534" v="5" actId="1076"/>
          <ac:spMkLst>
            <pc:docMk/>
            <pc:sldMk cId="4081590129" sldId="417"/>
            <ac:spMk id="31" creationId="{232773A1-06FF-1709-5FDE-3AA6CCF2BE93}"/>
          </ac:spMkLst>
        </pc:spChg>
        <pc:spChg chg="mod">
          <ac:chgData name="Jong Hwan Park" userId="c51a49fa642bcda6" providerId="LiveId" clId="{88BA3435-92FB-407B-A4E6-7DDF85ADDF0C}" dt="2022-08-29T11:55:36.534" v="5" actId="1076"/>
          <ac:spMkLst>
            <pc:docMk/>
            <pc:sldMk cId="4081590129" sldId="417"/>
            <ac:spMk id="32" creationId="{7FEE9C42-39B4-D4DD-32E3-A3307F32F7EB}"/>
          </ac:spMkLst>
        </pc:spChg>
        <pc:spChg chg="del">
          <ac:chgData name="Jong Hwan Park" userId="c51a49fa642bcda6" providerId="LiveId" clId="{88BA3435-92FB-407B-A4E6-7DDF85ADDF0C}" dt="2022-08-29T11:55:22.946" v="3" actId="478"/>
          <ac:spMkLst>
            <pc:docMk/>
            <pc:sldMk cId="4081590129" sldId="417"/>
            <ac:spMk id="34" creationId="{B2C0CC65-DA64-2232-3636-9F47035C7389}"/>
          </ac:spMkLst>
        </pc:spChg>
        <pc:spChg chg="del">
          <ac:chgData name="Jong Hwan Park" userId="c51a49fa642bcda6" providerId="LiveId" clId="{88BA3435-92FB-407B-A4E6-7DDF85ADDF0C}" dt="2022-08-29T11:55:26.470" v="4" actId="478"/>
          <ac:spMkLst>
            <pc:docMk/>
            <pc:sldMk cId="4081590129" sldId="417"/>
            <ac:spMk id="35" creationId="{BEBBEF7A-9B7A-2D6E-7483-F7FD2D7A5E2E}"/>
          </ac:spMkLst>
        </pc:spChg>
        <pc:spChg chg="del">
          <ac:chgData name="Jong Hwan Park" userId="c51a49fa642bcda6" providerId="LiveId" clId="{88BA3435-92FB-407B-A4E6-7DDF85ADDF0C}" dt="2022-08-29T11:55:26.470" v="4" actId="478"/>
          <ac:spMkLst>
            <pc:docMk/>
            <pc:sldMk cId="4081590129" sldId="417"/>
            <ac:spMk id="36" creationId="{374D94C9-DC5D-0EE9-A496-F7B6980F828E}"/>
          </ac:spMkLst>
        </pc:spChg>
        <pc:spChg chg="del">
          <ac:chgData name="Jong Hwan Park" userId="c51a49fa642bcda6" providerId="LiveId" clId="{88BA3435-92FB-407B-A4E6-7DDF85ADDF0C}" dt="2022-08-29T11:55:26.470" v="4" actId="478"/>
          <ac:spMkLst>
            <pc:docMk/>
            <pc:sldMk cId="4081590129" sldId="417"/>
            <ac:spMk id="37" creationId="{8F6CFCA5-913F-E421-A9B6-B53289C71DA9}"/>
          </ac:spMkLst>
        </pc:spChg>
        <pc:spChg chg="del">
          <ac:chgData name="Jong Hwan Park" userId="c51a49fa642bcda6" providerId="LiveId" clId="{88BA3435-92FB-407B-A4E6-7DDF85ADDF0C}" dt="2022-08-29T11:55:26.470" v="4" actId="478"/>
          <ac:spMkLst>
            <pc:docMk/>
            <pc:sldMk cId="4081590129" sldId="417"/>
            <ac:spMk id="38" creationId="{8235AAF4-4E50-703D-D139-7EC11E5AC823}"/>
          </ac:spMkLst>
        </pc:spChg>
        <pc:spChg chg="del">
          <ac:chgData name="Jong Hwan Park" userId="c51a49fa642bcda6" providerId="LiveId" clId="{88BA3435-92FB-407B-A4E6-7DDF85ADDF0C}" dt="2022-08-29T11:55:22.946" v="3" actId="478"/>
          <ac:spMkLst>
            <pc:docMk/>
            <pc:sldMk cId="4081590129" sldId="417"/>
            <ac:spMk id="39" creationId="{B786364B-D1AA-6B26-F12A-BF82753CEE74}"/>
          </ac:spMkLst>
        </pc:spChg>
        <pc:spChg chg="del">
          <ac:chgData name="Jong Hwan Park" userId="c51a49fa642bcda6" providerId="LiveId" clId="{88BA3435-92FB-407B-A4E6-7DDF85ADDF0C}" dt="2022-08-29T11:55:22.946" v="3" actId="478"/>
          <ac:spMkLst>
            <pc:docMk/>
            <pc:sldMk cId="4081590129" sldId="417"/>
            <ac:spMk id="41" creationId="{DADFDD9C-06A7-ADEE-5E95-DFDE70EEB99F}"/>
          </ac:spMkLst>
        </pc:spChg>
        <pc:spChg chg="del">
          <ac:chgData name="Jong Hwan Park" userId="c51a49fa642bcda6" providerId="LiveId" clId="{88BA3435-92FB-407B-A4E6-7DDF85ADDF0C}" dt="2022-08-29T11:55:22.946" v="3" actId="478"/>
          <ac:spMkLst>
            <pc:docMk/>
            <pc:sldMk cId="4081590129" sldId="417"/>
            <ac:spMk id="42" creationId="{075A6103-3392-2A4D-CD65-97E4411A47DF}"/>
          </ac:spMkLst>
        </pc:spChg>
        <pc:spChg chg="del">
          <ac:chgData name="Jong Hwan Park" userId="c51a49fa642bcda6" providerId="LiveId" clId="{88BA3435-92FB-407B-A4E6-7DDF85ADDF0C}" dt="2022-08-29T11:55:22.946" v="3" actId="478"/>
          <ac:spMkLst>
            <pc:docMk/>
            <pc:sldMk cId="4081590129" sldId="417"/>
            <ac:spMk id="43" creationId="{0B789F0D-C038-AB4C-5A8C-5B0A6EB3F662}"/>
          </ac:spMkLst>
        </pc:spChg>
        <pc:spChg chg="del">
          <ac:chgData name="Jong Hwan Park" userId="c51a49fa642bcda6" providerId="LiveId" clId="{88BA3435-92FB-407B-A4E6-7DDF85ADDF0C}" dt="2022-08-29T11:55:22.946" v="3" actId="478"/>
          <ac:spMkLst>
            <pc:docMk/>
            <pc:sldMk cId="4081590129" sldId="417"/>
            <ac:spMk id="44" creationId="{DDCE658C-9A81-40AD-40FC-8D8BCBDF6CFF}"/>
          </ac:spMkLst>
        </pc:spChg>
        <pc:spChg chg="del">
          <ac:chgData name="Jong Hwan Park" userId="c51a49fa642bcda6" providerId="LiveId" clId="{88BA3435-92FB-407B-A4E6-7DDF85ADDF0C}" dt="2022-08-29T11:55:22.946" v="3" actId="478"/>
          <ac:spMkLst>
            <pc:docMk/>
            <pc:sldMk cId="4081590129" sldId="417"/>
            <ac:spMk id="45" creationId="{0ECB1FCB-5DA4-EEC2-1B4D-72951C1929D6}"/>
          </ac:spMkLst>
        </pc:spChg>
        <pc:spChg chg="del">
          <ac:chgData name="Jong Hwan Park" userId="c51a49fa642bcda6" providerId="LiveId" clId="{88BA3435-92FB-407B-A4E6-7DDF85ADDF0C}" dt="2022-08-29T11:55:22.946" v="3" actId="478"/>
          <ac:spMkLst>
            <pc:docMk/>
            <pc:sldMk cId="4081590129" sldId="417"/>
            <ac:spMk id="46" creationId="{7398F72F-3261-35AC-B92B-F8C962752F39}"/>
          </ac:spMkLst>
        </pc:spChg>
        <pc:spChg chg="del">
          <ac:chgData name="Jong Hwan Park" userId="c51a49fa642bcda6" providerId="LiveId" clId="{88BA3435-92FB-407B-A4E6-7DDF85ADDF0C}" dt="2022-08-29T11:55:22.946" v="3" actId="478"/>
          <ac:spMkLst>
            <pc:docMk/>
            <pc:sldMk cId="4081590129" sldId="417"/>
            <ac:spMk id="47" creationId="{BE8FFDB1-3B8A-5AA1-96B9-C7D4822D6CC7}"/>
          </ac:spMkLst>
        </pc:spChg>
        <pc:spChg chg="del">
          <ac:chgData name="Jong Hwan Park" userId="c51a49fa642bcda6" providerId="LiveId" clId="{88BA3435-92FB-407B-A4E6-7DDF85ADDF0C}" dt="2022-08-29T11:55:22.946" v="3" actId="478"/>
          <ac:spMkLst>
            <pc:docMk/>
            <pc:sldMk cId="4081590129" sldId="417"/>
            <ac:spMk id="48" creationId="{80856662-954C-04A7-911B-B24AE7C8A9B7}"/>
          </ac:spMkLst>
        </pc:spChg>
        <pc:spChg chg="del">
          <ac:chgData name="Jong Hwan Park" userId="c51a49fa642bcda6" providerId="LiveId" clId="{88BA3435-92FB-407B-A4E6-7DDF85ADDF0C}" dt="2022-08-29T11:55:22.946" v="3" actId="478"/>
          <ac:spMkLst>
            <pc:docMk/>
            <pc:sldMk cId="4081590129" sldId="417"/>
            <ac:spMk id="51" creationId="{4CE144C0-9693-E537-7940-D13583D360A4}"/>
          </ac:spMkLst>
        </pc:spChg>
        <pc:spChg chg="del">
          <ac:chgData name="Jong Hwan Park" userId="c51a49fa642bcda6" providerId="LiveId" clId="{88BA3435-92FB-407B-A4E6-7DDF85ADDF0C}" dt="2022-08-29T11:55:22.946" v="3" actId="478"/>
          <ac:spMkLst>
            <pc:docMk/>
            <pc:sldMk cId="4081590129" sldId="417"/>
            <ac:spMk id="52" creationId="{23D747B2-D489-38DC-1936-21230099F1BB}"/>
          </ac:spMkLst>
        </pc:spChg>
        <pc:spChg chg="del">
          <ac:chgData name="Jong Hwan Park" userId="c51a49fa642bcda6" providerId="LiveId" clId="{88BA3435-92FB-407B-A4E6-7DDF85ADDF0C}" dt="2022-08-29T11:55:22.946" v="3" actId="478"/>
          <ac:spMkLst>
            <pc:docMk/>
            <pc:sldMk cId="4081590129" sldId="417"/>
            <ac:spMk id="53" creationId="{0717F3E2-64E2-EC91-E603-EB2DAB2B0615}"/>
          </ac:spMkLst>
        </pc:spChg>
        <pc:spChg chg="del">
          <ac:chgData name="Jong Hwan Park" userId="c51a49fa642bcda6" providerId="LiveId" clId="{88BA3435-92FB-407B-A4E6-7DDF85ADDF0C}" dt="2022-08-29T11:55:22.946" v="3" actId="478"/>
          <ac:spMkLst>
            <pc:docMk/>
            <pc:sldMk cId="4081590129" sldId="417"/>
            <ac:spMk id="54" creationId="{6E246B36-E71A-8060-BD7F-3045811B1B25}"/>
          </ac:spMkLst>
        </pc:spChg>
        <pc:spChg chg="del">
          <ac:chgData name="Jong Hwan Park" userId="c51a49fa642bcda6" providerId="LiveId" clId="{88BA3435-92FB-407B-A4E6-7DDF85ADDF0C}" dt="2022-08-29T11:55:22.946" v="3" actId="478"/>
          <ac:spMkLst>
            <pc:docMk/>
            <pc:sldMk cId="4081590129" sldId="417"/>
            <ac:spMk id="55" creationId="{6D47BC82-98B1-04C6-FA9B-52A50A8D45D6}"/>
          </ac:spMkLst>
        </pc:spChg>
        <pc:spChg chg="del">
          <ac:chgData name="Jong Hwan Park" userId="c51a49fa642bcda6" providerId="LiveId" clId="{88BA3435-92FB-407B-A4E6-7DDF85ADDF0C}" dt="2022-08-29T11:55:22.946" v="3" actId="478"/>
          <ac:spMkLst>
            <pc:docMk/>
            <pc:sldMk cId="4081590129" sldId="417"/>
            <ac:spMk id="56" creationId="{06BCC245-B05E-FABB-1552-B4732D0BA923}"/>
          </ac:spMkLst>
        </pc:spChg>
        <pc:picChg chg="del">
          <ac:chgData name="Jong Hwan Park" userId="c51a49fa642bcda6" providerId="LiveId" clId="{88BA3435-92FB-407B-A4E6-7DDF85ADDF0C}" dt="2022-08-29T11:55:22.946" v="3" actId="478"/>
          <ac:picMkLst>
            <pc:docMk/>
            <pc:sldMk cId="4081590129" sldId="417"/>
            <ac:picMk id="3" creationId="{4F12045B-32FA-8C25-C78D-0286007831D7}"/>
          </ac:picMkLst>
        </pc:picChg>
        <pc:picChg chg="mod">
          <ac:chgData name="Jong Hwan Park" userId="c51a49fa642bcda6" providerId="LiveId" clId="{88BA3435-92FB-407B-A4E6-7DDF85ADDF0C}" dt="2022-08-29T11:55:36.534" v="5" actId="1076"/>
          <ac:picMkLst>
            <pc:docMk/>
            <pc:sldMk cId="4081590129" sldId="417"/>
            <ac:picMk id="6" creationId="{BDADB9E5-4661-7467-5CEE-BEFCA8131ED4}"/>
          </ac:picMkLst>
        </pc:picChg>
        <pc:picChg chg="mod">
          <ac:chgData name="Jong Hwan Park" userId="c51a49fa642bcda6" providerId="LiveId" clId="{88BA3435-92FB-407B-A4E6-7DDF85ADDF0C}" dt="2022-08-29T11:55:36.534" v="5" actId="1076"/>
          <ac:picMkLst>
            <pc:docMk/>
            <pc:sldMk cId="4081590129" sldId="417"/>
            <ac:picMk id="8" creationId="{10CFE4D1-D38E-91EF-836C-2E6AF11BBC10}"/>
          </ac:picMkLst>
        </pc:picChg>
        <pc:picChg chg="mod">
          <ac:chgData name="Jong Hwan Park" userId="c51a49fa642bcda6" providerId="LiveId" clId="{88BA3435-92FB-407B-A4E6-7DDF85ADDF0C}" dt="2022-08-29T11:55:36.534" v="5" actId="1076"/>
          <ac:picMkLst>
            <pc:docMk/>
            <pc:sldMk cId="4081590129" sldId="417"/>
            <ac:picMk id="13" creationId="{A49E8C99-0449-678E-512E-6E63312C4862}"/>
          </ac:picMkLst>
        </pc:picChg>
        <pc:picChg chg="mod">
          <ac:chgData name="Jong Hwan Park" userId="c51a49fa642bcda6" providerId="LiveId" clId="{88BA3435-92FB-407B-A4E6-7DDF85ADDF0C}" dt="2022-08-29T11:55:36.534" v="5" actId="1076"/>
          <ac:picMkLst>
            <pc:docMk/>
            <pc:sldMk cId="4081590129" sldId="417"/>
            <ac:picMk id="28" creationId="{42D6E861-0CB8-365C-65FF-93C6661E14A2}"/>
          </ac:picMkLst>
        </pc:picChg>
        <pc:picChg chg="del">
          <ac:chgData name="Jong Hwan Park" userId="c51a49fa642bcda6" providerId="LiveId" clId="{88BA3435-92FB-407B-A4E6-7DDF85ADDF0C}" dt="2022-08-29T11:55:22.946" v="3" actId="478"/>
          <ac:picMkLst>
            <pc:docMk/>
            <pc:sldMk cId="4081590129" sldId="417"/>
            <ac:picMk id="33" creationId="{20E95C84-AD5A-2753-64BA-670CBF7C89E4}"/>
          </ac:picMkLst>
        </pc:picChg>
        <pc:picChg chg="del">
          <ac:chgData name="Jong Hwan Park" userId="c51a49fa642bcda6" providerId="LiveId" clId="{88BA3435-92FB-407B-A4E6-7DDF85ADDF0C}" dt="2022-08-29T11:55:22.946" v="3" actId="478"/>
          <ac:picMkLst>
            <pc:docMk/>
            <pc:sldMk cId="4081590129" sldId="417"/>
            <ac:picMk id="40" creationId="{08914C4D-CDCD-B115-B2F0-40FDBE65D6DA}"/>
          </ac:picMkLst>
        </pc:picChg>
        <pc:picChg chg="del">
          <ac:chgData name="Jong Hwan Park" userId="c51a49fa642bcda6" providerId="LiveId" clId="{88BA3435-92FB-407B-A4E6-7DDF85ADDF0C}" dt="2022-08-29T11:55:22.946" v="3" actId="478"/>
          <ac:picMkLst>
            <pc:docMk/>
            <pc:sldMk cId="4081590129" sldId="417"/>
            <ac:picMk id="50" creationId="{E424235D-ED0B-9BFD-4439-C4EFE9544181}"/>
          </ac:picMkLst>
        </pc:picChg>
      </pc:sldChg>
      <pc:sldChg chg="addSp modSp mod">
        <pc:chgData name="Jong Hwan Park" userId="c51a49fa642bcda6" providerId="LiveId" clId="{88BA3435-92FB-407B-A4E6-7DDF85ADDF0C}" dt="2022-08-29T11:59:41.562" v="72" actId="20577"/>
        <pc:sldMkLst>
          <pc:docMk/>
          <pc:sldMk cId="1592018024" sldId="419"/>
        </pc:sldMkLst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2" creationId="{88C936C9-EC63-AF92-2370-357F761FB440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3" creationId="{D38D4016-E236-B9F4-A921-7065764F4B1A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5" creationId="{B16291F8-6CF8-9BBE-0567-10E82D39BB83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7" creationId="{05969D15-9379-D248-A79D-E9846DA65766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9" creationId="{77669205-92E6-3421-6E28-24F41A9020CD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11" creationId="{D3F6F0EC-D793-536E-E90F-49E71C4F197F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13" creationId="{EAAF73DC-1F35-7E34-422C-D0175466B823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14" creationId="{9A625185-D76A-3332-4F2C-308F6159A18B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15" creationId="{E527EB1C-4E50-9DC4-D276-0BD4DBC08CDC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17" creationId="{E4C415FE-BFE5-5148-B1B2-EE32E736F698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18" creationId="{D687B28D-1A46-A14B-0ABA-E80153B98E02}"/>
          </ac:spMkLst>
        </pc:spChg>
        <pc:spChg chg="add mod">
          <ac:chgData name="Jong Hwan Park" userId="c51a49fa642bcda6" providerId="LiveId" clId="{88BA3435-92FB-407B-A4E6-7DDF85ADDF0C}" dt="2022-08-29T11:54:39.589" v="2" actId="1076"/>
          <ac:spMkLst>
            <pc:docMk/>
            <pc:sldMk cId="1592018024" sldId="419"/>
            <ac:spMk id="20" creationId="{6AC90869-2D5B-3C50-C00F-6E0A6C34EA1D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21" creationId="{1A144C43-76EC-AAAE-BA26-D1ECCBA9E975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22" creationId="{8D8F448E-B6B1-6564-59CE-229C4691F7E2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23" creationId="{53C2F631-623E-A4EE-5322-46295A3808C4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24" creationId="{33A7A4AD-5301-383D-6982-6677435B09CF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25" creationId="{38DEF6BC-0135-ED1E-06FB-F085D4487EFF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26" creationId="{1709AD79-26E5-E721-49E1-E3D1CF9FC1AE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27" creationId="{E4F5D67C-13E0-5B56-C263-D754AAD9B062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28" creationId="{C5127490-DB83-AF98-E40C-929C022A65E5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29" creationId="{923EF41A-84C0-EE20-A275-0843F08F8D03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30" creationId="{0ED2959D-9ABE-5352-D514-B4C1CCCFD580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31" creationId="{76EFCD3C-3185-78DD-A469-AF95160F8A25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32" creationId="{F1DB92CE-F96B-1E44-3BAF-68D8B9BD8B5E}"/>
          </ac:spMkLst>
        </pc:spChg>
        <pc:spChg chg="add mod">
          <ac:chgData name="Jong Hwan Park" userId="c51a49fa642bcda6" providerId="LiveId" clId="{88BA3435-92FB-407B-A4E6-7DDF85ADDF0C}" dt="2022-08-29T11:54:39.589" v="2" actId="1076"/>
          <ac:spMkLst>
            <pc:docMk/>
            <pc:sldMk cId="1592018024" sldId="419"/>
            <ac:spMk id="33" creationId="{5C18D8DE-DB84-1697-98ED-70BD4AF0614E}"/>
          </ac:spMkLst>
        </pc:spChg>
        <pc:spChg chg="add mod">
          <ac:chgData name="Jong Hwan Park" userId="c51a49fa642bcda6" providerId="LiveId" clId="{88BA3435-92FB-407B-A4E6-7DDF85ADDF0C}" dt="2022-08-29T11:54:39.589" v="2" actId="1076"/>
          <ac:spMkLst>
            <pc:docMk/>
            <pc:sldMk cId="1592018024" sldId="419"/>
            <ac:spMk id="34" creationId="{FC03DFF5-263F-C89C-5456-D95E0AC0C349}"/>
          </ac:spMkLst>
        </pc:spChg>
        <pc:spChg chg="add mod">
          <ac:chgData name="Jong Hwan Park" userId="c51a49fa642bcda6" providerId="LiveId" clId="{88BA3435-92FB-407B-A4E6-7DDF85ADDF0C}" dt="2022-08-29T11:54:39.589" v="2" actId="1076"/>
          <ac:spMkLst>
            <pc:docMk/>
            <pc:sldMk cId="1592018024" sldId="419"/>
            <ac:spMk id="35" creationId="{E46266AE-17ED-2910-06DE-9EB31B095D69}"/>
          </ac:spMkLst>
        </pc:spChg>
        <pc:spChg chg="add mod">
          <ac:chgData name="Jong Hwan Park" userId="c51a49fa642bcda6" providerId="LiveId" clId="{88BA3435-92FB-407B-A4E6-7DDF85ADDF0C}" dt="2022-08-29T11:54:39.589" v="2" actId="1076"/>
          <ac:spMkLst>
            <pc:docMk/>
            <pc:sldMk cId="1592018024" sldId="419"/>
            <ac:spMk id="36" creationId="{B475BCD2-D5B1-209D-8619-6502378B9923}"/>
          </ac:spMkLst>
        </pc:spChg>
        <pc:spChg chg="add mod">
          <ac:chgData name="Jong Hwan Park" userId="c51a49fa642bcda6" providerId="LiveId" clId="{88BA3435-92FB-407B-A4E6-7DDF85ADDF0C}" dt="2022-08-29T11:54:39.589" v="2" actId="1076"/>
          <ac:spMkLst>
            <pc:docMk/>
            <pc:sldMk cId="1592018024" sldId="419"/>
            <ac:spMk id="38" creationId="{715FE769-F919-D5E8-1CAF-9E0A6F6A4666}"/>
          </ac:spMkLst>
        </pc:spChg>
        <pc:spChg chg="add mod">
          <ac:chgData name="Jong Hwan Park" userId="c51a49fa642bcda6" providerId="LiveId" clId="{88BA3435-92FB-407B-A4E6-7DDF85ADDF0C}" dt="2022-08-29T11:54:39.589" v="2" actId="1076"/>
          <ac:spMkLst>
            <pc:docMk/>
            <pc:sldMk cId="1592018024" sldId="419"/>
            <ac:spMk id="39" creationId="{FB91F1F2-4140-5A5D-CF05-10D42681C9F6}"/>
          </ac:spMkLst>
        </pc:spChg>
        <pc:spChg chg="add mod">
          <ac:chgData name="Jong Hwan Park" userId="c51a49fa642bcda6" providerId="LiveId" clId="{88BA3435-92FB-407B-A4E6-7DDF85ADDF0C}" dt="2022-08-29T11:54:39.589" v="2" actId="1076"/>
          <ac:spMkLst>
            <pc:docMk/>
            <pc:sldMk cId="1592018024" sldId="419"/>
            <ac:spMk id="40" creationId="{511740EE-75AE-8A5C-5D2A-8D6566C62009}"/>
          </ac:spMkLst>
        </pc:spChg>
        <pc:spChg chg="add mod">
          <ac:chgData name="Jong Hwan Park" userId="c51a49fa642bcda6" providerId="LiveId" clId="{88BA3435-92FB-407B-A4E6-7DDF85ADDF0C}" dt="2022-08-29T11:54:39.589" v="2" actId="1076"/>
          <ac:spMkLst>
            <pc:docMk/>
            <pc:sldMk cId="1592018024" sldId="419"/>
            <ac:spMk id="41" creationId="{A743233A-1F27-0C15-0DA9-CADC1EEF94FC}"/>
          </ac:spMkLst>
        </pc:spChg>
        <pc:spChg chg="add mod">
          <ac:chgData name="Jong Hwan Park" userId="c51a49fa642bcda6" providerId="LiveId" clId="{88BA3435-92FB-407B-A4E6-7DDF85ADDF0C}" dt="2022-08-29T11:54:39.589" v="2" actId="1076"/>
          <ac:spMkLst>
            <pc:docMk/>
            <pc:sldMk cId="1592018024" sldId="419"/>
            <ac:spMk id="42" creationId="{86AF2328-E384-06D8-E7E0-1765435F0A36}"/>
          </ac:spMkLst>
        </pc:spChg>
        <pc:spChg chg="add mod">
          <ac:chgData name="Jong Hwan Park" userId="c51a49fa642bcda6" providerId="LiveId" clId="{88BA3435-92FB-407B-A4E6-7DDF85ADDF0C}" dt="2022-08-29T11:54:39.589" v="2" actId="1076"/>
          <ac:spMkLst>
            <pc:docMk/>
            <pc:sldMk cId="1592018024" sldId="419"/>
            <ac:spMk id="43" creationId="{960D9C80-B435-DF18-2B46-56D45D577EB6}"/>
          </ac:spMkLst>
        </pc:spChg>
        <pc:spChg chg="add mod">
          <ac:chgData name="Jong Hwan Park" userId="c51a49fa642bcda6" providerId="LiveId" clId="{88BA3435-92FB-407B-A4E6-7DDF85ADDF0C}" dt="2022-08-29T11:54:39.589" v="2" actId="1076"/>
          <ac:spMkLst>
            <pc:docMk/>
            <pc:sldMk cId="1592018024" sldId="419"/>
            <ac:spMk id="44" creationId="{FDD98097-3591-30E4-370B-E0DB10B510B0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45" creationId="{2F5A5E81-2C34-E42B-72F0-55C43F4783D5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46" creationId="{59ED6BEB-0765-C6E8-CD5D-111016D8148B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47" creationId="{85F69CBA-B797-9EDF-9B88-D216129343DF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48" creationId="{E917DA7C-5C79-E065-AA48-D98945074F88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49" creationId="{6B038106-91E7-5516-11DC-49896F85985C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50" creationId="{382BB548-58E5-EFE0-336F-BEDDA0A11695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51" creationId="{11436285-A9F3-A86D-52CB-B90D797B8019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52" creationId="{4ED9F956-F838-9241-4522-F2C0AA682B24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53" creationId="{472F5904-34D6-6B90-CD2E-46A19FBBB0AF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54" creationId="{3EF8A779-95DC-12AF-0560-3B0785B10E22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55" creationId="{F39FEC59-0735-23D9-29F9-89527BECFEAE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56" creationId="{6A2E3823-F8A7-80B4-54A6-12A21EE0D12C}"/>
          </ac:spMkLst>
        </pc:spChg>
        <pc:spChg chg="add mod">
          <ac:chgData name="Jong Hwan Park" userId="c51a49fa642bcda6" providerId="LiveId" clId="{88BA3435-92FB-407B-A4E6-7DDF85ADDF0C}" dt="2022-08-29T11:54:39.589" v="2" actId="1076"/>
          <ac:spMkLst>
            <pc:docMk/>
            <pc:sldMk cId="1592018024" sldId="419"/>
            <ac:spMk id="58" creationId="{69BC1073-52FC-CEF5-9066-DC7CC76F4FC1}"/>
          </ac:spMkLst>
        </pc:spChg>
        <pc:spChg chg="add mod">
          <ac:chgData name="Jong Hwan Park" userId="c51a49fa642bcda6" providerId="LiveId" clId="{88BA3435-92FB-407B-A4E6-7DDF85ADDF0C}" dt="2022-08-29T11:54:39.589" v="2" actId="1076"/>
          <ac:spMkLst>
            <pc:docMk/>
            <pc:sldMk cId="1592018024" sldId="419"/>
            <ac:spMk id="59" creationId="{0CB88733-6F80-21F4-A8B5-45D59640C755}"/>
          </ac:spMkLst>
        </pc:spChg>
        <pc:spChg chg="add mod">
          <ac:chgData name="Jong Hwan Park" userId="c51a49fa642bcda6" providerId="LiveId" clId="{88BA3435-92FB-407B-A4E6-7DDF85ADDF0C}" dt="2022-08-29T11:54:39.589" v="2" actId="1076"/>
          <ac:spMkLst>
            <pc:docMk/>
            <pc:sldMk cId="1592018024" sldId="419"/>
            <ac:spMk id="60" creationId="{F745E72C-C78F-133A-D60C-47C7C0FD2961}"/>
          </ac:spMkLst>
        </pc:spChg>
        <pc:spChg chg="add mod">
          <ac:chgData name="Jong Hwan Park" userId="c51a49fa642bcda6" providerId="LiveId" clId="{88BA3435-92FB-407B-A4E6-7DDF85ADDF0C}" dt="2022-08-29T11:54:39.589" v="2" actId="1076"/>
          <ac:spMkLst>
            <pc:docMk/>
            <pc:sldMk cId="1592018024" sldId="419"/>
            <ac:spMk id="61" creationId="{BEAC96C8-26C7-5E18-C42B-8B0999D796C0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62" creationId="{0DA87482-8DE1-0F85-8AFB-336AB0F20489}"/>
          </ac:spMkLst>
        </pc:spChg>
        <pc:spChg chg="add mod">
          <ac:chgData name="Jong Hwan Park" userId="c51a49fa642bcda6" providerId="LiveId" clId="{88BA3435-92FB-407B-A4E6-7DDF85ADDF0C}" dt="2022-08-29T11:54:39.589" v="2" actId="1076"/>
          <ac:spMkLst>
            <pc:docMk/>
            <pc:sldMk cId="1592018024" sldId="419"/>
            <ac:spMk id="63" creationId="{CB81241E-1F9B-FBBC-F697-EFAE223E8C78}"/>
          </ac:spMkLst>
        </pc:spChg>
        <pc:spChg chg="add mod">
          <ac:chgData name="Jong Hwan Park" userId="c51a49fa642bcda6" providerId="LiveId" clId="{88BA3435-92FB-407B-A4E6-7DDF85ADDF0C}" dt="2022-08-29T11:54:39.589" v="2" actId="1076"/>
          <ac:spMkLst>
            <pc:docMk/>
            <pc:sldMk cId="1592018024" sldId="419"/>
            <ac:spMk id="64" creationId="{0EBCB556-BC8C-3C9E-752E-C96BF7894EE8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65" creationId="{61EDF8FF-E79F-0255-7030-483FD3888BB8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66" creationId="{542473BE-FF55-E970-CB11-D3ACC7B9C333}"/>
          </ac:spMkLst>
        </pc:spChg>
        <pc:spChg chg="add mod">
          <ac:chgData name="Jong Hwan Park" userId="c51a49fa642bcda6" providerId="LiveId" clId="{88BA3435-92FB-407B-A4E6-7DDF85ADDF0C}" dt="2022-08-29T11:54:39.589" v="2" actId="1076"/>
          <ac:spMkLst>
            <pc:docMk/>
            <pc:sldMk cId="1592018024" sldId="419"/>
            <ac:spMk id="68" creationId="{EFB6635C-AB89-CCFF-192C-93BFC8279789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69" creationId="{C2068207-905E-A654-A9A7-147AE65A7C6D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70" creationId="{58E1F8F3-0BC8-4D59-519D-FA5010EA55D7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71" creationId="{10A2DD6F-61F1-6181-09CC-E9073A400267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72" creationId="{734C635B-E470-B3FF-FFE7-BC914CEF1DCF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73" creationId="{7AF7CA15-FA16-15E8-8061-2427ECB9CD78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74" creationId="{23483957-3A04-665D-90BC-BD4DB71DCB10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75" creationId="{88C340C0-6DDB-2931-2BF8-13956A446372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76" creationId="{BB52716F-03C9-7867-9AAD-81039982C325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77" creationId="{CAEDB1ED-8B71-47AD-9ABD-3FAFF63D2F94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78" creationId="{C87DD994-4520-0544-3D2E-75D3FF6AFD75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79" creationId="{80C59690-2C34-FB74-9EA0-98AEFF3DCC40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80" creationId="{8D891471-E636-8016-784F-8EF710848AB1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81" creationId="{3689AE3A-33CC-A0B7-4E9C-1F9A40537A67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82" creationId="{6BB40532-DB18-7E40-A54F-C028CB1472BE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83" creationId="{29DF63AA-DFD9-CAEB-CD60-DC37D2CA5EE8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84" creationId="{1C5AB39B-4DCC-7E98-E98E-CEF53045C3A7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85" creationId="{3B77DE12-2009-B99F-B2EB-89F455094E84}"/>
          </ac:spMkLst>
        </pc:spChg>
        <pc:spChg chg="mod">
          <ac:chgData name="Jong Hwan Park" userId="c51a49fa642bcda6" providerId="LiveId" clId="{88BA3435-92FB-407B-A4E6-7DDF85ADDF0C}" dt="2022-08-29T11:54:01.801" v="0" actId="1076"/>
          <ac:spMkLst>
            <pc:docMk/>
            <pc:sldMk cId="1592018024" sldId="419"/>
            <ac:spMk id="86" creationId="{923B8555-4BDF-B302-FBBE-E0C64FBB482E}"/>
          </ac:spMkLst>
        </pc:spChg>
        <pc:spChg chg="add mod">
          <ac:chgData name="Jong Hwan Park" userId="c51a49fa642bcda6" providerId="LiveId" clId="{88BA3435-92FB-407B-A4E6-7DDF85ADDF0C}" dt="2022-08-29T11:54:39.589" v="2" actId="1076"/>
          <ac:spMkLst>
            <pc:docMk/>
            <pc:sldMk cId="1592018024" sldId="419"/>
            <ac:spMk id="87" creationId="{5E2FAAB5-4806-AB63-0AC0-14D8BB83F1D1}"/>
          </ac:spMkLst>
        </pc:spChg>
        <pc:spChg chg="add mod">
          <ac:chgData name="Jong Hwan Park" userId="c51a49fa642bcda6" providerId="LiveId" clId="{88BA3435-92FB-407B-A4E6-7DDF85ADDF0C}" dt="2022-08-29T11:54:39.589" v="2" actId="1076"/>
          <ac:spMkLst>
            <pc:docMk/>
            <pc:sldMk cId="1592018024" sldId="419"/>
            <ac:spMk id="88" creationId="{213DD5A6-A330-0254-6E23-A4EC10F17014}"/>
          </ac:spMkLst>
        </pc:spChg>
        <pc:spChg chg="add mod">
          <ac:chgData name="Jong Hwan Park" userId="c51a49fa642bcda6" providerId="LiveId" clId="{88BA3435-92FB-407B-A4E6-7DDF85ADDF0C}" dt="2022-08-29T11:54:39.589" v="2" actId="1076"/>
          <ac:spMkLst>
            <pc:docMk/>
            <pc:sldMk cId="1592018024" sldId="419"/>
            <ac:spMk id="89" creationId="{7D355CCC-2D74-F3EE-B508-B391C17302C8}"/>
          </ac:spMkLst>
        </pc:spChg>
        <pc:spChg chg="add mod">
          <ac:chgData name="Jong Hwan Park" userId="c51a49fa642bcda6" providerId="LiveId" clId="{88BA3435-92FB-407B-A4E6-7DDF85ADDF0C}" dt="2022-08-29T11:54:39.589" v="2" actId="1076"/>
          <ac:spMkLst>
            <pc:docMk/>
            <pc:sldMk cId="1592018024" sldId="419"/>
            <ac:spMk id="90" creationId="{226EDFC2-80FA-B960-2C68-D7AA339A88F0}"/>
          </ac:spMkLst>
        </pc:spChg>
        <pc:spChg chg="add mod">
          <ac:chgData name="Jong Hwan Park" userId="c51a49fa642bcda6" providerId="LiveId" clId="{88BA3435-92FB-407B-A4E6-7DDF85ADDF0C}" dt="2022-08-29T11:54:39.589" v="2" actId="1076"/>
          <ac:spMkLst>
            <pc:docMk/>
            <pc:sldMk cId="1592018024" sldId="419"/>
            <ac:spMk id="91" creationId="{160931B0-8825-D35A-C673-064C188433EA}"/>
          </ac:spMkLst>
        </pc:spChg>
        <pc:spChg chg="add mod">
          <ac:chgData name="Jong Hwan Park" userId="c51a49fa642bcda6" providerId="LiveId" clId="{88BA3435-92FB-407B-A4E6-7DDF85ADDF0C}" dt="2022-08-29T11:59:41.562" v="72" actId="20577"/>
          <ac:spMkLst>
            <pc:docMk/>
            <pc:sldMk cId="1592018024" sldId="419"/>
            <ac:spMk id="92" creationId="{B688F798-8288-CF11-D1CC-ACD36E5DFDF7}"/>
          </ac:spMkLst>
        </pc:spChg>
        <pc:picChg chg="mod">
          <ac:chgData name="Jong Hwan Park" userId="c51a49fa642bcda6" providerId="LiveId" clId="{88BA3435-92FB-407B-A4E6-7DDF85ADDF0C}" dt="2022-08-29T11:54:01.801" v="0" actId="1076"/>
          <ac:picMkLst>
            <pc:docMk/>
            <pc:sldMk cId="1592018024" sldId="419"/>
            <ac:picMk id="4" creationId="{8C3C8DB2-F2DD-665F-0A1D-737188D71CAB}"/>
          </ac:picMkLst>
        </pc:picChg>
        <pc:picChg chg="mod">
          <ac:chgData name="Jong Hwan Park" userId="c51a49fa642bcda6" providerId="LiveId" clId="{88BA3435-92FB-407B-A4E6-7DDF85ADDF0C}" dt="2022-08-29T11:54:01.801" v="0" actId="1076"/>
          <ac:picMkLst>
            <pc:docMk/>
            <pc:sldMk cId="1592018024" sldId="419"/>
            <ac:picMk id="6" creationId="{175ECACF-7634-74B1-8B08-8F090D81BA01}"/>
          </ac:picMkLst>
        </pc:picChg>
        <pc:picChg chg="mod">
          <ac:chgData name="Jong Hwan Park" userId="c51a49fa642bcda6" providerId="LiveId" clId="{88BA3435-92FB-407B-A4E6-7DDF85ADDF0C}" dt="2022-08-29T11:54:01.801" v="0" actId="1076"/>
          <ac:picMkLst>
            <pc:docMk/>
            <pc:sldMk cId="1592018024" sldId="419"/>
            <ac:picMk id="8" creationId="{DC4332F5-B637-E7C4-9742-3E6B65CC0AF2}"/>
          </ac:picMkLst>
        </pc:picChg>
        <pc:picChg chg="mod">
          <ac:chgData name="Jong Hwan Park" userId="c51a49fa642bcda6" providerId="LiveId" clId="{88BA3435-92FB-407B-A4E6-7DDF85ADDF0C}" dt="2022-08-29T11:54:01.801" v="0" actId="1076"/>
          <ac:picMkLst>
            <pc:docMk/>
            <pc:sldMk cId="1592018024" sldId="419"/>
            <ac:picMk id="10" creationId="{2E96DF13-ABF2-B600-F01F-E35E334AF2B4}"/>
          </ac:picMkLst>
        </pc:picChg>
        <pc:picChg chg="mod">
          <ac:chgData name="Jong Hwan Park" userId="c51a49fa642bcda6" providerId="LiveId" clId="{88BA3435-92FB-407B-A4E6-7DDF85ADDF0C}" dt="2022-08-29T11:54:01.801" v="0" actId="1076"/>
          <ac:picMkLst>
            <pc:docMk/>
            <pc:sldMk cId="1592018024" sldId="419"/>
            <ac:picMk id="12" creationId="{83009EAF-7ABC-935A-3066-6A1C03F93580}"/>
          </ac:picMkLst>
        </pc:picChg>
        <pc:picChg chg="mod">
          <ac:chgData name="Jong Hwan Park" userId="c51a49fa642bcda6" providerId="LiveId" clId="{88BA3435-92FB-407B-A4E6-7DDF85ADDF0C}" dt="2022-08-29T11:54:01.801" v="0" actId="1076"/>
          <ac:picMkLst>
            <pc:docMk/>
            <pc:sldMk cId="1592018024" sldId="419"/>
            <ac:picMk id="16" creationId="{5CC49176-114C-ACC9-3EDC-D29F2E892A97}"/>
          </ac:picMkLst>
        </pc:picChg>
        <pc:picChg chg="add mod">
          <ac:chgData name="Jong Hwan Park" userId="c51a49fa642bcda6" providerId="LiveId" clId="{88BA3435-92FB-407B-A4E6-7DDF85ADDF0C}" dt="2022-08-29T11:54:39.589" v="2" actId="1076"/>
          <ac:picMkLst>
            <pc:docMk/>
            <pc:sldMk cId="1592018024" sldId="419"/>
            <ac:picMk id="19" creationId="{7A06FD38-1DAA-3CDD-C03A-86305C859874}"/>
          </ac:picMkLst>
        </pc:picChg>
        <pc:picChg chg="add mod">
          <ac:chgData name="Jong Hwan Park" userId="c51a49fa642bcda6" providerId="LiveId" clId="{88BA3435-92FB-407B-A4E6-7DDF85ADDF0C}" dt="2022-08-29T11:54:39.589" v="2" actId="1076"/>
          <ac:picMkLst>
            <pc:docMk/>
            <pc:sldMk cId="1592018024" sldId="419"/>
            <ac:picMk id="37" creationId="{E3B2EBF4-3068-D4C2-8A3E-EB0CDAA3B914}"/>
          </ac:picMkLst>
        </pc:picChg>
        <pc:picChg chg="add mod">
          <ac:chgData name="Jong Hwan Park" userId="c51a49fa642bcda6" providerId="LiveId" clId="{88BA3435-92FB-407B-A4E6-7DDF85ADDF0C}" dt="2022-08-29T11:54:39.589" v="2" actId="1076"/>
          <ac:picMkLst>
            <pc:docMk/>
            <pc:sldMk cId="1592018024" sldId="419"/>
            <ac:picMk id="57" creationId="{AA9A0BD9-EAEB-F738-E99A-ECF3C9BBF18D}"/>
          </ac:picMkLst>
        </pc:picChg>
        <pc:picChg chg="add mod">
          <ac:chgData name="Jong Hwan Park" userId="c51a49fa642bcda6" providerId="LiveId" clId="{88BA3435-92FB-407B-A4E6-7DDF85ADDF0C}" dt="2022-08-29T11:54:39.589" v="2" actId="1076"/>
          <ac:picMkLst>
            <pc:docMk/>
            <pc:sldMk cId="1592018024" sldId="419"/>
            <ac:picMk id="67" creationId="{45E0C80B-5547-6CAC-32A1-B73CDE98ECA9}"/>
          </ac:picMkLst>
        </pc:picChg>
      </pc:sldChg>
      <pc:sldChg chg="addSp modSp mod">
        <pc:chgData name="Jong Hwan Park" userId="c51a49fa642bcda6" providerId="LiveId" clId="{88BA3435-92FB-407B-A4E6-7DDF85ADDF0C}" dt="2022-08-29T12:00:07.952" v="75" actId="20577"/>
        <pc:sldMkLst>
          <pc:docMk/>
          <pc:sldMk cId="2054435412" sldId="420"/>
        </pc:sldMkLst>
        <pc:spChg chg="add mod">
          <ac:chgData name="Jong Hwan Park" userId="c51a49fa642bcda6" providerId="LiveId" clId="{88BA3435-92FB-407B-A4E6-7DDF85ADDF0C}" dt="2022-08-29T12:00:07.952" v="75" actId="20577"/>
          <ac:spMkLst>
            <pc:docMk/>
            <pc:sldMk cId="2054435412" sldId="420"/>
            <ac:spMk id="16" creationId="{8C3AD47F-14E8-7CEF-8A8B-B9758F958515}"/>
          </ac:spMkLst>
        </pc:spChg>
      </pc:sldChg>
    </pc:docChg>
  </pc:docChgLst>
  <pc:docChgLst>
    <pc:chgData name="Jong Hwan Park" userId="c51a49fa642bcda6" providerId="LiveId" clId="{89A3FCDE-8088-4803-9AB4-E19D128A1801}"/>
    <pc:docChg chg="custSel modSld">
      <pc:chgData name="Jong Hwan Park" userId="c51a49fa642bcda6" providerId="LiveId" clId="{89A3FCDE-8088-4803-9AB4-E19D128A1801}" dt="2022-08-31T21:30:50.032" v="10" actId="21"/>
      <pc:docMkLst>
        <pc:docMk/>
      </pc:docMkLst>
      <pc:sldChg chg="addSp delSp modSp mod">
        <pc:chgData name="Jong Hwan Park" userId="c51a49fa642bcda6" providerId="LiveId" clId="{89A3FCDE-8088-4803-9AB4-E19D128A1801}" dt="2022-08-31T21:30:50.032" v="10" actId="21"/>
        <pc:sldMkLst>
          <pc:docMk/>
          <pc:sldMk cId="4081590129" sldId="417"/>
        </pc:sldMkLst>
        <pc:spChg chg="mod">
          <ac:chgData name="Jong Hwan Park" userId="c51a49fa642bcda6" providerId="LiveId" clId="{89A3FCDE-8088-4803-9AB4-E19D128A1801}" dt="2022-08-31T21:30:03.447" v="7" actId="1076"/>
          <ac:spMkLst>
            <pc:docMk/>
            <pc:sldMk cId="4081590129" sldId="417"/>
            <ac:spMk id="30" creationId="{2BBF20DA-CA7C-AA98-55A0-B8251855846C}"/>
          </ac:spMkLst>
        </pc:spChg>
        <pc:spChg chg="mod">
          <ac:chgData name="Jong Hwan Park" userId="c51a49fa642bcda6" providerId="LiveId" clId="{89A3FCDE-8088-4803-9AB4-E19D128A1801}" dt="2022-08-31T21:30:09.133" v="8" actId="1076"/>
          <ac:spMkLst>
            <pc:docMk/>
            <pc:sldMk cId="4081590129" sldId="417"/>
            <ac:spMk id="31" creationId="{232773A1-06FF-1709-5FDE-3AA6CCF2BE93}"/>
          </ac:spMkLst>
        </pc:spChg>
        <pc:spChg chg="del mod">
          <ac:chgData name="Jong Hwan Park" userId="c51a49fa642bcda6" providerId="LiveId" clId="{89A3FCDE-8088-4803-9AB4-E19D128A1801}" dt="2022-08-31T21:30:50.032" v="10" actId="21"/>
          <ac:spMkLst>
            <pc:docMk/>
            <pc:sldMk cId="4081590129" sldId="417"/>
            <ac:spMk id="32" creationId="{7FEE9C42-39B4-D4DD-32E3-A3307F32F7EB}"/>
          </ac:spMkLst>
        </pc:spChg>
        <pc:picChg chg="add mod">
          <ac:chgData name="Jong Hwan Park" userId="c51a49fa642bcda6" providerId="LiveId" clId="{89A3FCDE-8088-4803-9AB4-E19D128A1801}" dt="2022-08-31T21:29:52.180" v="5" actId="1076"/>
          <ac:picMkLst>
            <pc:docMk/>
            <pc:sldMk cId="4081590129" sldId="417"/>
            <ac:picMk id="4" creationId="{0FEC413F-32A5-9614-5A2C-9278EA35536E}"/>
          </ac:picMkLst>
        </pc:picChg>
        <pc:picChg chg="del">
          <ac:chgData name="Jong Hwan Park" userId="c51a49fa642bcda6" providerId="LiveId" clId="{89A3FCDE-8088-4803-9AB4-E19D128A1801}" dt="2022-08-31T21:30:13.653" v="9" actId="21"/>
          <ac:picMkLst>
            <pc:docMk/>
            <pc:sldMk cId="4081590129" sldId="417"/>
            <ac:picMk id="28" creationId="{42D6E861-0CB8-365C-65FF-93C6661E14A2}"/>
          </ac:picMkLst>
        </pc:picChg>
      </pc:sldChg>
    </pc:docChg>
  </pc:docChgLst>
  <pc:docChgLst>
    <pc:chgData name="Jong Hwan Park" userId="c51a49fa642bcda6" providerId="LiveId" clId="{65424427-CD18-4D38-8D1E-3652F596B1E9}"/>
    <pc:docChg chg="modSld">
      <pc:chgData name="Jong Hwan Park" userId="c51a49fa642bcda6" providerId="LiveId" clId="{65424427-CD18-4D38-8D1E-3652F596B1E9}" dt="2022-09-03T16:41:15.937" v="23" actId="20577"/>
      <pc:docMkLst>
        <pc:docMk/>
      </pc:docMkLst>
      <pc:sldChg chg="addSp modSp mod">
        <pc:chgData name="Jong Hwan Park" userId="c51a49fa642bcda6" providerId="LiveId" clId="{65424427-CD18-4D38-8D1E-3652F596B1E9}" dt="2022-09-03T16:41:15.937" v="23" actId="20577"/>
        <pc:sldMkLst>
          <pc:docMk/>
          <pc:sldMk cId="4081590129" sldId="417"/>
        </pc:sldMkLst>
        <pc:spChg chg="add mod">
          <ac:chgData name="Jong Hwan Park" userId="c51a49fa642bcda6" providerId="LiveId" clId="{65424427-CD18-4D38-8D1E-3652F596B1E9}" dt="2022-09-03T16:40:13.417" v="18" actId="20577"/>
          <ac:spMkLst>
            <pc:docMk/>
            <pc:sldMk cId="4081590129" sldId="417"/>
            <ac:spMk id="5" creationId="{B15A02C3-1163-2178-906D-CD95611014A9}"/>
          </ac:spMkLst>
        </pc:spChg>
        <pc:spChg chg="add mod">
          <ac:chgData name="Jong Hwan Park" userId="c51a49fa642bcda6" providerId="LiveId" clId="{65424427-CD18-4D38-8D1E-3652F596B1E9}" dt="2022-09-03T16:39:16.457" v="1" actId="1076"/>
          <ac:spMkLst>
            <pc:docMk/>
            <pc:sldMk cId="4081590129" sldId="417"/>
            <ac:spMk id="28" creationId="{876BCC54-58F7-D5FD-1C08-719A069690FA}"/>
          </ac:spMkLst>
        </pc:spChg>
        <pc:spChg chg="mod">
          <ac:chgData name="Jong Hwan Park" userId="c51a49fa642bcda6" providerId="LiveId" clId="{65424427-CD18-4D38-8D1E-3652F596B1E9}" dt="2022-09-03T16:41:12.098" v="22" actId="20577"/>
          <ac:spMkLst>
            <pc:docMk/>
            <pc:sldMk cId="4081590129" sldId="417"/>
            <ac:spMk id="30" creationId="{2BBF20DA-CA7C-AA98-55A0-B8251855846C}"/>
          </ac:spMkLst>
        </pc:spChg>
        <pc:spChg chg="mod">
          <ac:chgData name="Jong Hwan Park" userId="c51a49fa642bcda6" providerId="LiveId" clId="{65424427-CD18-4D38-8D1E-3652F596B1E9}" dt="2022-09-03T16:41:15.937" v="23" actId="20577"/>
          <ac:spMkLst>
            <pc:docMk/>
            <pc:sldMk cId="4081590129" sldId="417"/>
            <ac:spMk id="31" creationId="{232773A1-06FF-1709-5FDE-3AA6CCF2BE93}"/>
          </ac:spMkLst>
        </pc:spChg>
        <pc:spChg chg="add mod">
          <ac:chgData name="Jong Hwan Park" userId="c51a49fa642bcda6" providerId="LiveId" clId="{65424427-CD18-4D38-8D1E-3652F596B1E9}" dt="2022-09-03T16:39:16.457" v="1" actId="1076"/>
          <ac:spMkLst>
            <pc:docMk/>
            <pc:sldMk cId="4081590129" sldId="417"/>
            <ac:spMk id="32" creationId="{C1D8E759-2EC6-FF0F-FC0A-11D194538B6D}"/>
          </ac:spMkLst>
        </pc:spChg>
        <pc:spChg chg="add mod">
          <ac:chgData name="Jong Hwan Park" userId="c51a49fa642bcda6" providerId="LiveId" clId="{65424427-CD18-4D38-8D1E-3652F596B1E9}" dt="2022-09-03T16:39:46.134" v="13" actId="1036"/>
          <ac:spMkLst>
            <pc:docMk/>
            <pc:sldMk cId="4081590129" sldId="417"/>
            <ac:spMk id="34" creationId="{38715778-41C1-ADC9-7177-68EA5B63D3B6}"/>
          </ac:spMkLst>
        </pc:spChg>
        <pc:spChg chg="add mod">
          <ac:chgData name="Jong Hwan Park" userId="c51a49fa642bcda6" providerId="LiveId" clId="{65424427-CD18-4D38-8D1E-3652F596B1E9}" dt="2022-09-03T16:40:45.832" v="20" actId="1076"/>
          <ac:spMkLst>
            <pc:docMk/>
            <pc:sldMk cId="4081590129" sldId="417"/>
            <ac:spMk id="36" creationId="{5CF3FF10-28D1-CD04-8FF5-5D6D58C46C31}"/>
          </ac:spMkLst>
        </pc:spChg>
        <pc:spChg chg="add mod">
          <ac:chgData name="Jong Hwan Park" userId="c51a49fa642bcda6" providerId="LiveId" clId="{65424427-CD18-4D38-8D1E-3652F596B1E9}" dt="2022-09-03T16:40:45.832" v="20" actId="1076"/>
          <ac:spMkLst>
            <pc:docMk/>
            <pc:sldMk cId="4081590129" sldId="417"/>
            <ac:spMk id="38" creationId="{9BBDD7AF-6019-C14A-848D-4652E0E7F44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5A3FDA-BCB5-6C93-B7B7-1C67BEA837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67D050B-2253-7EC9-0C79-05F05A4DD9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5BC03D-B29B-5312-F5A5-74D1770AF5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71FEF-7AEB-4B99-AFE1-608FEB5513A4}" type="datetimeFigureOut">
              <a:rPr lang="en-US" smtClean="0"/>
              <a:t>9/3/2022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1B815F-947B-46B9-7D1E-BD5353783E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D3F03A-5B71-9D95-F373-06B6633E98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0669-4692-43B7-BF71-B71E9A8D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880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4893A-B40F-739B-A046-5F9D6FE27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8F2DE43-BADA-8C67-A3F7-9165C3E669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76CA89-0DF8-1192-6EFB-3899A0B24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71FEF-7AEB-4B99-AFE1-608FEB5513A4}" type="datetimeFigureOut">
              <a:rPr lang="en-US" smtClean="0"/>
              <a:t>9/3/2022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7CB645-1CAC-25EA-CA94-92B85DAA15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CC615E-17CB-91F4-EDD8-E9BF1344C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0669-4692-43B7-BF71-B71E9A8D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8366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C9A7008-D037-6B2A-87C6-09B2E84D6B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C6E96DE-EA2B-5170-75C6-F2A5002A788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3812AE6-25D8-F057-2E6A-8F84E5F36E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71FEF-7AEB-4B99-AFE1-608FEB5513A4}" type="datetimeFigureOut">
              <a:rPr lang="en-US" smtClean="0"/>
              <a:t>9/3/2022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A631BA-8EDE-3508-B6A6-838CF0DD3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58229C-1492-67DC-81A2-8076B1B993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0669-4692-43B7-BF71-B71E9A8D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6852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D68DC5-F30B-4E7A-B570-3F3F2AC41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DA0E98-8B40-2F45-26AC-74DFC84F7B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7F15F0-C86B-B82F-2159-9DF739AC6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71FEF-7AEB-4B99-AFE1-608FEB5513A4}" type="datetimeFigureOut">
              <a:rPr lang="en-US" smtClean="0"/>
              <a:t>9/3/2022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32907C-3B28-589C-9421-C75689D93F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C4C66B-D6C1-12D1-2F71-93440DFBC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0669-4692-43B7-BF71-B71E9A8D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915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3C9AE-004F-19AB-2F62-87439D2C5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46BB163-C5ED-D616-8984-EA527261BE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59AAB4-10BC-4480-48D9-C2D6997A3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71FEF-7AEB-4B99-AFE1-608FEB5513A4}" type="datetimeFigureOut">
              <a:rPr lang="en-US" smtClean="0"/>
              <a:t>9/3/2022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BEBB0A-9D2F-C226-51E8-E7C4CD7012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14670D-189D-C298-EAB9-0A1FBBBEA9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0669-4692-43B7-BF71-B71E9A8D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728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92A0D2-7CB1-D1D8-D8D5-6F388D5457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A4B55F-5CAF-5145-1222-0BF843CC49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65CAEA-AB61-9D11-798E-F5EDD9E257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CBB8415-EFD3-1AD7-8B99-05D33F644E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71FEF-7AEB-4B99-AFE1-608FEB5513A4}" type="datetimeFigureOut">
              <a:rPr lang="en-US" smtClean="0"/>
              <a:t>9/3/2022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A26E9A-BFB9-6D65-4067-02EF4C778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9011B64-97E9-76CF-741F-601A75CA6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0669-4692-43B7-BF71-B71E9A8D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3601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4AABA-47C8-5EA5-F46B-86F3B57231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6D2007-32B6-3200-FC0B-6D082EB96D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96C6B8-D632-FC71-7151-0BF589DB25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59AAB4F-5C4B-157A-43EA-61528095976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DDC10D3-D701-7335-D681-F98F66ECB9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966A095-9509-8142-069E-ABF7EFDCB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71FEF-7AEB-4B99-AFE1-608FEB5513A4}" type="datetimeFigureOut">
              <a:rPr lang="en-US" smtClean="0"/>
              <a:t>9/3/2022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5A5A7C7-9683-95CE-7BC4-9087505476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57332C-19C0-FDE3-0BD7-2D7335F24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0669-4692-43B7-BF71-B71E9A8D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422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08494-78CC-2A7C-F045-A166570032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910374-8832-BE97-287F-17E1B4A819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71FEF-7AEB-4B99-AFE1-608FEB5513A4}" type="datetimeFigureOut">
              <a:rPr lang="en-US" smtClean="0"/>
              <a:t>9/3/2022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486BD5F-0427-0A7C-88CC-C310FA902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F382AC8-9879-DA5B-BE67-14BB79BF7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0669-4692-43B7-BF71-B71E9A8D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5431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8DC8FF-53C1-6FFD-93D3-1DA26F5C1E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71FEF-7AEB-4B99-AFE1-608FEB5513A4}" type="datetimeFigureOut">
              <a:rPr lang="en-US" smtClean="0"/>
              <a:t>9/3/2022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DC10056-E9B8-74FB-957D-A02F00C15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EDEF72-8EAB-2F12-E08E-3D11D2D89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0669-4692-43B7-BF71-B71E9A8D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84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CC5F1-9BD5-FCCC-513A-97E83D2761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8E69C8-A69D-A7CF-4A60-B23AB42F98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78B30A-DBE9-030A-1286-F3BB1E0C861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4BDF55-9731-8C97-5B30-72BC281C94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71FEF-7AEB-4B99-AFE1-608FEB5513A4}" type="datetimeFigureOut">
              <a:rPr lang="en-US" smtClean="0"/>
              <a:t>9/3/2022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0C8726-83AB-A127-7DB7-4EC1E97A19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2E94B5-6862-4053-5C6E-1A89A26819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0669-4692-43B7-BF71-B71E9A8D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7239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28BE4-364B-4DE4-CA1D-78EC90FE4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022994D-CEA0-E742-47EF-EBA02E3CA8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98A728D-12D3-2A8E-BF58-1A0901B8F0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428DA0-E22D-7A7F-438A-19661BC994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971FEF-7AEB-4B99-AFE1-608FEB5513A4}" type="datetimeFigureOut">
              <a:rPr lang="en-US" smtClean="0"/>
              <a:t>9/3/2022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F068FC-27F5-A143-6F2C-2A7C6CE64A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B1EE8C-A00C-165A-561E-03243287A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90669-4692-43B7-BF71-B71E9A8D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8568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669247E-666D-1A20-1B06-065D665878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BD9F69-C0AA-BF0F-87A5-E4E17390F6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DD2EED-947E-0427-1E9F-8793A16C3EA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971FEF-7AEB-4B99-AFE1-608FEB5513A4}" type="datetimeFigureOut">
              <a:rPr lang="en-US" smtClean="0"/>
              <a:t>9/3/2022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8A7A02-A08E-2C10-3006-A2DACC86709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65CB2A-9098-7013-5A3A-69F98B1688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F90669-4692-43B7-BF71-B71E9A8DA3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91084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DADB9E5-4661-7467-5CEE-BEFCA8131E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99907" y="3598490"/>
            <a:ext cx="1885950" cy="95097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0CFE4D1-D38E-91EF-836C-2E6AF11BBC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9150" y="1097347"/>
            <a:ext cx="1885950" cy="13716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34BC824-FD66-4272-DDD5-A4BF2784D953}"/>
              </a:ext>
            </a:extLst>
          </p:cNvPr>
          <p:cNvSpPr txBox="1"/>
          <p:nvPr/>
        </p:nvSpPr>
        <p:spPr>
          <a:xfrm>
            <a:off x="4400853" y="863920"/>
            <a:ext cx="234254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eIF5A </a:t>
            </a:r>
            <a:r>
              <a:rPr lang="en-US" sz="1200" dirty="0" err="1"/>
              <a:t>hypusine</a:t>
            </a:r>
            <a:r>
              <a:rPr lang="en-US" sz="1200" dirty="0"/>
              <a:t> (18 </a:t>
            </a:r>
            <a:r>
              <a:rPr lang="en-US" sz="1200" dirty="0" err="1"/>
              <a:t>kDa</a:t>
            </a:r>
            <a:r>
              <a:rPr lang="en-US" sz="1200" dirty="0"/>
              <a:t>) for Fig 1B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6568459-AC29-413D-65BA-0E27A248A04E}"/>
              </a:ext>
            </a:extLst>
          </p:cNvPr>
          <p:cNvSpPr txBox="1"/>
          <p:nvPr/>
        </p:nvSpPr>
        <p:spPr>
          <a:xfrm>
            <a:off x="4101801" y="1783147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8E5EA7-83FD-428A-E500-D260F6591FF8}"/>
              </a:ext>
            </a:extLst>
          </p:cNvPr>
          <p:cNvSpPr txBox="1"/>
          <p:nvPr/>
        </p:nvSpPr>
        <p:spPr>
          <a:xfrm>
            <a:off x="4101801" y="1577270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20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2415657-3BCA-3BF2-F39B-D3AF0421675F}"/>
              </a:ext>
            </a:extLst>
          </p:cNvPr>
          <p:cNvSpPr txBox="1"/>
          <p:nvPr/>
        </p:nvSpPr>
        <p:spPr>
          <a:xfrm>
            <a:off x="4101801" y="1305091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25 </a:t>
            </a:r>
            <a:r>
              <a:rPr lang="en-US" sz="1100" dirty="0" err="1"/>
              <a:t>kDa</a:t>
            </a:r>
            <a:endParaRPr lang="en-US" sz="11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49E8C99-0449-678E-512E-6E63312C48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29150" y="2793265"/>
            <a:ext cx="1885950" cy="513883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C4E871E-45BC-AE2C-9FD4-7B905C6A2662}"/>
              </a:ext>
            </a:extLst>
          </p:cNvPr>
          <p:cNvSpPr txBox="1"/>
          <p:nvPr/>
        </p:nvSpPr>
        <p:spPr>
          <a:xfrm>
            <a:off x="4523319" y="2565831"/>
            <a:ext cx="22391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Total eIF5A (18 </a:t>
            </a:r>
            <a:r>
              <a:rPr lang="en-US" sz="1200" dirty="0" err="1"/>
              <a:t>kDa</a:t>
            </a:r>
            <a:r>
              <a:rPr lang="en-US" sz="1200" dirty="0"/>
              <a:t>) for Fig 1B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3D8E5B4-33A1-E01D-3AF5-B5C856E0079E}"/>
              </a:ext>
            </a:extLst>
          </p:cNvPr>
          <p:cNvSpPr txBox="1"/>
          <p:nvPr/>
        </p:nvSpPr>
        <p:spPr>
          <a:xfrm>
            <a:off x="4131112" y="2955253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22AE7BA-9BE5-5685-4E9D-171032001FE3}"/>
              </a:ext>
            </a:extLst>
          </p:cNvPr>
          <p:cNvSpPr txBox="1"/>
          <p:nvPr/>
        </p:nvSpPr>
        <p:spPr>
          <a:xfrm>
            <a:off x="4131112" y="2757294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20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CF74E4F-870A-6BBF-C833-692FF98E2DCB}"/>
              </a:ext>
            </a:extLst>
          </p:cNvPr>
          <p:cNvSpPr txBox="1"/>
          <p:nvPr/>
        </p:nvSpPr>
        <p:spPr>
          <a:xfrm>
            <a:off x="4134460" y="2626489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25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47EBAD2B-514F-FF6B-6474-37DDE72D6CD3}"/>
              </a:ext>
            </a:extLst>
          </p:cNvPr>
          <p:cNvSpPr txBox="1"/>
          <p:nvPr/>
        </p:nvSpPr>
        <p:spPr>
          <a:xfrm>
            <a:off x="4770664" y="3350403"/>
            <a:ext cx="17444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SIK2 (130 </a:t>
            </a:r>
            <a:r>
              <a:rPr lang="en-US" sz="1200" dirty="0" err="1"/>
              <a:t>kDa</a:t>
            </a:r>
            <a:r>
              <a:rPr lang="en-US" sz="1200" dirty="0"/>
              <a:t>) for Fig 1B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EE22732-7AB4-FF5C-7661-E701977500DA}"/>
              </a:ext>
            </a:extLst>
          </p:cNvPr>
          <p:cNvSpPr txBox="1"/>
          <p:nvPr/>
        </p:nvSpPr>
        <p:spPr>
          <a:xfrm>
            <a:off x="4131112" y="3785278"/>
            <a:ext cx="6477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130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C0E93E6-FE67-6E1F-0427-072B55A0ACBA}"/>
              </a:ext>
            </a:extLst>
          </p:cNvPr>
          <p:cNvSpPr txBox="1"/>
          <p:nvPr/>
        </p:nvSpPr>
        <p:spPr>
          <a:xfrm>
            <a:off x="4138955" y="3958619"/>
            <a:ext cx="6477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100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866A86E-F93C-C1DC-6F1D-054F28CCBE09}"/>
              </a:ext>
            </a:extLst>
          </p:cNvPr>
          <p:cNvSpPr txBox="1"/>
          <p:nvPr/>
        </p:nvSpPr>
        <p:spPr>
          <a:xfrm>
            <a:off x="4210034" y="4164496"/>
            <a:ext cx="6477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75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D619A94-6CE7-72F8-3E58-7D0A0D7A70A4}"/>
              </a:ext>
            </a:extLst>
          </p:cNvPr>
          <p:cNvSpPr txBox="1"/>
          <p:nvPr/>
        </p:nvSpPr>
        <p:spPr>
          <a:xfrm>
            <a:off x="4199460" y="4344171"/>
            <a:ext cx="6477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60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73BBA67-E620-8DCA-EFCB-5FDC9BF984BD}"/>
              </a:ext>
            </a:extLst>
          </p:cNvPr>
          <p:cNvSpPr txBox="1"/>
          <p:nvPr/>
        </p:nvSpPr>
        <p:spPr>
          <a:xfrm>
            <a:off x="4128407" y="3649486"/>
            <a:ext cx="6477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140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86A82AB-5268-1B09-0BA6-EBC5A3DE51EA}"/>
              </a:ext>
            </a:extLst>
          </p:cNvPr>
          <p:cNvSpPr txBox="1"/>
          <p:nvPr/>
        </p:nvSpPr>
        <p:spPr>
          <a:xfrm>
            <a:off x="4136571" y="3503354"/>
            <a:ext cx="6477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180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74AD44C5-E939-36D5-613D-2460757BE45C}"/>
              </a:ext>
            </a:extLst>
          </p:cNvPr>
          <p:cNvSpPr txBox="1"/>
          <p:nvPr/>
        </p:nvSpPr>
        <p:spPr>
          <a:xfrm>
            <a:off x="4101800" y="2026097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3B5F15A-32DB-176D-D6F6-2618A1BDBE8C}"/>
              </a:ext>
            </a:extLst>
          </p:cNvPr>
          <p:cNvSpPr txBox="1"/>
          <p:nvPr/>
        </p:nvSpPr>
        <p:spPr>
          <a:xfrm>
            <a:off x="4131112" y="3116844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BA48FF5-96DE-25F0-222A-857301478363}"/>
              </a:ext>
            </a:extLst>
          </p:cNvPr>
          <p:cNvSpPr txBox="1"/>
          <p:nvPr/>
        </p:nvSpPr>
        <p:spPr>
          <a:xfrm>
            <a:off x="4131144" y="1016315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35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2BBF20DA-CA7C-AA98-55A0-B8251855846C}"/>
              </a:ext>
            </a:extLst>
          </p:cNvPr>
          <p:cNvSpPr txBox="1"/>
          <p:nvPr/>
        </p:nvSpPr>
        <p:spPr>
          <a:xfrm>
            <a:off x="7892512" y="3216863"/>
            <a:ext cx="18859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/>
              <a:t>β</a:t>
            </a:r>
            <a:r>
              <a:rPr lang="en-US" sz="1200" dirty="0"/>
              <a:t>-actin (42 </a:t>
            </a:r>
            <a:r>
              <a:rPr lang="en-US" sz="1200" dirty="0" err="1"/>
              <a:t>kDa</a:t>
            </a:r>
            <a:r>
              <a:rPr lang="en-US" sz="1200" dirty="0"/>
              <a:t>) for Fig 1B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32773A1-06FF-1709-5FDE-3AA6CCF2BE93}"/>
              </a:ext>
            </a:extLst>
          </p:cNvPr>
          <p:cNvSpPr txBox="1"/>
          <p:nvPr/>
        </p:nvSpPr>
        <p:spPr>
          <a:xfrm>
            <a:off x="9778461" y="4226891"/>
            <a:ext cx="6477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42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5F7B981-B076-C6F3-FA1D-BECE96DA27E8}"/>
              </a:ext>
            </a:extLst>
          </p:cNvPr>
          <p:cNvSpPr txBox="1"/>
          <p:nvPr/>
        </p:nvSpPr>
        <p:spPr>
          <a:xfrm>
            <a:off x="3597119" y="264337"/>
            <a:ext cx="36181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Unedited images for Figure 1 (Response to Reviewers)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FEC413F-32A5-9614-5A2C-9278EA3553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75815" y="3503354"/>
            <a:ext cx="1919344" cy="169357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B15A02C3-1163-2178-906D-CD95611014A9}"/>
              </a:ext>
            </a:extLst>
          </p:cNvPr>
          <p:cNvSpPr txBox="1"/>
          <p:nvPr/>
        </p:nvSpPr>
        <p:spPr>
          <a:xfrm>
            <a:off x="7345111" y="4172660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45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876BCC54-58F7-D5FD-1C08-719A069690FA}"/>
              </a:ext>
            </a:extLst>
          </p:cNvPr>
          <p:cNvSpPr txBox="1"/>
          <p:nvPr/>
        </p:nvSpPr>
        <p:spPr>
          <a:xfrm>
            <a:off x="7321844" y="4906689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20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C1D8E759-2EC6-FF0F-FC0A-11D194538B6D}"/>
              </a:ext>
            </a:extLst>
          </p:cNvPr>
          <p:cNvSpPr txBox="1"/>
          <p:nvPr/>
        </p:nvSpPr>
        <p:spPr>
          <a:xfrm>
            <a:off x="7321844" y="4634510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25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8715778-41C1-ADC9-7177-68EA5B63D3B6}"/>
              </a:ext>
            </a:extLst>
          </p:cNvPr>
          <p:cNvSpPr txBox="1"/>
          <p:nvPr/>
        </p:nvSpPr>
        <p:spPr>
          <a:xfrm>
            <a:off x="7351187" y="4378390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35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CF3FF10-28D1-CD04-8FF5-5D6D58C46C31}"/>
              </a:ext>
            </a:extLst>
          </p:cNvPr>
          <p:cNvSpPr txBox="1"/>
          <p:nvPr/>
        </p:nvSpPr>
        <p:spPr>
          <a:xfrm>
            <a:off x="7295501" y="3615728"/>
            <a:ext cx="6477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75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BBDD7AF-6019-C14A-848D-4652E0E7F448}"/>
              </a:ext>
            </a:extLst>
          </p:cNvPr>
          <p:cNvSpPr txBox="1"/>
          <p:nvPr/>
        </p:nvSpPr>
        <p:spPr>
          <a:xfrm>
            <a:off x="7341592" y="3895278"/>
            <a:ext cx="6477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60 </a:t>
            </a:r>
            <a:r>
              <a:rPr lang="en-US" sz="1100" dirty="0" err="1"/>
              <a:t>kDa</a:t>
            </a:r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4081590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C3C8DB2-F2DD-665F-0A1D-737188D71C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1923" y="4462531"/>
            <a:ext cx="1295399" cy="239547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75ECACF-7634-74B1-8B08-8F090D81BA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3401" y="512155"/>
            <a:ext cx="1381124" cy="253624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C4332F5-B637-E7C4-9742-3E6B65CC0A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4268" y="512155"/>
            <a:ext cx="2238375" cy="139798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E96DF13-ABF2-B600-F01F-E35E334AF2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67218" y="3813204"/>
            <a:ext cx="2238375" cy="12858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83009EAF-7ABC-935A-3066-6A1C03F9358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77420" y="5053822"/>
            <a:ext cx="2162174" cy="16764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CC49176-114C-ACC9-3EDC-D29F2E892A9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06162">
            <a:off x="9177558" y="2126604"/>
            <a:ext cx="2288909" cy="165762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A144C43-76EC-AAAE-BA26-D1ECCBA9E975}"/>
              </a:ext>
            </a:extLst>
          </p:cNvPr>
          <p:cNvSpPr txBox="1"/>
          <p:nvPr/>
        </p:nvSpPr>
        <p:spPr>
          <a:xfrm>
            <a:off x="5104948" y="2493355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D8F448E-B6B1-6564-59CE-229C4691F7E2}"/>
              </a:ext>
            </a:extLst>
          </p:cNvPr>
          <p:cNvSpPr txBox="1"/>
          <p:nvPr/>
        </p:nvSpPr>
        <p:spPr>
          <a:xfrm>
            <a:off x="5104948" y="2337964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20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3C2F631-623E-A4EE-5322-46295A3808C4}"/>
              </a:ext>
            </a:extLst>
          </p:cNvPr>
          <p:cNvSpPr txBox="1"/>
          <p:nvPr/>
        </p:nvSpPr>
        <p:spPr>
          <a:xfrm>
            <a:off x="5104948" y="2065785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25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3A7A4AD-5301-383D-6982-6677435B09CF}"/>
              </a:ext>
            </a:extLst>
          </p:cNvPr>
          <p:cNvSpPr txBox="1"/>
          <p:nvPr/>
        </p:nvSpPr>
        <p:spPr>
          <a:xfrm>
            <a:off x="5104947" y="2721955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8DEF6BC-0135-ED1E-06FB-F085D4487EFF}"/>
              </a:ext>
            </a:extLst>
          </p:cNvPr>
          <p:cNvSpPr txBox="1"/>
          <p:nvPr/>
        </p:nvSpPr>
        <p:spPr>
          <a:xfrm>
            <a:off x="5101325" y="1924411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35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709AD79-26E5-E721-49E1-E3D1CF9FC1AE}"/>
              </a:ext>
            </a:extLst>
          </p:cNvPr>
          <p:cNvSpPr txBox="1"/>
          <p:nvPr/>
        </p:nvSpPr>
        <p:spPr>
          <a:xfrm>
            <a:off x="5113111" y="1802030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45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E4F5D67C-13E0-5B56-C263-D754AAD9B062}"/>
              </a:ext>
            </a:extLst>
          </p:cNvPr>
          <p:cNvSpPr txBox="1"/>
          <p:nvPr/>
        </p:nvSpPr>
        <p:spPr>
          <a:xfrm>
            <a:off x="5032977" y="1241145"/>
            <a:ext cx="6477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130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5127490-DB83-AF98-E40C-929C022A65E5}"/>
              </a:ext>
            </a:extLst>
          </p:cNvPr>
          <p:cNvSpPr txBox="1"/>
          <p:nvPr/>
        </p:nvSpPr>
        <p:spPr>
          <a:xfrm>
            <a:off x="5040820" y="1393545"/>
            <a:ext cx="6477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100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23EF41A-84C0-EE20-A275-0843F08F8D03}"/>
              </a:ext>
            </a:extLst>
          </p:cNvPr>
          <p:cNvSpPr txBox="1"/>
          <p:nvPr/>
        </p:nvSpPr>
        <p:spPr>
          <a:xfrm>
            <a:off x="5111899" y="1502755"/>
            <a:ext cx="6477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75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ED2959D-9ABE-5352-D514-B4C1CCCFD580}"/>
              </a:ext>
            </a:extLst>
          </p:cNvPr>
          <p:cNvSpPr txBox="1"/>
          <p:nvPr/>
        </p:nvSpPr>
        <p:spPr>
          <a:xfrm>
            <a:off x="5101325" y="1646639"/>
            <a:ext cx="6477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60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76EFCD3C-3185-78DD-A469-AF95160F8A25}"/>
              </a:ext>
            </a:extLst>
          </p:cNvPr>
          <p:cNvSpPr txBox="1"/>
          <p:nvPr/>
        </p:nvSpPr>
        <p:spPr>
          <a:xfrm>
            <a:off x="5030272" y="1088745"/>
            <a:ext cx="6477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140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F1DB92CE-F96B-1E44-3BAF-68D8B9BD8B5E}"/>
              </a:ext>
            </a:extLst>
          </p:cNvPr>
          <p:cNvSpPr txBox="1"/>
          <p:nvPr/>
        </p:nvSpPr>
        <p:spPr>
          <a:xfrm>
            <a:off x="5038436" y="936345"/>
            <a:ext cx="6477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180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F5A5E81-2C34-E42B-72F0-55C43F4783D5}"/>
              </a:ext>
            </a:extLst>
          </p:cNvPr>
          <p:cNvSpPr txBox="1"/>
          <p:nvPr/>
        </p:nvSpPr>
        <p:spPr>
          <a:xfrm>
            <a:off x="9004020" y="5995820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9ED6BEB-0765-C6E8-CD5D-111016D8148B}"/>
              </a:ext>
            </a:extLst>
          </p:cNvPr>
          <p:cNvSpPr txBox="1"/>
          <p:nvPr/>
        </p:nvSpPr>
        <p:spPr>
          <a:xfrm>
            <a:off x="6834654" y="6575089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20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5F69CBA-B797-9EDF-9B88-D216129343DF}"/>
              </a:ext>
            </a:extLst>
          </p:cNvPr>
          <p:cNvSpPr txBox="1"/>
          <p:nvPr/>
        </p:nvSpPr>
        <p:spPr>
          <a:xfrm>
            <a:off x="6834653" y="6313479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25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917DA7C-5C79-E065-AA48-D98945074F88}"/>
              </a:ext>
            </a:extLst>
          </p:cNvPr>
          <p:cNvSpPr txBox="1"/>
          <p:nvPr/>
        </p:nvSpPr>
        <p:spPr>
          <a:xfrm>
            <a:off x="9006056" y="6229352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6B038106-91E7-5516-11DC-49896F85985C}"/>
              </a:ext>
            </a:extLst>
          </p:cNvPr>
          <p:cNvSpPr txBox="1"/>
          <p:nvPr/>
        </p:nvSpPr>
        <p:spPr>
          <a:xfrm>
            <a:off x="6831148" y="6098547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35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82BB548-58E5-EFE0-336F-BEDDA0A11695}"/>
              </a:ext>
            </a:extLst>
          </p:cNvPr>
          <p:cNvSpPr txBox="1"/>
          <p:nvPr/>
        </p:nvSpPr>
        <p:spPr>
          <a:xfrm>
            <a:off x="6827643" y="5921064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45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11436285-A9F3-A86D-52CB-B90D797B8019}"/>
              </a:ext>
            </a:extLst>
          </p:cNvPr>
          <p:cNvSpPr txBox="1"/>
          <p:nvPr/>
        </p:nvSpPr>
        <p:spPr>
          <a:xfrm>
            <a:off x="6786726" y="5018301"/>
            <a:ext cx="6477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130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4ED9F956-F838-9241-4522-F2C0AA682B24}"/>
              </a:ext>
            </a:extLst>
          </p:cNvPr>
          <p:cNvSpPr txBox="1"/>
          <p:nvPr/>
        </p:nvSpPr>
        <p:spPr>
          <a:xfrm>
            <a:off x="6786726" y="5134203"/>
            <a:ext cx="6477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100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472F5904-34D6-6B90-CD2E-46A19FBBB0AF}"/>
              </a:ext>
            </a:extLst>
          </p:cNvPr>
          <p:cNvSpPr txBox="1"/>
          <p:nvPr/>
        </p:nvSpPr>
        <p:spPr>
          <a:xfrm>
            <a:off x="6763759" y="5306400"/>
            <a:ext cx="6477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75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EF8A779-95DC-12AF-0560-3B0785B10E22}"/>
              </a:ext>
            </a:extLst>
          </p:cNvPr>
          <p:cNvSpPr txBox="1"/>
          <p:nvPr/>
        </p:nvSpPr>
        <p:spPr>
          <a:xfrm>
            <a:off x="6809850" y="5585950"/>
            <a:ext cx="6477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60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F39FEC59-0735-23D9-29F9-89527BECFEAE}"/>
              </a:ext>
            </a:extLst>
          </p:cNvPr>
          <p:cNvSpPr txBox="1"/>
          <p:nvPr/>
        </p:nvSpPr>
        <p:spPr>
          <a:xfrm>
            <a:off x="6775809" y="4881139"/>
            <a:ext cx="6477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140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6A2E3823-F8A7-80B4-54A6-12A21EE0D12C}"/>
              </a:ext>
            </a:extLst>
          </p:cNvPr>
          <p:cNvSpPr txBox="1"/>
          <p:nvPr/>
        </p:nvSpPr>
        <p:spPr>
          <a:xfrm>
            <a:off x="6763760" y="4712669"/>
            <a:ext cx="6477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180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0DA87482-8DE1-0F85-8AFB-336AB0F20489}"/>
              </a:ext>
            </a:extLst>
          </p:cNvPr>
          <p:cNvSpPr txBox="1"/>
          <p:nvPr/>
        </p:nvSpPr>
        <p:spPr>
          <a:xfrm>
            <a:off x="8763121" y="1588606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45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61EDF8FF-E79F-0255-7030-483FD3888BB8}"/>
              </a:ext>
            </a:extLst>
          </p:cNvPr>
          <p:cNvSpPr txBox="1"/>
          <p:nvPr/>
        </p:nvSpPr>
        <p:spPr>
          <a:xfrm>
            <a:off x="8762067" y="1191979"/>
            <a:ext cx="6477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75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542473BE-FF55-E970-CB11-D3ACC7B9C333}"/>
              </a:ext>
            </a:extLst>
          </p:cNvPr>
          <p:cNvSpPr txBox="1"/>
          <p:nvPr/>
        </p:nvSpPr>
        <p:spPr>
          <a:xfrm>
            <a:off x="8751335" y="1433215"/>
            <a:ext cx="6477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60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C2068207-905E-A654-A9A7-147AE65A7C6D}"/>
              </a:ext>
            </a:extLst>
          </p:cNvPr>
          <p:cNvSpPr txBox="1"/>
          <p:nvPr/>
        </p:nvSpPr>
        <p:spPr>
          <a:xfrm>
            <a:off x="8886800" y="2896652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45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58E1F8F3-0BC8-4D59-519D-FA5010EA55D7}"/>
              </a:ext>
            </a:extLst>
          </p:cNvPr>
          <p:cNvSpPr txBox="1"/>
          <p:nvPr/>
        </p:nvSpPr>
        <p:spPr>
          <a:xfrm>
            <a:off x="8819156" y="2287052"/>
            <a:ext cx="6477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130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0A2DD6F-61F1-6181-09CC-E9073A400267}"/>
              </a:ext>
            </a:extLst>
          </p:cNvPr>
          <p:cNvSpPr txBox="1"/>
          <p:nvPr/>
        </p:nvSpPr>
        <p:spPr>
          <a:xfrm>
            <a:off x="8829704" y="2439452"/>
            <a:ext cx="6477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100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734C635B-E470-B3FF-FFE7-BC914CEF1DCF}"/>
              </a:ext>
            </a:extLst>
          </p:cNvPr>
          <p:cNvSpPr txBox="1"/>
          <p:nvPr/>
        </p:nvSpPr>
        <p:spPr>
          <a:xfrm>
            <a:off x="8900941" y="2591852"/>
            <a:ext cx="6477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75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7AF7CA15-FA16-15E8-8061-2427ECB9CD78}"/>
              </a:ext>
            </a:extLst>
          </p:cNvPr>
          <p:cNvSpPr txBox="1"/>
          <p:nvPr/>
        </p:nvSpPr>
        <p:spPr>
          <a:xfrm>
            <a:off x="8877189" y="2744252"/>
            <a:ext cx="6477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60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3483957-3A04-665D-90BC-BD4DB71DCB10}"/>
              </a:ext>
            </a:extLst>
          </p:cNvPr>
          <p:cNvSpPr txBox="1"/>
          <p:nvPr/>
        </p:nvSpPr>
        <p:spPr>
          <a:xfrm>
            <a:off x="8833501" y="2134652"/>
            <a:ext cx="6477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140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88C340C0-6DDB-2931-2BF8-13956A446372}"/>
              </a:ext>
            </a:extLst>
          </p:cNvPr>
          <p:cNvSpPr txBox="1"/>
          <p:nvPr/>
        </p:nvSpPr>
        <p:spPr>
          <a:xfrm>
            <a:off x="8838044" y="2044640"/>
            <a:ext cx="6477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180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BB52716F-03C9-7867-9AAD-81039982C325}"/>
              </a:ext>
            </a:extLst>
          </p:cNvPr>
          <p:cNvSpPr txBox="1"/>
          <p:nvPr/>
        </p:nvSpPr>
        <p:spPr>
          <a:xfrm>
            <a:off x="8884557" y="3347807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20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CAEDB1ED-8B71-47AD-9ABD-3FAFF63D2F94}"/>
              </a:ext>
            </a:extLst>
          </p:cNvPr>
          <p:cNvSpPr txBox="1"/>
          <p:nvPr/>
        </p:nvSpPr>
        <p:spPr>
          <a:xfrm>
            <a:off x="8884557" y="3183492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25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C87DD994-4520-0544-3D2E-75D3FF6AFD75}"/>
              </a:ext>
            </a:extLst>
          </p:cNvPr>
          <p:cNvSpPr txBox="1"/>
          <p:nvPr/>
        </p:nvSpPr>
        <p:spPr>
          <a:xfrm>
            <a:off x="8883111" y="3049734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35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80C59690-2C34-FB74-9EA0-98AEFF3DCC40}"/>
              </a:ext>
            </a:extLst>
          </p:cNvPr>
          <p:cNvSpPr txBox="1"/>
          <p:nvPr/>
        </p:nvSpPr>
        <p:spPr>
          <a:xfrm>
            <a:off x="5287892" y="4228591"/>
            <a:ext cx="18859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/>
              <a:t>β</a:t>
            </a:r>
            <a:r>
              <a:rPr lang="en-US" sz="1200" dirty="0"/>
              <a:t>-actin(42 </a:t>
            </a:r>
            <a:r>
              <a:rPr lang="en-US" sz="1200" dirty="0" err="1"/>
              <a:t>kDa</a:t>
            </a:r>
            <a:r>
              <a:rPr lang="en-US" sz="1200" dirty="0"/>
              <a:t>) for Fig 2B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8D891471-E636-8016-784F-8EF710848AB1}"/>
              </a:ext>
            </a:extLst>
          </p:cNvPr>
          <p:cNvSpPr txBox="1"/>
          <p:nvPr/>
        </p:nvSpPr>
        <p:spPr>
          <a:xfrm>
            <a:off x="4966978" y="233917"/>
            <a:ext cx="3540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SIK2 (130 </a:t>
            </a:r>
            <a:r>
              <a:rPr lang="en-US" sz="1200" dirty="0" err="1"/>
              <a:t>kDa</a:t>
            </a:r>
            <a:r>
              <a:rPr lang="en-US" sz="1200" dirty="0"/>
              <a:t>) / p4E-BP1 (Ser 65) (21 </a:t>
            </a:r>
            <a:r>
              <a:rPr lang="en-US" sz="1200" dirty="0" err="1"/>
              <a:t>kDa</a:t>
            </a:r>
            <a:r>
              <a:rPr lang="en-US" sz="1200" dirty="0"/>
              <a:t>) for Fig 2B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3689AE3A-33CC-A0B7-4E9C-1F9A40537A67}"/>
              </a:ext>
            </a:extLst>
          </p:cNvPr>
          <p:cNvSpPr txBox="1"/>
          <p:nvPr/>
        </p:nvSpPr>
        <p:spPr>
          <a:xfrm>
            <a:off x="9586742" y="307896"/>
            <a:ext cx="223837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Flag-SIK2 (130 </a:t>
            </a:r>
            <a:r>
              <a:rPr lang="en-US" sz="1200" dirty="0" err="1"/>
              <a:t>kDa</a:t>
            </a:r>
            <a:r>
              <a:rPr lang="en-US" sz="1200" dirty="0"/>
              <a:t>) for Fig 2C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BB40532-DB18-7E40-A54F-C028CB1472BE}"/>
              </a:ext>
            </a:extLst>
          </p:cNvPr>
          <p:cNvSpPr txBox="1"/>
          <p:nvPr/>
        </p:nvSpPr>
        <p:spPr>
          <a:xfrm>
            <a:off x="9495563" y="1936955"/>
            <a:ext cx="259066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p4E-BP1 (Ser 65) (21 </a:t>
            </a:r>
            <a:r>
              <a:rPr lang="en-US" sz="1200" dirty="0" err="1"/>
              <a:t>kDa</a:t>
            </a:r>
            <a:r>
              <a:rPr lang="en-US" sz="1200" dirty="0"/>
              <a:t>) for Fig 2C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29DF63AA-DFD9-CAEB-CD60-DC37D2CA5EE8}"/>
              </a:ext>
            </a:extLst>
          </p:cNvPr>
          <p:cNvSpPr txBox="1"/>
          <p:nvPr/>
        </p:nvSpPr>
        <p:spPr>
          <a:xfrm>
            <a:off x="9456586" y="3713201"/>
            <a:ext cx="21621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Total 4E-BP1 (21 </a:t>
            </a:r>
            <a:r>
              <a:rPr lang="en-US" sz="1200" dirty="0" err="1"/>
              <a:t>kDa</a:t>
            </a:r>
            <a:r>
              <a:rPr lang="en-US" sz="1200" dirty="0"/>
              <a:t>) for Fig 2C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1C5AB39B-4DCC-7E98-E98E-CEF53045C3A7}"/>
              </a:ext>
            </a:extLst>
          </p:cNvPr>
          <p:cNvSpPr txBox="1"/>
          <p:nvPr/>
        </p:nvSpPr>
        <p:spPr>
          <a:xfrm>
            <a:off x="9578223" y="5043165"/>
            <a:ext cx="21621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/>
              <a:t>β</a:t>
            </a:r>
            <a:r>
              <a:rPr lang="en-US" sz="1200" dirty="0"/>
              <a:t>-actin (42 </a:t>
            </a:r>
            <a:r>
              <a:rPr lang="en-US" sz="1200" dirty="0" err="1"/>
              <a:t>kDa</a:t>
            </a:r>
            <a:r>
              <a:rPr lang="en-US" sz="1200" dirty="0"/>
              <a:t>) for Fig 2C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3B77DE12-2009-B99F-B2EB-89F455094E84}"/>
              </a:ext>
            </a:extLst>
          </p:cNvPr>
          <p:cNvSpPr txBox="1"/>
          <p:nvPr/>
        </p:nvSpPr>
        <p:spPr>
          <a:xfrm>
            <a:off x="9004020" y="5822602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25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923B8555-4BDF-B302-FBBE-E0C64FBB482E}"/>
              </a:ext>
            </a:extLst>
          </p:cNvPr>
          <p:cNvSpPr txBox="1"/>
          <p:nvPr/>
        </p:nvSpPr>
        <p:spPr>
          <a:xfrm>
            <a:off x="9004020" y="5649384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35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8C936C9-EC63-AF92-2370-357F761FB440}"/>
              </a:ext>
            </a:extLst>
          </p:cNvPr>
          <p:cNvSpPr txBox="1"/>
          <p:nvPr/>
        </p:nvSpPr>
        <p:spPr>
          <a:xfrm>
            <a:off x="8721624" y="870769"/>
            <a:ext cx="6477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130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16291F8-6CF8-9BBE-0567-10E82D39BB83}"/>
              </a:ext>
            </a:extLst>
          </p:cNvPr>
          <p:cNvSpPr txBox="1"/>
          <p:nvPr/>
        </p:nvSpPr>
        <p:spPr>
          <a:xfrm>
            <a:off x="8735969" y="718369"/>
            <a:ext cx="6477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140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969D15-9379-D248-A79D-E9846DA65766}"/>
              </a:ext>
            </a:extLst>
          </p:cNvPr>
          <p:cNvSpPr txBox="1"/>
          <p:nvPr/>
        </p:nvSpPr>
        <p:spPr>
          <a:xfrm>
            <a:off x="8740512" y="628357"/>
            <a:ext cx="6477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180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669205-92E6-3421-6E28-24F41A9020CD}"/>
              </a:ext>
            </a:extLst>
          </p:cNvPr>
          <p:cNvSpPr txBox="1"/>
          <p:nvPr/>
        </p:nvSpPr>
        <p:spPr>
          <a:xfrm>
            <a:off x="8704344" y="1024711"/>
            <a:ext cx="6477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100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3F6F0EC-D793-536E-E90F-49E71C4F197F}"/>
              </a:ext>
            </a:extLst>
          </p:cNvPr>
          <p:cNvSpPr txBox="1"/>
          <p:nvPr/>
        </p:nvSpPr>
        <p:spPr>
          <a:xfrm>
            <a:off x="9004020" y="5364829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45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AAF73DC-1F35-7E34-422C-D0175466B823}"/>
              </a:ext>
            </a:extLst>
          </p:cNvPr>
          <p:cNvSpPr txBox="1"/>
          <p:nvPr/>
        </p:nvSpPr>
        <p:spPr>
          <a:xfrm>
            <a:off x="8862088" y="4378383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A625185-D76A-3332-4F2C-308F6159A18B}"/>
              </a:ext>
            </a:extLst>
          </p:cNvPr>
          <p:cNvSpPr txBox="1"/>
          <p:nvPr/>
        </p:nvSpPr>
        <p:spPr>
          <a:xfrm>
            <a:off x="8864124" y="4611915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527EB1C-4E50-9DC4-D276-0BD4DBC08CDC}"/>
              </a:ext>
            </a:extLst>
          </p:cNvPr>
          <p:cNvSpPr txBox="1"/>
          <p:nvPr/>
        </p:nvSpPr>
        <p:spPr>
          <a:xfrm>
            <a:off x="8862088" y="4205165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25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C415FE-BFE5-5148-B1B2-EE32E736F698}"/>
              </a:ext>
            </a:extLst>
          </p:cNvPr>
          <p:cNvSpPr txBox="1"/>
          <p:nvPr/>
        </p:nvSpPr>
        <p:spPr>
          <a:xfrm>
            <a:off x="8862088" y="4031947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35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687B28D-1A46-A14B-0ABA-E80153B98E02}"/>
              </a:ext>
            </a:extLst>
          </p:cNvPr>
          <p:cNvSpPr txBox="1"/>
          <p:nvPr/>
        </p:nvSpPr>
        <p:spPr>
          <a:xfrm>
            <a:off x="8866371" y="3779880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45 </a:t>
            </a:r>
            <a:r>
              <a:rPr lang="en-US" sz="1100" dirty="0" err="1"/>
              <a:t>kDa</a:t>
            </a:r>
            <a:endParaRPr lang="en-US" sz="11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7A06FD38-1DAA-3CDD-C03A-86305C8598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15057" y="663407"/>
            <a:ext cx="1924050" cy="809625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6AC90869-2D5B-3C50-C00F-6E0A6C34EA1D}"/>
              </a:ext>
            </a:extLst>
          </p:cNvPr>
          <p:cNvSpPr txBox="1"/>
          <p:nvPr/>
        </p:nvSpPr>
        <p:spPr>
          <a:xfrm>
            <a:off x="1080316" y="454103"/>
            <a:ext cx="17444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SIK2 (130 </a:t>
            </a:r>
            <a:r>
              <a:rPr lang="en-US" sz="1200" dirty="0" err="1"/>
              <a:t>kDa</a:t>
            </a:r>
            <a:r>
              <a:rPr lang="en-US" sz="1200" dirty="0"/>
              <a:t>) for Fig 2A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C18D8DE-DB84-1697-98ED-70BD4AF0614E}"/>
              </a:ext>
            </a:extLst>
          </p:cNvPr>
          <p:cNvSpPr txBox="1"/>
          <p:nvPr/>
        </p:nvSpPr>
        <p:spPr>
          <a:xfrm>
            <a:off x="362904" y="937413"/>
            <a:ext cx="6477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130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C03DFF5-263F-C89C-5456-D95E0AC0C349}"/>
              </a:ext>
            </a:extLst>
          </p:cNvPr>
          <p:cNvSpPr txBox="1"/>
          <p:nvPr/>
        </p:nvSpPr>
        <p:spPr>
          <a:xfrm>
            <a:off x="362904" y="1181835"/>
            <a:ext cx="6477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100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46266AE-17ED-2910-06DE-9EB31B095D69}"/>
              </a:ext>
            </a:extLst>
          </p:cNvPr>
          <p:cNvSpPr txBox="1"/>
          <p:nvPr/>
        </p:nvSpPr>
        <p:spPr>
          <a:xfrm>
            <a:off x="362904" y="783222"/>
            <a:ext cx="6477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140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475BCD2-D5B1-209D-8619-6502378B9923}"/>
              </a:ext>
            </a:extLst>
          </p:cNvPr>
          <p:cNvSpPr txBox="1"/>
          <p:nvPr/>
        </p:nvSpPr>
        <p:spPr>
          <a:xfrm>
            <a:off x="348724" y="585463"/>
            <a:ext cx="6477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180 </a:t>
            </a:r>
            <a:r>
              <a:rPr lang="en-US" sz="1100" dirty="0" err="1"/>
              <a:t>kDa</a:t>
            </a:r>
            <a:endParaRPr lang="en-US" sz="1100" dirty="0"/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E3B2EBF4-3068-D4C2-8A3E-EB0CDAA3B91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92248" y="1892023"/>
            <a:ext cx="1581150" cy="1181100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715FE769-F919-D5E8-1CAF-9E0A6F6A4666}"/>
              </a:ext>
            </a:extLst>
          </p:cNvPr>
          <p:cNvSpPr txBox="1"/>
          <p:nvPr/>
        </p:nvSpPr>
        <p:spPr>
          <a:xfrm>
            <a:off x="1110605" y="1638296"/>
            <a:ext cx="259927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p4E-BP1 (Ser 65)  (21 </a:t>
            </a:r>
            <a:r>
              <a:rPr lang="en-US" sz="1200" dirty="0" err="1"/>
              <a:t>kDa</a:t>
            </a:r>
            <a:r>
              <a:rPr lang="en-US" sz="1200" dirty="0"/>
              <a:t>) for Fig 2A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FB91F1F2-4140-5A5D-CF05-10D42681C9F6}"/>
              </a:ext>
            </a:extLst>
          </p:cNvPr>
          <p:cNvSpPr txBox="1"/>
          <p:nvPr/>
        </p:nvSpPr>
        <p:spPr>
          <a:xfrm>
            <a:off x="697387" y="2597029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511740EE-75AE-8A5C-5D2A-8D6566C62009}"/>
              </a:ext>
            </a:extLst>
          </p:cNvPr>
          <p:cNvSpPr txBox="1"/>
          <p:nvPr/>
        </p:nvSpPr>
        <p:spPr>
          <a:xfrm>
            <a:off x="697387" y="2399070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20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743233A-1F27-0C15-0DA9-CADC1EEF94FC}"/>
              </a:ext>
            </a:extLst>
          </p:cNvPr>
          <p:cNvSpPr txBox="1"/>
          <p:nvPr/>
        </p:nvSpPr>
        <p:spPr>
          <a:xfrm>
            <a:off x="700735" y="2268265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25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6AF2328-E384-06D8-E7E0-1765435F0A36}"/>
              </a:ext>
            </a:extLst>
          </p:cNvPr>
          <p:cNvSpPr txBox="1"/>
          <p:nvPr/>
        </p:nvSpPr>
        <p:spPr>
          <a:xfrm>
            <a:off x="697387" y="2758620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60D9C80-B435-DF18-2B46-56D45D577EB6}"/>
              </a:ext>
            </a:extLst>
          </p:cNvPr>
          <p:cNvSpPr txBox="1"/>
          <p:nvPr/>
        </p:nvSpPr>
        <p:spPr>
          <a:xfrm>
            <a:off x="694665" y="2053822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35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DD98097-3591-30E4-370B-E0DB10B510B0}"/>
              </a:ext>
            </a:extLst>
          </p:cNvPr>
          <p:cNvSpPr txBox="1"/>
          <p:nvPr/>
        </p:nvSpPr>
        <p:spPr>
          <a:xfrm>
            <a:off x="694478" y="1823192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45 </a:t>
            </a:r>
            <a:r>
              <a:rPr lang="en-US" sz="1100" dirty="0" err="1"/>
              <a:t>kDa</a:t>
            </a:r>
            <a:endParaRPr lang="en-US" sz="1100" dirty="0"/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AA9A0BD9-EAEB-F738-E99A-ECF3C9BBF18D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67176" y="3362876"/>
            <a:ext cx="1631295" cy="1181100"/>
          </a:xfrm>
          <a:prstGeom prst="rect">
            <a:avLst/>
          </a:prstGeom>
        </p:spPr>
      </p:pic>
      <p:sp>
        <p:nvSpPr>
          <p:cNvPr id="58" name="TextBox 57">
            <a:extLst>
              <a:ext uri="{FF2B5EF4-FFF2-40B4-BE49-F238E27FC236}">
                <a16:creationId xmlns:a16="http://schemas.microsoft.com/office/drawing/2014/main" id="{69BC1073-52FC-CEF5-9066-DC7CC76F4FC1}"/>
              </a:ext>
            </a:extLst>
          </p:cNvPr>
          <p:cNvSpPr txBox="1"/>
          <p:nvPr/>
        </p:nvSpPr>
        <p:spPr>
          <a:xfrm>
            <a:off x="1051443" y="3135509"/>
            <a:ext cx="24648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Total 4E-BP1 (21 </a:t>
            </a:r>
            <a:r>
              <a:rPr lang="en-US" sz="1200" dirty="0" err="1"/>
              <a:t>kDa</a:t>
            </a:r>
            <a:r>
              <a:rPr lang="en-US" sz="1200" dirty="0"/>
              <a:t>) for Fig 2A (1</a:t>
            </a:r>
            <a:r>
              <a:rPr lang="en-US" sz="1200" baseline="30000" dirty="0"/>
              <a:t>st</a:t>
            </a:r>
            <a:r>
              <a:rPr lang="en-US" sz="1200" dirty="0"/>
              <a:t>)</a:t>
            </a: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0CB88733-6F80-21F4-A8B5-45D59640C755}"/>
              </a:ext>
            </a:extLst>
          </p:cNvPr>
          <p:cNvSpPr txBox="1"/>
          <p:nvPr/>
        </p:nvSpPr>
        <p:spPr>
          <a:xfrm>
            <a:off x="702951" y="4249523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F745E72C-C78F-133A-D60C-47C7C0FD2961}"/>
              </a:ext>
            </a:extLst>
          </p:cNvPr>
          <p:cNvSpPr txBox="1"/>
          <p:nvPr/>
        </p:nvSpPr>
        <p:spPr>
          <a:xfrm>
            <a:off x="702951" y="4101689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20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EAC96C8-26C7-5E18-C42B-8B0999D796C0}"/>
              </a:ext>
            </a:extLst>
          </p:cNvPr>
          <p:cNvSpPr txBox="1"/>
          <p:nvPr/>
        </p:nvSpPr>
        <p:spPr>
          <a:xfrm>
            <a:off x="706299" y="3920759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25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CB81241E-1F9B-FBBC-F697-EFAE223E8C78}"/>
              </a:ext>
            </a:extLst>
          </p:cNvPr>
          <p:cNvSpPr txBox="1"/>
          <p:nvPr/>
        </p:nvSpPr>
        <p:spPr>
          <a:xfrm>
            <a:off x="700229" y="3706316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35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0EBCB556-BC8C-3C9E-752E-C96BF7894EE8}"/>
              </a:ext>
            </a:extLst>
          </p:cNvPr>
          <p:cNvSpPr txBox="1"/>
          <p:nvPr/>
        </p:nvSpPr>
        <p:spPr>
          <a:xfrm>
            <a:off x="700354" y="3404841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45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B688F798-8288-CF11-D1CC-ACD36E5DFDF7}"/>
              </a:ext>
            </a:extLst>
          </p:cNvPr>
          <p:cNvSpPr txBox="1"/>
          <p:nvPr/>
        </p:nvSpPr>
        <p:spPr>
          <a:xfrm>
            <a:off x="1167176" y="-29672"/>
            <a:ext cx="36181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Unedited images for Figure 2 (Response to Reviewers)</a:t>
            </a:r>
          </a:p>
        </p:txBody>
      </p:sp>
    </p:spTree>
    <p:extLst>
      <p:ext uri="{BB962C8B-B14F-4D97-AF65-F5344CB8AC3E}">
        <p14:creationId xmlns:p14="http://schemas.microsoft.com/office/powerpoint/2010/main" val="1592018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BD85594-AFA8-5FBB-6FAB-C70FDA92BD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2005" y="927689"/>
            <a:ext cx="3203120" cy="19335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B124A8C-AF4D-743A-8841-3C8D4F9437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3801" y="2819401"/>
            <a:ext cx="2981325" cy="153352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66B2F79-946D-6630-5CB7-6530C2C2C2A3}"/>
              </a:ext>
            </a:extLst>
          </p:cNvPr>
          <p:cNvSpPr txBox="1"/>
          <p:nvPr/>
        </p:nvSpPr>
        <p:spPr>
          <a:xfrm>
            <a:off x="3805805" y="2782846"/>
            <a:ext cx="2615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Total 4E-BP1  (21 </a:t>
            </a:r>
            <a:r>
              <a:rPr lang="en-US" sz="1200" dirty="0" err="1"/>
              <a:t>kDa</a:t>
            </a:r>
            <a:r>
              <a:rPr lang="en-US" sz="1200" dirty="0"/>
              <a:t>) for Fig 2D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F574F3D-79E6-A127-06E7-39CC33B6BB5D}"/>
              </a:ext>
            </a:extLst>
          </p:cNvPr>
          <p:cNvSpPr txBox="1"/>
          <p:nvPr/>
        </p:nvSpPr>
        <p:spPr>
          <a:xfrm>
            <a:off x="4018896" y="736389"/>
            <a:ext cx="2615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p4E-BP1 (Ser 65) (21 </a:t>
            </a:r>
            <a:r>
              <a:rPr lang="en-US" sz="1200" dirty="0" err="1"/>
              <a:t>kDa</a:t>
            </a:r>
            <a:r>
              <a:rPr lang="en-US" sz="1200" dirty="0"/>
              <a:t>) for Fig 2D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EDA7F8D-D778-22AA-A172-0057BAEAAA5A}"/>
              </a:ext>
            </a:extLst>
          </p:cNvPr>
          <p:cNvSpPr txBox="1"/>
          <p:nvPr/>
        </p:nvSpPr>
        <p:spPr>
          <a:xfrm>
            <a:off x="3191531" y="1801729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4E9C33-48CD-0A3E-D379-BB8DC9B38086}"/>
              </a:ext>
            </a:extLst>
          </p:cNvPr>
          <p:cNvSpPr txBox="1"/>
          <p:nvPr/>
        </p:nvSpPr>
        <p:spPr>
          <a:xfrm>
            <a:off x="3172523" y="1989966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22ACA0-0A35-F70A-170D-F135C406160B}"/>
              </a:ext>
            </a:extLst>
          </p:cNvPr>
          <p:cNvSpPr txBox="1"/>
          <p:nvPr/>
        </p:nvSpPr>
        <p:spPr>
          <a:xfrm>
            <a:off x="3204393" y="1580368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25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AFFE4F5-8012-4E8C-EA70-0A39EEB5F7FD}"/>
              </a:ext>
            </a:extLst>
          </p:cNvPr>
          <p:cNvSpPr txBox="1"/>
          <p:nvPr/>
        </p:nvSpPr>
        <p:spPr>
          <a:xfrm>
            <a:off x="3221511" y="1398415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35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0E3D3D0-9185-431A-D013-4AF11D895C10}"/>
              </a:ext>
            </a:extLst>
          </p:cNvPr>
          <p:cNvSpPr txBox="1"/>
          <p:nvPr/>
        </p:nvSpPr>
        <p:spPr>
          <a:xfrm>
            <a:off x="3202674" y="1148669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45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E945A3E-5EF8-66A7-15CD-200E23ECB3BC}"/>
              </a:ext>
            </a:extLst>
          </p:cNvPr>
          <p:cNvSpPr txBox="1"/>
          <p:nvPr/>
        </p:nvSpPr>
        <p:spPr>
          <a:xfrm>
            <a:off x="3231960" y="3797068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5DB8BD-B3A3-C40B-5F56-0910F929CBAC}"/>
              </a:ext>
            </a:extLst>
          </p:cNvPr>
          <p:cNvSpPr txBox="1"/>
          <p:nvPr/>
        </p:nvSpPr>
        <p:spPr>
          <a:xfrm>
            <a:off x="3212952" y="3985305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10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8B0007-11E4-9B55-6FCB-DC34D472CCC4}"/>
              </a:ext>
            </a:extLst>
          </p:cNvPr>
          <p:cNvSpPr txBox="1"/>
          <p:nvPr/>
        </p:nvSpPr>
        <p:spPr>
          <a:xfrm>
            <a:off x="3244822" y="3575707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25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4FC710A-5159-80DF-0F93-F55168A3D869}"/>
              </a:ext>
            </a:extLst>
          </p:cNvPr>
          <p:cNvSpPr txBox="1"/>
          <p:nvPr/>
        </p:nvSpPr>
        <p:spPr>
          <a:xfrm>
            <a:off x="3261940" y="3393754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35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3DD83F3-3899-2A38-86FA-0B8D37315F30}"/>
              </a:ext>
            </a:extLst>
          </p:cNvPr>
          <p:cNvSpPr txBox="1"/>
          <p:nvPr/>
        </p:nvSpPr>
        <p:spPr>
          <a:xfrm>
            <a:off x="3243103" y="3144008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45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F3372E3-4568-888A-0BDF-C57338AE622E}"/>
              </a:ext>
            </a:extLst>
          </p:cNvPr>
          <p:cNvSpPr txBox="1"/>
          <p:nvPr/>
        </p:nvSpPr>
        <p:spPr>
          <a:xfrm>
            <a:off x="4032478" y="4702765"/>
            <a:ext cx="216217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200" dirty="0"/>
              <a:t>β</a:t>
            </a:r>
            <a:r>
              <a:rPr lang="en-US" sz="1200" dirty="0"/>
              <a:t>-actin (42 </a:t>
            </a:r>
            <a:r>
              <a:rPr lang="en-US" sz="1200" dirty="0" err="1"/>
              <a:t>kDa</a:t>
            </a:r>
            <a:r>
              <a:rPr lang="en-US" sz="1200" dirty="0"/>
              <a:t>) for Fig 2D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94EF17A3-3699-784F-5EF0-FA747DD047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0781" y="4951111"/>
            <a:ext cx="1997225" cy="1533525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C0D917AB-ED96-4F85-2110-F75804E8D653}"/>
              </a:ext>
            </a:extLst>
          </p:cNvPr>
          <p:cNvSpPr txBox="1"/>
          <p:nvPr/>
        </p:nvSpPr>
        <p:spPr>
          <a:xfrm>
            <a:off x="3292536" y="6073087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20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699EA24-A469-BDA6-C0DC-AEDB15FF1D33}"/>
              </a:ext>
            </a:extLst>
          </p:cNvPr>
          <p:cNvSpPr txBox="1"/>
          <p:nvPr/>
        </p:nvSpPr>
        <p:spPr>
          <a:xfrm>
            <a:off x="3292535" y="5811477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25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10AB0F0-CEAB-595F-B1FA-C8C9578D8F82}"/>
              </a:ext>
            </a:extLst>
          </p:cNvPr>
          <p:cNvSpPr txBox="1"/>
          <p:nvPr/>
        </p:nvSpPr>
        <p:spPr>
          <a:xfrm>
            <a:off x="3289030" y="5596545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35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87DC2B9-3DAB-9C27-72BE-0D2E180DCD8A}"/>
              </a:ext>
            </a:extLst>
          </p:cNvPr>
          <p:cNvSpPr txBox="1"/>
          <p:nvPr/>
        </p:nvSpPr>
        <p:spPr>
          <a:xfrm>
            <a:off x="3285525" y="5419062"/>
            <a:ext cx="59810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45 </a:t>
            </a:r>
            <a:r>
              <a:rPr lang="en-US" sz="1100" dirty="0" err="1"/>
              <a:t>kDa</a:t>
            </a:r>
            <a:endParaRPr lang="en-US" sz="1100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312FF54-BA85-C3EF-0BE4-F5D146B2F927}"/>
              </a:ext>
            </a:extLst>
          </p:cNvPr>
          <p:cNvSpPr txBox="1"/>
          <p:nvPr/>
        </p:nvSpPr>
        <p:spPr>
          <a:xfrm>
            <a:off x="3267732" y="5083948"/>
            <a:ext cx="6477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60 </a:t>
            </a:r>
            <a:r>
              <a:rPr lang="en-US" sz="1100" dirty="0" err="1"/>
              <a:t>kDa</a:t>
            </a:r>
            <a:endParaRPr lang="en-US" sz="1100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78C74536-3C2E-5A1D-F89D-E375462E31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87131" y="896895"/>
            <a:ext cx="3019425" cy="192405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:a16="http://schemas.microsoft.com/office/drawing/2014/main" id="{9A1641A5-C9C6-8D92-4809-7B134995F503}"/>
              </a:ext>
            </a:extLst>
          </p:cNvPr>
          <p:cNvSpPr txBox="1"/>
          <p:nvPr/>
        </p:nvSpPr>
        <p:spPr>
          <a:xfrm>
            <a:off x="7038321" y="758396"/>
            <a:ext cx="26155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p4E-BP1 (Ser 65) (21 </a:t>
            </a:r>
            <a:r>
              <a:rPr lang="en-US" sz="1200" dirty="0" err="1"/>
              <a:t>kDa</a:t>
            </a:r>
            <a:r>
              <a:rPr lang="en-US" sz="1200" dirty="0"/>
              <a:t>) for Fig 2D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C3AD47F-14E8-7CEF-8A8B-B9758F958515}"/>
              </a:ext>
            </a:extLst>
          </p:cNvPr>
          <p:cNvSpPr txBox="1"/>
          <p:nvPr/>
        </p:nvSpPr>
        <p:spPr>
          <a:xfrm>
            <a:off x="3591588" y="131558"/>
            <a:ext cx="361815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Unedited images for Figure 2 (Response to Reviewers)</a:t>
            </a:r>
          </a:p>
        </p:txBody>
      </p:sp>
    </p:spTree>
    <p:extLst>
      <p:ext uri="{BB962C8B-B14F-4D97-AF65-F5344CB8AC3E}">
        <p14:creationId xmlns:p14="http://schemas.microsoft.com/office/powerpoint/2010/main" val="20544354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</TotalTime>
  <Words>406</Words>
  <Application>Microsoft Office PowerPoint</Application>
  <PresentationFormat>Widescreen</PresentationFormat>
  <Paragraphs>121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Jong Hwan Park</dc:creator>
  <cp:lastModifiedBy>Jong Hwan Park</cp:lastModifiedBy>
  <cp:revision>5</cp:revision>
  <dcterms:created xsi:type="dcterms:W3CDTF">2022-08-27T08:29:16Z</dcterms:created>
  <dcterms:modified xsi:type="dcterms:W3CDTF">2022-09-03T16:41:59Z</dcterms:modified>
</cp:coreProperties>
</file>