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6" r:id="rId4"/>
    <p:sldId id="259" r:id="rId5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3"/>
  </p:normalViewPr>
  <p:slideViewPr>
    <p:cSldViewPr snapToGrid="0" showGuides="1">
      <p:cViewPr varScale="1">
        <p:scale>
          <a:sx n="74" d="100"/>
          <a:sy n="74" d="100"/>
        </p:scale>
        <p:origin x="2048" y="19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3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91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38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052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0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656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64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48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664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09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6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4F1CB-AFA2-6A42-8CA4-4990DB753D09}" type="datetimeFigureOut">
              <a:rPr lang="fr-FR" smtClean="0"/>
              <a:t>03/02/2021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A887D-83F3-F444-9B28-89F91DDB56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4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52">
            <a:extLst>
              <a:ext uri="{FF2B5EF4-FFF2-40B4-BE49-F238E27FC236}">
                <a16:creationId xmlns:a16="http://schemas.microsoft.com/office/drawing/2014/main" id="{0E310AB9-3DB5-4C94-9892-AAD044F21392}"/>
              </a:ext>
            </a:extLst>
          </p:cNvPr>
          <p:cNvGrpSpPr>
            <a:grpSpLocks/>
          </p:cNvGrpSpPr>
          <p:nvPr/>
        </p:nvGrpSpPr>
        <p:grpSpPr bwMode="auto">
          <a:xfrm>
            <a:off x="1555750" y="542925"/>
            <a:ext cx="3746500" cy="3698875"/>
            <a:chOff x="530792" y="571892"/>
            <a:chExt cx="3746574" cy="3698570"/>
          </a:xfrm>
        </p:grpSpPr>
        <p:pic>
          <p:nvPicPr>
            <p:cNvPr id="4" name="图片 32" descr="花园里的摆设布局&#10;&#10;描述已自动生成">
              <a:extLst>
                <a:ext uri="{FF2B5EF4-FFF2-40B4-BE49-F238E27FC236}">
                  <a16:creationId xmlns:a16="http://schemas.microsoft.com/office/drawing/2014/main" id="{F732F488-E026-4007-8EA5-92239A38D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531" b="3404"/>
            <a:stretch>
              <a:fillRect/>
            </a:stretch>
          </p:blipFill>
          <p:spPr bwMode="auto">
            <a:xfrm>
              <a:off x="2128312" y="900718"/>
              <a:ext cx="2149054" cy="3118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流程图: 接点 5">
              <a:extLst>
                <a:ext uri="{FF2B5EF4-FFF2-40B4-BE49-F238E27FC236}">
                  <a16:creationId xmlns:a16="http://schemas.microsoft.com/office/drawing/2014/main" id="{70A49745-2800-4024-9EA0-4910519B3B0B}"/>
                </a:ext>
              </a:extLst>
            </p:cNvPr>
            <p:cNvSpPr/>
            <p:nvPr/>
          </p:nvSpPr>
          <p:spPr>
            <a:xfrm>
              <a:off x="1654764" y="2040209"/>
              <a:ext cx="174628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" name="等腰三角形 6">
              <a:extLst>
                <a:ext uri="{FF2B5EF4-FFF2-40B4-BE49-F238E27FC236}">
                  <a16:creationId xmlns:a16="http://schemas.microsoft.com/office/drawing/2014/main" id="{68371FF9-50DA-4EE2-8CAF-99F6CC9BDAC3}"/>
                </a:ext>
              </a:extLst>
            </p:cNvPr>
            <p:cNvSpPr/>
            <p:nvPr/>
          </p:nvSpPr>
          <p:spPr>
            <a:xfrm>
              <a:off x="1651589" y="2356095"/>
              <a:ext cx="173041" cy="18572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8" name="流程图: 接点 7">
              <a:extLst>
                <a:ext uri="{FF2B5EF4-FFF2-40B4-BE49-F238E27FC236}">
                  <a16:creationId xmlns:a16="http://schemas.microsoft.com/office/drawing/2014/main" id="{7672FC03-65B1-46E9-AA5B-1EF173F36A6C}"/>
                </a:ext>
              </a:extLst>
            </p:cNvPr>
            <p:cNvSpPr/>
            <p:nvPr/>
          </p:nvSpPr>
          <p:spPr>
            <a:xfrm>
              <a:off x="1656352" y="2679918"/>
              <a:ext cx="174628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流程图: 接点 8">
              <a:extLst>
                <a:ext uri="{FF2B5EF4-FFF2-40B4-BE49-F238E27FC236}">
                  <a16:creationId xmlns:a16="http://schemas.microsoft.com/office/drawing/2014/main" id="{C35D50C0-248B-4D2C-87BE-1EF5284B45EA}"/>
                </a:ext>
              </a:extLst>
            </p:cNvPr>
            <p:cNvSpPr/>
            <p:nvPr/>
          </p:nvSpPr>
          <p:spPr>
            <a:xfrm>
              <a:off x="1635714" y="967147"/>
              <a:ext cx="173041" cy="185722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2D760679-A003-4A2C-80FE-A9093A880CE3}"/>
                </a:ext>
              </a:extLst>
            </p:cNvPr>
            <p:cNvSpPr/>
            <p:nvPr/>
          </p:nvSpPr>
          <p:spPr>
            <a:xfrm>
              <a:off x="1635714" y="1298907"/>
              <a:ext cx="173041" cy="18413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1" name="流程图: 接点 10">
              <a:extLst>
                <a:ext uri="{FF2B5EF4-FFF2-40B4-BE49-F238E27FC236}">
                  <a16:creationId xmlns:a16="http://schemas.microsoft.com/office/drawing/2014/main" id="{1844C6D8-FA77-42E6-BC11-4DAEE7B8C610}"/>
                </a:ext>
              </a:extLst>
            </p:cNvPr>
            <p:cNvSpPr/>
            <p:nvPr/>
          </p:nvSpPr>
          <p:spPr>
            <a:xfrm>
              <a:off x="1635714" y="1632255"/>
              <a:ext cx="173041" cy="18572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流程图: 接点 11">
              <a:extLst>
                <a:ext uri="{FF2B5EF4-FFF2-40B4-BE49-F238E27FC236}">
                  <a16:creationId xmlns:a16="http://schemas.microsoft.com/office/drawing/2014/main" id="{51AE3246-4DE5-4AA9-AC5E-B591939DE86F}"/>
                </a:ext>
              </a:extLst>
            </p:cNvPr>
            <p:cNvSpPr/>
            <p:nvPr/>
          </p:nvSpPr>
          <p:spPr>
            <a:xfrm>
              <a:off x="1654764" y="3087873"/>
              <a:ext cx="174628" cy="185722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:a16="http://schemas.microsoft.com/office/drawing/2014/main" id="{80E4F6E6-1B3E-4300-B55D-29D666D6B3EA}"/>
                </a:ext>
              </a:extLst>
            </p:cNvPr>
            <p:cNvSpPr/>
            <p:nvPr/>
          </p:nvSpPr>
          <p:spPr>
            <a:xfrm>
              <a:off x="1654764" y="3421220"/>
              <a:ext cx="174628" cy="18413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流程图: 接点 13">
              <a:extLst>
                <a:ext uri="{FF2B5EF4-FFF2-40B4-BE49-F238E27FC236}">
                  <a16:creationId xmlns:a16="http://schemas.microsoft.com/office/drawing/2014/main" id="{89D979AB-07C5-4273-9A8D-F04038ABD74B}"/>
                </a:ext>
              </a:extLst>
            </p:cNvPr>
            <p:cNvSpPr/>
            <p:nvPr/>
          </p:nvSpPr>
          <p:spPr>
            <a:xfrm>
              <a:off x="1654764" y="3752980"/>
              <a:ext cx="174628" cy="18572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流程图: 接点 14">
              <a:extLst>
                <a:ext uri="{FF2B5EF4-FFF2-40B4-BE49-F238E27FC236}">
                  <a16:creationId xmlns:a16="http://schemas.microsoft.com/office/drawing/2014/main" id="{E57C3CFF-1872-467E-9391-08E345F2205A}"/>
                </a:ext>
              </a:extLst>
            </p:cNvPr>
            <p:cNvSpPr/>
            <p:nvPr/>
          </p:nvSpPr>
          <p:spPr>
            <a:xfrm>
              <a:off x="1111828" y="2040209"/>
              <a:ext cx="173041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6" name="流程图: 接点 15">
              <a:extLst>
                <a:ext uri="{FF2B5EF4-FFF2-40B4-BE49-F238E27FC236}">
                  <a16:creationId xmlns:a16="http://schemas.microsoft.com/office/drawing/2014/main" id="{3B0B8749-6DC9-4CC0-BB2F-56A505A345B5}"/>
                </a:ext>
              </a:extLst>
            </p:cNvPr>
            <p:cNvSpPr/>
            <p:nvPr/>
          </p:nvSpPr>
          <p:spPr>
            <a:xfrm>
              <a:off x="1102303" y="3092634"/>
              <a:ext cx="173041" cy="18572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流程图: 接点 16">
              <a:extLst>
                <a:ext uri="{FF2B5EF4-FFF2-40B4-BE49-F238E27FC236}">
                  <a16:creationId xmlns:a16="http://schemas.microsoft.com/office/drawing/2014/main" id="{E6209AED-C1EA-4714-8A89-02405D71DB5F}"/>
                </a:ext>
              </a:extLst>
            </p:cNvPr>
            <p:cNvSpPr/>
            <p:nvPr/>
          </p:nvSpPr>
          <p:spPr>
            <a:xfrm>
              <a:off x="1116592" y="971909"/>
              <a:ext cx="174628" cy="18572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8" name="流程图: 接点 17">
              <a:extLst>
                <a:ext uri="{FF2B5EF4-FFF2-40B4-BE49-F238E27FC236}">
                  <a16:creationId xmlns:a16="http://schemas.microsoft.com/office/drawing/2014/main" id="{4E4509C6-6ECD-4D93-B41A-D40D10CB2DE9}"/>
                </a:ext>
              </a:extLst>
            </p:cNvPr>
            <p:cNvSpPr/>
            <p:nvPr/>
          </p:nvSpPr>
          <p:spPr>
            <a:xfrm>
              <a:off x="1111828" y="2364032"/>
              <a:ext cx="173041" cy="185722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9" name="流程图: 接点 18">
              <a:extLst>
                <a:ext uri="{FF2B5EF4-FFF2-40B4-BE49-F238E27FC236}">
                  <a16:creationId xmlns:a16="http://schemas.microsoft.com/office/drawing/2014/main" id="{32F12E78-6A31-4616-A25B-E5976E4B32ED}"/>
                </a:ext>
              </a:extLst>
            </p:cNvPr>
            <p:cNvSpPr/>
            <p:nvPr/>
          </p:nvSpPr>
          <p:spPr>
            <a:xfrm>
              <a:off x="1111828" y="3430744"/>
              <a:ext cx="173041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0" name="流程图: 接点 19">
              <a:extLst>
                <a:ext uri="{FF2B5EF4-FFF2-40B4-BE49-F238E27FC236}">
                  <a16:creationId xmlns:a16="http://schemas.microsoft.com/office/drawing/2014/main" id="{5C013B05-44A2-4747-AE7D-829C75FF580B}"/>
                </a:ext>
              </a:extLst>
            </p:cNvPr>
            <p:cNvSpPr/>
            <p:nvPr/>
          </p:nvSpPr>
          <p:spPr>
            <a:xfrm>
              <a:off x="1116592" y="1303670"/>
              <a:ext cx="174628" cy="185722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1" name="流程图: 接点 20">
              <a:extLst>
                <a:ext uri="{FF2B5EF4-FFF2-40B4-BE49-F238E27FC236}">
                  <a16:creationId xmlns:a16="http://schemas.microsoft.com/office/drawing/2014/main" id="{DA390D12-614D-41BA-99E0-1196AE2AB660}"/>
                </a:ext>
              </a:extLst>
            </p:cNvPr>
            <p:cNvSpPr/>
            <p:nvPr/>
          </p:nvSpPr>
          <p:spPr>
            <a:xfrm>
              <a:off x="1113417" y="2695792"/>
              <a:ext cx="174628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2" name="流程图: 接点 21">
              <a:extLst>
                <a:ext uri="{FF2B5EF4-FFF2-40B4-BE49-F238E27FC236}">
                  <a16:creationId xmlns:a16="http://schemas.microsoft.com/office/drawing/2014/main" id="{1BB723B6-5A04-4D0C-BB14-DE2881CF220D}"/>
                </a:ext>
              </a:extLst>
            </p:cNvPr>
            <p:cNvSpPr/>
            <p:nvPr/>
          </p:nvSpPr>
          <p:spPr>
            <a:xfrm>
              <a:off x="1105478" y="3749805"/>
              <a:ext cx="174628" cy="18413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3" name="流程图: 接点 22">
              <a:extLst>
                <a:ext uri="{FF2B5EF4-FFF2-40B4-BE49-F238E27FC236}">
                  <a16:creationId xmlns:a16="http://schemas.microsoft.com/office/drawing/2014/main" id="{A06B2477-0D0C-4797-BA9C-A57ECA4B6D68}"/>
                </a:ext>
              </a:extLst>
            </p:cNvPr>
            <p:cNvSpPr/>
            <p:nvPr/>
          </p:nvSpPr>
          <p:spPr>
            <a:xfrm>
              <a:off x="1122942" y="1635429"/>
              <a:ext cx="174628" cy="185723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4" name="左大括号 23">
              <a:extLst>
                <a:ext uri="{FF2B5EF4-FFF2-40B4-BE49-F238E27FC236}">
                  <a16:creationId xmlns:a16="http://schemas.microsoft.com/office/drawing/2014/main" id="{E31F5F30-3D41-4A1E-80BC-53608DE78F1D}"/>
                </a:ext>
              </a:extLst>
            </p:cNvPr>
            <p:cNvSpPr/>
            <p:nvPr/>
          </p:nvSpPr>
          <p:spPr>
            <a:xfrm>
              <a:off x="1054677" y="1132234"/>
              <a:ext cx="69851" cy="161912"/>
            </a:xfrm>
            <a:prstGeom prst="leftBrace">
              <a:avLst>
                <a:gd name="adj1" fmla="val 8333"/>
                <a:gd name="adj2" fmla="val 52237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文本框 28">
              <a:extLst>
                <a:ext uri="{FF2B5EF4-FFF2-40B4-BE49-F238E27FC236}">
                  <a16:creationId xmlns:a16="http://schemas.microsoft.com/office/drawing/2014/main" id="{9DE860CE-BAE4-47A9-986C-12DEF09F1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792" y="1078590"/>
              <a:ext cx="7006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10cm</a:t>
              </a:r>
              <a:endParaRPr lang="zh-CN" altLang="en-US" sz="1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E829E2D-F7AE-47B8-BB22-6C085DDF546B}"/>
                </a:ext>
              </a:extLst>
            </p:cNvPr>
            <p:cNvSpPr/>
            <p:nvPr/>
          </p:nvSpPr>
          <p:spPr>
            <a:xfrm>
              <a:off x="1484899" y="1949728"/>
              <a:ext cx="519122" cy="10048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55A32CE-36D3-4BF4-9DFD-90362E8F8C16}"/>
                </a:ext>
              </a:extLst>
            </p:cNvPr>
            <p:cNvSpPr/>
            <p:nvPr/>
          </p:nvSpPr>
          <p:spPr>
            <a:xfrm>
              <a:off x="1481724" y="903653"/>
              <a:ext cx="519122" cy="100321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A81A050-A007-44D7-A2B7-A8121A80C829}"/>
                </a:ext>
              </a:extLst>
            </p:cNvPr>
            <p:cNvSpPr/>
            <p:nvPr/>
          </p:nvSpPr>
          <p:spPr>
            <a:xfrm>
              <a:off x="1484899" y="3014854"/>
              <a:ext cx="519122" cy="100321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1761A2A0-45AD-412B-8C31-87A6AE31D9E8}"/>
                </a:ext>
              </a:extLst>
            </p:cNvPr>
            <p:cNvSpPr/>
            <p:nvPr/>
          </p:nvSpPr>
          <p:spPr>
            <a:xfrm>
              <a:off x="938788" y="1949728"/>
              <a:ext cx="519122" cy="10048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3757BA06-13B7-427F-ABED-3A3CC07EE857}"/>
                </a:ext>
              </a:extLst>
            </p:cNvPr>
            <p:cNvSpPr/>
            <p:nvPr/>
          </p:nvSpPr>
          <p:spPr>
            <a:xfrm>
              <a:off x="938788" y="3014854"/>
              <a:ext cx="519122" cy="100321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72A2A8F0-0B15-426A-B145-23B486F72D80}"/>
                </a:ext>
              </a:extLst>
            </p:cNvPr>
            <p:cNvSpPr/>
            <p:nvPr/>
          </p:nvSpPr>
          <p:spPr>
            <a:xfrm>
              <a:off x="938788" y="900478"/>
              <a:ext cx="519122" cy="10048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32" name="文本框 43">
              <a:extLst>
                <a:ext uri="{FF2B5EF4-FFF2-40B4-BE49-F238E27FC236}">
                  <a16:creationId xmlns:a16="http://schemas.microsoft.com/office/drawing/2014/main" id="{0B17D4AC-DDA2-4554-BAEC-EB3E06A40E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5338" y="3993463"/>
              <a:ext cx="51890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MS</a:t>
              </a:r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44">
              <a:extLst>
                <a:ext uri="{FF2B5EF4-FFF2-40B4-BE49-F238E27FC236}">
                  <a16:creationId xmlns:a16="http://schemas.microsoft.com/office/drawing/2014/main" id="{F6C2C86E-7B79-43A8-8D10-71BE29100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1424" y="3982901"/>
              <a:ext cx="51890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IS</a:t>
              </a:r>
              <a:endParaRPr lang="zh-CN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50">
              <a:extLst>
                <a:ext uri="{FF2B5EF4-FFF2-40B4-BE49-F238E27FC236}">
                  <a16:creationId xmlns:a16="http://schemas.microsoft.com/office/drawing/2014/main" id="{3D2E7675-EDA1-4D13-B916-B3F52A7D4F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9781" y="571892"/>
              <a:ext cx="41571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51">
              <a:extLst>
                <a:ext uri="{FF2B5EF4-FFF2-40B4-BE49-F238E27FC236}">
                  <a16:creationId xmlns:a16="http://schemas.microsoft.com/office/drawing/2014/main" id="{3C687E3F-2157-4EAF-ADCF-69A4C183DE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6070" y="596166"/>
              <a:ext cx="41571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等线" panose="02010600030101010101" pitchFamily="2" charset="-122"/>
                  <a:ea typeface="等线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68F72FCA-E80C-4688-B55E-6A6441CD2102}"/>
              </a:ext>
            </a:extLst>
          </p:cNvPr>
          <p:cNvSpPr txBox="1"/>
          <p:nvPr/>
        </p:nvSpPr>
        <p:spPr>
          <a:xfrm>
            <a:off x="2676525" y="4362870"/>
            <a:ext cx="2862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S1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50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CEB1D80-F34E-6A4A-B0D6-6DCB8F0D1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435" y="825290"/>
            <a:ext cx="4580252" cy="6284912"/>
          </a:xfrm>
        </p:spPr>
      </p:pic>
    </p:spTree>
    <p:extLst>
      <p:ext uri="{BB962C8B-B14F-4D97-AF65-F5344CB8AC3E}">
        <p14:creationId xmlns:p14="http://schemas.microsoft.com/office/powerpoint/2010/main" val="234689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36" y="516476"/>
            <a:ext cx="2880000" cy="137587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72438" y="2455820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Times New Roman"/>
                <a:cs typeface="Times New Roman"/>
              </a:rPr>
              <a:t>Supplementary</a:t>
            </a:r>
            <a:r>
              <a:rPr lang="fr-FR" sz="1200" dirty="0">
                <a:latin typeface="Times New Roman"/>
                <a:cs typeface="Times New Roman"/>
              </a:rPr>
              <a:t> </a:t>
            </a:r>
            <a:r>
              <a:rPr lang="fr-FR" sz="1200">
                <a:latin typeface="Times New Roman"/>
                <a:cs typeface="Times New Roman"/>
              </a:rPr>
              <a:t>Figure S3</a:t>
            </a:r>
            <a:endParaRPr lang="fr-FR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2353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036" y="516476"/>
            <a:ext cx="2880000" cy="137587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72438" y="2455820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Times New Roman"/>
                <a:cs typeface="Times New Roman"/>
              </a:rPr>
              <a:t>Supplementary</a:t>
            </a:r>
            <a:r>
              <a:rPr lang="fr-FR" sz="1200" dirty="0">
                <a:latin typeface="Times New Roman"/>
                <a:cs typeface="Times New Roman"/>
              </a:rPr>
              <a:t> </a:t>
            </a:r>
            <a:r>
              <a:rPr lang="fr-FR" sz="1200">
                <a:latin typeface="Times New Roman"/>
                <a:cs typeface="Times New Roman"/>
              </a:rPr>
              <a:t>Figure S3</a:t>
            </a:r>
            <a:endParaRPr lang="fr-FR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13689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</Words>
  <Application>Microsoft Macintosh PowerPoint</Application>
  <PresentationFormat>Format A4 (210 x 297 mm)</PresentationFormat>
  <Paragraphs>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馨月 梅</dc:creator>
  <cp:lastModifiedBy>Franck PANABIERES</cp:lastModifiedBy>
  <cp:revision>3</cp:revision>
  <dcterms:created xsi:type="dcterms:W3CDTF">2021-02-01T10:57:48Z</dcterms:created>
  <dcterms:modified xsi:type="dcterms:W3CDTF">2021-02-03T19:01:18Z</dcterms:modified>
</cp:coreProperties>
</file>