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9" r:id="rId2"/>
    <p:sldId id="310" r:id="rId3"/>
    <p:sldId id="311" r:id="rId4"/>
    <p:sldId id="312" r:id="rId5"/>
    <p:sldId id="313" r:id="rId6"/>
    <p:sldId id="315" r:id="rId7"/>
    <p:sldId id="314" r:id="rId8"/>
    <p:sldId id="256" r:id="rId9"/>
    <p:sldId id="259" r:id="rId10"/>
    <p:sldId id="316" r:id="rId11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2" autoAdjust="0"/>
    <p:restoredTop sz="94660"/>
  </p:normalViewPr>
  <p:slideViewPr>
    <p:cSldViewPr>
      <p:cViewPr varScale="1">
        <p:scale>
          <a:sx n="47" d="100"/>
          <a:sy n="47" d="100"/>
        </p:scale>
        <p:origin x="214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6D2C9-C4F3-48D2-A794-26F26FBFB497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284FC-6FA7-4F1D-9B75-43980C1CBC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284FC-6FA7-4F1D-9B75-43980C1CBCD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69B28-AB42-4742-A224-1CBD040D0F1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69B28-AB42-4742-A224-1CBD040D0F1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13" Type="http://schemas.openxmlformats.org/officeDocument/2006/relationships/image" Target="../media/image114.jpeg"/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12" Type="http://schemas.openxmlformats.org/officeDocument/2006/relationships/image" Target="../media/image1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11" Type="http://schemas.openxmlformats.org/officeDocument/2006/relationships/image" Target="../media/image112.jpeg"/><Relationship Id="rId5" Type="http://schemas.openxmlformats.org/officeDocument/2006/relationships/image" Target="../media/image106.jpeg"/><Relationship Id="rId10" Type="http://schemas.openxmlformats.org/officeDocument/2006/relationships/image" Target="../media/image111.jpeg"/><Relationship Id="rId4" Type="http://schemas.openxmlformats.org/officeDocument/2006/relationships/image" Target="../media/image105.jpeg"/><Relationship Id="rId9" Type="http://schemas.openxmlformats.org/officeDocument/2006/relationships/image" Target="../media/image110.jpeg"/><Relationship Id="rId14" Type="http://schemas.openxmlformats.org/officeDocument/2006/relationships/image" Target="../media/image1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tiff"/><Relationship Id="rId5" Type="http://schemas.openxmlformats.org/officeDocument/2006/relationships/image" Target="../media/image39.jpeg"/><Relationship Id="rId15" Type="http://schemas.openxmlformats.org/officeDocument/2006/relationships/image" Target="../media/image49.jpeg"/><Relationship Id="rId10" Type="http://schemas.openxmlformats.org/officeDocument/2006/relationships/image" Target="../media/image44.tiff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12" Type="http://schemas.openxmlformats.org/officeDocument/2006/relationships/image" Target="../media/image8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Relationship Id="rId14" Type="http://schemas.openxmlformats.org/officeDocument/2006/relationships/image" Target="../media/image8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93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jpeg"/><Relationship Id="rId11" Type="http://schemas.openxmlformats.org/officeDocument/2006/relationships/image" Target="../media/image91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Relationship Id="rId14" Type="http://schemas.openxmlformats.org/officeDocument/2006/relationships/image" Target="../media/image9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11" Type="http://schemas.openxmlformats.org/officeDocument/2006/relationships/image" Target="../media/image103.jpeg"/><Relationship Id="rId5" Type="http://schemas.openxmlformats.org/officeDocument/2006/relationships/image" Target="../media/image97.jpeg"/><Relationship Id="rId10" Type="http://schemas.openxmlformats.org/officeDocument/2006/relationships/image" Target="../media/image102.jpeg"/><Relationship Id="rId4" Type="http://schemas.openxmlformats.org/officeDocument/2006/relationships/image" Target="../media/image96.jpeg"/><Relationship Id="rId9" Type="http://schemas.openxmlformats.org/officeDocument/2006/relationships/image" Target="../media/image10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2 nd paper\figures\african arrow root\Pictur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" y="228600"/>
            <a:ext cx="2157413" cy="2005013"/>
          </a:xfrm>
          <a:prstGeom prst="rect">
            <a:avLst/>
          </a:prstGeom>
          <a:noFill/>
        </p:spPr>
      </p:pic>
      <p:pic>
        <p:nvPicPr>
          <p:cNvPr id="1027" name="Picture 3" descr="D:\2 nd paper\figures\african arrow root\Picture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9013" y="228600"/>
            <a:ext cx="2236787" cy="2005013"/>
          </a:xfrm>
          <a:prstGeom prst="rect">
            <a:avLst/>
          </a:prstGeom>
          <a:noFill/>
        </p:spPr>
      </p:pic>
      <p:pic>
        <p:nvPicPr>
          <p:cNvPr id="1028" name="Picture 4" descr="D:\2 nd paper\figures\african arrow root\Picture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48187" y="228600"/>
            <a:ext cx="2309813" cy="2005013"/>
          </a:xfrm>
          <a:prstGeom prst="rect">
            <a:avLst/>
          </a:prstGeom>
          <a:noFill/>
        </p:spPr>
      </p:pic>
      <p:pic>
        <p:nvPicPr>
          <p:cNvPr id="10" name="Picture 5" descr="D:\2 nd paper\figures\cyperus rotandus\Picture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8187" y="2286000"/>
            <a:ext cx="2309813" cy="1852613"/>
          </a:xfrm>
          <a:prstGeom prst="rect">
            <a:avLst/>
          </a:prstGeom>
          <a:noFill/>
        </p:spPr>
      </p:pic>
      <p:pic>
        <p:nvPicPr>
          <p:cNvPr id="11" name="Picture 6" descr="D:\2 nd paper\figures\cyperus rotandus\Picture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" y="2286000"/>
            <a:ext cx="2163763" cy="1792287"/>
          </a:xfrm>
          <a:prstGeom prst="rect">
            <a:avLst/>
          </a:prstGeom>
          <a:noFill/>
        </p:spPr>
      </p:pic>
      <p:pic>
        <p:nvPicPr>
          <p:cNvPr id="1031" name="Picture 7" descr="D:\2 nd paper\figures\cyperus rotandus\Picture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0" y="2286000"/>
            <a:ext cx="2243137" cy="1852613"/>
          </a:xfrm>
          <a:prstGeom prst="rect">
            <a:avLst/>
          </a:prstGeom>
          <a:noFill/>
        </p:spPr>
      </p:pic>
      <p:pic>
        <p:nvPicPr>
          <p:cNvPr id="1032" name="Picture 8" descr="D:\2 nd paper\figures\blackboard tree\Picture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0" y="4167187"/>
            <a:ext cx="2236787" cy="2157413"/>
          </a:xfrm>
          <a:prstGeom prst="rect">
            <a:avLst/>
          </a:prstGeom>
          <a:noFill/>
        </p:spPr>
      </p:pic>
      <p:pic>
        <p:nvPicPr>
          <p:cNvPr id="12" name="Picture 9" descr="D:\2 nd paper\figures\blackboard tree\Picture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48187" y="4191000"/>
            <a:ext cx="2309813" cy="2157413"/>
          </a:xfrm>
          <a:prstGeom prst="rect">
            <a:avLst/>
          </a:prstGeom>
          <a:noFill/>
        </p:spPr>
      </p:pic>
      <p:pic>
        <p:nvPicPr>
          <p:cNvPr id="13" name="Picture 10" descr="D:\2 nd paper\figures\blackboard tree\Picture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6200" y="4167187"/>
            <a:ext cx="2163763" cy="2157413"/>
          </a:xfrm>
          <a:prstGeom prst="rect">
            <a:avLst/>
          </a:prstGeom>
          <a:noFill/>
        </p:spPr>
      </p:pic>
      <p:pic>
        <p:nvPicPr>
          <p:cNvPr id="1035" name="Picture 11" descr="D:\2 nd paper\figures\bosch witch grasses\Picture12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541837" y="6400800"/>
            <a:ext cx="2316163" cy="2084387"/>
          </a:xfrm>
          <a:prstGeom prst="rect">
            <a:avLst/>
          </a:prstGeom>
          <a:noFill/>
        </p:spPr>
      </p:pic>
      <p:pic>
        <p:nvPicPr>
          <p:cNvPr id="1036" name="Picture 12" descr="D:\2 nd paper\figures\bosch witch grasses\Picture10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9213" y="6400800"/>
            <a:ext cx="2236787" cy="2157413"/>
          </a:xfrm>
          <a:prstGeom prst="rect">
            <a:avLst/>
          </a:prstGeom>
          <a:noFill/>
        </p:spPr>
      </p:pic>
      <p:pic>
        <p:nvPicPr>
          <p:cNvPr id="1037" name="Picture 13" descr="D:\2 nd paper\figures\bosch witch grasses\Picture11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0" y="6400800"/>
            <a:ext cx="2236787" cy="2157413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3048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African arrow root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6200" y="2057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86000" y="2057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572000" y="2057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6200" y="4191000"/>
            <a:ext cx="2209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Blackboard tree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6400800"/>
            <a:ext cx="2209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Bosc's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Witchgrass</a:t>
            </a:r>
            <a:endParaRPr lang="en-US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66" name="Rectangle 65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48" name="Right Triangle 47"/>
          <p:cNvSpPr/>
          <p:nvPr/>
        </p:nvSpPr>
        <p:spPr>
          <a:xfrm>
            <a:off x="35052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Triangle 48"/>
          <p:cNvSpPr/>
          <p:nvPr/>
        </p:nvSpPr>
        <p:spPr>
          <a:xfrm>
            <a:off x="5867400" y="1066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Triangle 49"/>
          <p:cNvSpPr/>
          <p:nvPr/>
        </p:nvSpPr>
        <p:spPr>
          <a:xfrm>
            <a:off x="3124200" y="5562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Triangle 52"/>
          <p:cNvSpPr/>
          <p:nvPr/>
        </p:nvSpPr>
        <p:spPr>
          <a:xfrm>
            <a:off x="5943600" y="5638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Triangle 53"/>
          <p:cNvSpPr/>
          <p:nvPr/>
        </p:nvSpPr>
        <p:spPr>
          <a:xfrm>
            <a:off x="3505200" y="6934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Triangle 54"/>
          <p:cNvSpPr/>
          <p:nvPr/>
        </p:nvSpPr>
        <p:spPr>
          <a:xfrm>
            <a:off x="5410200" y="7467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286000" y="3962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9" name="Rectangle 68"/>
          <p:cNvSpPr/>
          <p:nvPr/>
        </p:nvSpPr>
        <p:spPr>
          <a:xfrm>
            <a:off x="0" y="6172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286000" y="6172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572000" y="6172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78" name="Rectangle 77"/>
          <p:cNvSpPr/>
          <p:nvPr/>
        </p:nvSpPr>
        <p:spPr>
          <a:xfrm>
            <a:off x="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22860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5720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2400" y="2286000"/>
            <a:ext cx="2209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Cyperus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rotandus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2" name="Right Triangle 51"/>
          <p:cNvSpPr/>
          <p:nvPr/>
        </p:nvSpPr>
        <p:spPr>
          <a:xfrm>
            <a:off x="3581400" y="3048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Triangle 50"/>
          <p:cNvSpPr/>
          <p:nvPr/>
        </p:nvSpPr>
        <p:spPr>
          <a:xfrm>
            <a:off x="5334000" y="2819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6200" y="304800"/>
            <a:ext cx="228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6200" y="2362200"/>
            <a:ext cx="228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200" y="3962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572000" y="3962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2 nd paper\figures\Picture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" y="304800"/>
            <a:ext cx="2298700" cy="1993900"/>
          </a:xfrm>
          <a:prstGeom prst="rect">
            <a:avLst/>
          </a:prstGeom>
          <a:noFill/>
        </p:spPr>
      </p:pic>
      <p:pic>
        <p:nvPicPr>
          <p:cNvPr id="6147" name="Picture 3" descr="D:\2 nd paper\figures\Picture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599" y="304800"/>
            <a:ext cx="2133601" cy="1993900"/>
          </a:xfrm>
          <a:prstGeom prst="rect">
            <a:avLst/>
          </a:prstGeom>
          <a:noFill/>
        </p:spPr>
      </p:pic>
      <p:pic>
        <p:nvPicPr>
          <p:cNvPr id="6148" name="Picture 4" descr="D:\2 nd paper\figures\Picture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304800"/>
            <a:ext cx="2133600" cy="1993900"/>
          </a:xfrm>
          <a:prstGeom prst="rect">
            <a:avLst/>
          </a:prstGeom>
          <a:noFill/>
        </p:spPr>
      </p:pic>
      <p:pic>
        <p:nvPicPr>
          <p:cNvPr id="6153" name="Picture 9" descr="D:\2 nd paper\figures\water hycanthin\Picture6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" y="2362200"/>
            <a:ext cx="2362200" cy="2133600"/>
          </a:xfrm>
          <a:prstGeom prst="rect">
            <a:avLst/>
          </a:prstGeom>
          <a:noFill/>
        </p:spPr>
      </p:pic>
      <p:pic>
        <p:nvPicPr>
          <p:cNvPr id="6154" name="Picture 10" descr="D:\2 nd paper\figures\water hycanthin\Picture6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4600" y="2362200"/>
            <a:ext cx="2133600" cy="2127401"/>
          </a:xfrm>
          <a:prstGeom prst="rect">
            <a:avLst/>
          </a:prstGeom>
          <a:noFill/>
        </p:spPr>
      </p:pic>
      <p:pic>
        <p:nvPicPr>
          <p:cNvPr id="6155" name="Picture 11" descr="D:\2 nd paper\figures\water hycanthin\Picture6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2362200"/>
            <a:ext cx="2133600" cy="2209800"/>
          </a:xfrm>
          <a:prstGeom prst="rect">
            <a:avLst/>
          </a:prstGeom>
          <a:noFill/>
        </p:spPr>
      </p:pic>
      <p:pic>
        <p:nvPicPr>
          <p:cNvPr id="6156" name="Picture 12" descr="D:\2 nd paper\figures\wheat\Picture6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572000"/>
            <a:ext cx="2451100" cy="2219325"/>
          </a:xfrm>
          <a:prstGeom prst="rect">
            <a:avLst/>
          </a:prstGeom>
          <a:noFill/>
        </p:spPr>
      </p:pic>
      <p:pic>
        <p:nvPicPr>
          <p:cNvPr id="6157" name="Picture 13" descr="D:\2 nd paper\figures\wheat\Picture66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01900" y="4572000"/>
            <a:ext cx="2146300" cy="2219325"/>
          </a:xfrm>
          <a:prstGeom prst="rect">
            <a:avLst/>
          </a:prstGeom>
          <a:noFill/>
        </p:spPr>
      </p:pic>
      <p:pic>
        <p:nvPicPr>
          <p:cNvPr id="6158" name="Picture 14" descr="D:\2 nd paper\figures\wheat\Picture6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11700" y="4572000"/>
            <a:ext cx="2146300" cy="2219325"/>
          </a:xfrm>
          <a:prstGeom prst="rect">
            <a:avLst/>
          </a:prstGeom>
          <a:noFill/>
        </p:spPr>
      </p:pic>
      <p:pic>
        <p:nvPicPr>
          <p:cNvPr id="6159" name="Picture 15" descr="D:\2 nd paper\figures\wild sugarne\Picture68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6858000"/>
            <a:ext cx="2378075" cy="2066925"/>
          </a:xfrm>
          <a:prstGeom prst="rect">
            <a:avLst/>
          </a:prstGeom>
          <a:noFill/>
        </p:spPr>
      </p:pic>
      <p:pic>
        <p:nvPicPr>
          <p:cNvPr id="6160" name="Picture 16" descr="D:\2 nd paper\figures\wild sugarne\Picture69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438400" y="6858000"/>
            <a:ext cx="2225675" cy="2066925"/>
          </a:xfrm>
          <a:prstGeom prst="rect">
            <a:avLst/>
          </a:prstGeom>
          <a:noFill/>
        </p:spPr>
      </p:pic>
      <p:pic>
        <p:nvPicPr>
          <p:cNvPr id="6161" name="Picture 17" descr="D:\2 nd paper\figures\wild sugarne\Picture70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24400" y="6858000"/>
            <a:ext cx="2073275" cy="2066925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0" y="304800"/>
            <a:ext cx="968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Wild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brinjal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0" y="2438400"/>
            <a:ext cx="1231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Water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Hycanthin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2400" y="48006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Wheat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00" y="7022068"/>
            <a:ext cx="1143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Wild sugarcane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43" name="Right Triangle 42"/>
          <p:cNvSpPr/>
          <p:nvPr/>
        </p:nvSpPr>
        <p:spPr>
          <a:xfrm>
            <a:off x="35052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Triangle 43"/>
          <p:cNvSpPr/>
          <p:nvPr/>
        </p:nvSpPr>
        <p:spPr>
          <a:xfrm>
            <a:off x="5638800" y="533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Triangle 44"/>
          <p:cNvSpPr/>
          <p:nvPr/>
        </p:nvSpPr>
        <p:spPr>
          <a:xfrm>
            <a:off x="2819400" y="495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Triangle 45"/>
          <p:cNvSpPr/>
          <p:nvPr/>
        </p:nvSpPr>
        <p:spPr>
          <a:xfrm>
            <a:off x="5257800" y="2590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/>
          <p:cNvSpPr/>
          <p:nvPr/>
        </p:nvSpPr>
        <p:spPr>
          <a:xfrm>
            <a:off x="2819400" y="2895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Triangle 47"/>
          <p:cNvSpPr/>
          <p:nvPr/>
        </p:nvSpPr>
        <p:spPr>
          <a:xfrm>
            <a:off x="5410200" y="5105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Triangle 48"/>
          <p:cNvSpPr/>
          <p:nvPr/>
        </p:nvSpPr>
        <p:spPr>
          <a:xfrm>
            <a:off x="3733800" y="8001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Triangle 49"/>
          <p:cNvSpPr/>
          <p:nvPr/>
        </p:nvSpPr>
        <p:spPr>
          <a:xfrm>
            <a:off x="5181600" y="7467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52400" y="1981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590800" y="2057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876800" y="2057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6200" y="4267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590800" y="4267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800600" y="4267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52400" y="6553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8" name="Rectangle 57"/>
          <p:cNvSpPr/>
          <p:nvPr/>
        </p:nvSpPr>
        <p:spPr>
          <a:xfrm>
            <a:off x="2590800" y="6553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800600" y="6477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04800" y="8686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514600" y="8686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800600" y="8763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DD21E1-5669-4FBC-91B7-6F8FB1532689}"/>
              </a:ext>
            </a:extLst>
          </p:cNvPr>
          <p:cNvSpPr txBox="1"/>
          <p:nvPr/>
        </p:nvSpPr>
        <p:spPr>
          <a:xfrm>
            <a:off x="38100" y="8895189"/>
            <a:ext cx="693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S1. Histopathological process on different hosts at 0, 24, 48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against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rostratum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(Scale: 50-100µm)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2 nd paper\figures\cape perwinkle\Picture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04800"/>
            <a:ext cx="2233613" cy="1828800"/>
          </a:xfrm>
          <a:prstGeom prst="rect">
            <a:avLst/>
          </a:prstGeom>
          <a:noFill/>
        </p:spPr>
      </p:pic>
      <p:pic>
        <p:nvPicPr>
          <p:cNvPr id="6" name="Picture 3" descr="D:\2 nd paper\figures\cape perwinkle\Picture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28600"/>
            <a:ext cx="2157413" cy="1858963"/>
          </a:xfrm>
          <a:prstGeom prst="rect">
            <a:avLst/>
          </a:prstGeom>
          <a:noFill/>
        </p:spPr>
      </p:pic>
      <p:pic>
        <p:nvPicPr>
          <p:cNvPr id="2052" name="Picture 4" descr="D:\2 nd paper\figures\cape perwinkle\Picture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1" y="228600"/>
            <a:ext cx="1981199" cy="1852613"/>
          </a:xfrm>
          <a:prstGeom prst="rect">
            <a:avLst/>
          </a:prstGeom>
          <a:noFill/>
        </p:spPr>
      </p:pic>
      <p:pic>
        <p:nvPicPr>
          <p:cNvPr id="8" name="Picture 5" descr="D:\2 nd paper\figures\finger millet\Picture1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2209800"/>
            <a:ext cx="2157413" cy="1905000"/>
          </a:xfrm>
          <a:prstGeom prst="rect">
            <a:avLst/>
          </a:prstGeom>
          <a:noFill/>
        </p:spPr>
      </p:pic>
      <p:pic>
        <p:nvPicPr>
          <p:cNvPr id="2054" name="Picture 6" descr="D:\2 nd paper\figures\finger millet\Picture1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2209800"/>
            <a:ext cx="2005013" cy="1931987"/>
          </a:xfrm>
          <a:prstGeom prst="rect">
            <a:avLst/>
          </a:prstGeom>
          <a:noFill/>
        </p:spPr>
      </p:pic>
      <p:pic>
        <p:nvPicPr>
          <p:cNvPr id="2055" name="Picture 7" descr="D:\2 nd paper\figures\finger millet\Picture1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38387" y="2209800"/>
            <a:ext cx="2157413" cy="1925637"/>
          </a:xfrm>
          <a:prstGeom prst="rect">
            <a:avLst/>
          </a:prstGeom>
          <a:noFill/>
        </p:spPr>
      </p:pic>
      <p:pic>
        <p:nvPicPr>
          <p:cNvPr id="2056" name="Picture 8" descr="D:\2 nd paper\figures\gaint bamboo\Picture2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95800" y="4243387"/>
            <a:ext cx="2157413" cy="2157413"/>
          </a:xfrm>
          <a:prstGeom prst="rect">
            <a:avLst/>
          </a:prstGeom>
          <a:noFill/>
        </p:spPr>
      </p:pic>
      <p:pic>
        <p:nvPicPr>
          <p:cNvPr id="12" name="Picture 9" descr="D:\2 nd paper\figures\gaint bamboo\Picture1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8600" y="4191000"/>
            <a:ext cx="2005013" cy="2157413"/>
          </a:xfrm>
          <a:prstGeom prst="rect">
            <a:avLst/>
          </a:prstGeom>
          <a:noFill/>
        </p:spPr>
      </p:pic>
      <p:pic>
        <p:nvPicPr>
          <p:cNvPr id="13" name="Picture 10" descr="D:\2 nd paper\figures\gaint bamboo\Picture2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86000" y="4243387"/>
            <a:ext cx="2157413" cy="2157413"/>
          </a:xfrm>
          <a:prstGeom prst="rect">
            <a:avLst/>
          </a:prstGeom>
          <a:noFill/>
        </p:spPr>
      </p:pic>
      <p:pic>
        <p:nvPicPr>
          <p:cNvPr id="2059" name="Picture 11" descr="D:\2 nd paper\figures\green fox tail\Picture22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8600" y="6456363"/>
            <a:ext cx="2005013" cy="2230437"/>
          </a:xfrm>
          <a:prstGeom prst="rect">
            <a:avLst/>
          </a:prstGeom>
          <a:noFill/>
        </p:spPr>
      </p:pic>
      <p:pic>
        <p:nvPicPr>
          <p:cNvPr id="2060" name="Picture 12" descr="D:\2 nd paper\figures\green fox tail\Picture23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62187" y="6456363"/>
            <a:ext cx="2157413" cy="2230437"/>
          </a:xfrm>
          <a:prstGeom prst="rect">
            <a:avLst/>
          </a:prstGeom>
          <a:noFill/>
        </p:spPr>
      </p:pic>
      <p:pic>
        <p:nvPicPr>
          <p:cNvPr id="2061" name="Picture 13" descr="D:\2 nd paper\figures\green fox tail\Picture24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14850" y="6456363"/>
            <a:ext cx="2114550" cy="2230437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228600" y="6400800"/>
            <a:ext cx="23622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Green fox tail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2286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Cape </a:t>
            </a:r>
            <a:r>
              <a:rPr lang="en-US" sz="1400" dirty="0" err="1">
                <a:solidFill>
                  <a:schemeClr val="tx1"/>
                </a:solidFill>
              </a:rPr>
              <a:t>perwinkle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22098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Finger millet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4114801"/>
            <a:ext cx="2057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GiantThorny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Bamboo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981200" y="19050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14800" y="19050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324600" y="19050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53" name="Right Triangle 52"/>
          <p:cNvSpPr/>
          <p:nvPr/>
        </p:nvSpPr>
        <p:spPr>
          <a:xfrm>
            <a:off x="35052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Triangle 53"/>
          <p:cNvSpPr/>
          <p:nvPr/>
        </p:nvSpPr>
        <p:spPr>
          <a:xfrm>
            <a:off x="5638800" y="533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Triangle 54"/>
          <p:cNvSpPr/>
          <p:nvPr/>
        </p:nvSpPr>
        <p:spPr>
          <a:xfrm>
            <a:off x="3505200" y="495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Triangle 55"/>
          <p:cNvSpPr/>
          <p:nvPr/>
        </p:nvSpPr>
        <p:spPr>
          <a:xfrm>
            <a:off x="5181600" y="3276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Triangle 56"/>
          <p:cNvSpPr/>
          <p:nvPr/>
        </p:nvSpPr>
        <p:spPr>
          <a:xfrm>
            <a:off x="2819400" y="2895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Triangle 57"/>
          <p:cNvSpPr/>
          <p:nvPr/>
        </p:nvSpPr>
        <p:spPr>
          <a:xfrm>
            <a:off x="5029200" y="4648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Triangle 58"/>
          <p:cNvSpPr/>
          <p:nvPr/>
        </p:nvSpPr>
        <p:spPr>
          <a:xfrm>
            <a:off x="3352800" y="7772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ight Triangle 59"/>
          <p:cNvSpPr/>
          <p:nvPr/>
        </p:nvSpPr>
        <p:spPr>
          <a:xfrm>
            <a:off x="6096000" y="7772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04800" y="1828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362200" y="1828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572000" y="1828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28600" y="3810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438400" y="3810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572000" y="3810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04800" y="5943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438400" y="5943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648200" y="5943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048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5146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6482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2 nd paper\figures\greengram\Picture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7563" y="228600"/>
            <a:ext cx="2230437" cy="1925637"/>
          </a:xfrm>
          <a:prstGeom prst="rect">
            <a:avLst/>
          </a:prstGeom>
          <a:noFill/>
        </p:spPr>
      </p:pic>
      <p:pic>
        <p:nvPicPr>
          <p:cNvPr id="3075" name="Picture 3" descr="D:\2 nd paper\figures\greengram\Picture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8600"/>
            <a:ext cx="2236787" cy="1981200"/>
          </a:xfrm>
          <a:prstGeom prst="rect">
            <a:avLst/>
          </a:prstGeom>
          <a:noFill/>
        </p:spPr>
      </p:pic>
      <p:pic>
        <p:nvPicPr>
          <p:cNvPr id="3076" name="Picture 4" descr="D:\2 nd paper\figures\greengram\Picture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2187" y="228600"/>
            <a:ext cx="2309813" cy="1925637"/>
          </a:xfrm>
          <a:prstGeom prst="rect">
            <a:avLst/>
          </a:prstGeom>
          <a:noFill/>
        </p:spPr>
      </p:pic>
      <p:pic>
        <p:nvPicPr>
          <p:cNvPr id="3077" name="Picture 5" descr="D:\2 nd paper\figures\guneia grass\Picture2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189163"/>
            <a:ext cx="2236787" cy="2230437"/>
          </a:xfrm>
          <a:prstGeom prst="rect">
            <a:avLst/>
          </a:prstGeom>
          <a:noFill/>
        </p:spPr>
      </p:pic>
      <p:pic>
        <p:nvPicPr>
          <p:cNvPr id="3078" name="Picture 6" descr="D:\2 nd paper\figures\guneia grass\Picture2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27563" y="2209800"/>
            <a:ext cx="2230437" cy="2230437"/>
          </a:xfrm>
          <a:prstGeom prst="rect">
            <a:avLst/>
          </a:prstGeom>
          <a:noFill/>
        </p:spPr>
      </p:pic>
      <p:pic>
        <p:nvPicPr>
          <p:cNvPr id="3079" name="Picture 7" descr="D:\2 nd paper\figures\guneia grass\Picture3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0" y="2189163"/>
            <a:ext cx="2309813" cy="2230437"/>
          </a:xfrm>
          <a:prstGeom prst="rect">
            <a:avLst/>
          </a:prstGeom>
          <a:noFill/>
        </p:spPr>
      </p:pic>
      <p:pic>
        <p:nvPicPr>
          <p:cNvPr id="3080" name="Picture 8" descr="D:\2 nd paper\figures\hawaian baby wood rose\Picture3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62187" y="4419600"/>
            <a:ext cx="2309813" cy="2285999"/>
          </a:xfrm>
          <a:prstGeom prst="rect">
            <a:avLst/>
          </a:prstGeom>
          <a:noFill/>
        </p:spPr>
      </p:pic>
      <p:pic>
        <p:nvPicPr>
          <p:cNvPr id="3081" name="Picture 9" descr="D:\2 nd paper\figures\hawaian baby wood rose\Picture3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27563" y="4419601"/>
            <a:ext cx="2230437" cy="2286000"/>
          </a:xfrm>
          <a:prstGeom prst="rect">
            <a:avLst/>
          </a:prstGeom>
          <a:noFill/>
        </p:spPr>
      </p:pic>
      <p:pic>
        <p:nvPicPr>
          <p:cNvPr id="3082" name="Picture 10" descr="D:\2 nd paper\figures\hawaian baby wood rose\Picture3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4419600"/>
            <a:ext cx="2236787" cy="2286000"/>
          </a:xfrm>
          <a:prstGeom prst="rect">
            <a:avLst/>
          </a:prstGeom>
          <a:noFill/>
        </p:spPr>
      </p:pic>
      <p:pic>
        <p:nvPicPr>
          <p:cNvPr id="3083" name="Picture 11" descr="D:\2 nd paper\figures\java cotton\Picture34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" y="6757987"/>
            <a:ext cx="2209800" cy="2309813"/>
          </a:xfrm>
          <a:prstGeom prst="rect">
            <a:avLst/>
          </a:prstGeom>
          <a:noFill/>
        </p:spPr>
      </p:pic>
      <p:pic>
        <p:nvPicPr>
          <p:cNvPr id="3084" name="Picture 12" descr="D:\2 nd paper\figures\java cotton\Picture35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86000" y="6757987"/>
            <a:ext cx="2286000" cy="2309813"/>
          </a:xfrm>
          <a:prstGeom prst="rect">
            <a:avLst/>
          </a:prstGeom>
          <a:noFill/>
        </p:spPr>
      </p:pic>
      <p:pic>
        <p:nvPicPr>
          <p:cNvPr id="3085" name="Picture 13" descr="D:\2 nd paper\figures\java cotton\Picture36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48200" y="6781800"/>
            <a:ext cx="2209801" cy="228600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2286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Greengram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6200" y="22860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Guniea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grass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200" y="44958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Hawaiian Baby </a:t>
            </a:r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Woodrose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" y="6945868"/>
            <a:ext cx="1894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Java cotton 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019800" y="64008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C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724400" y="1600200"/>
            <a:ext cx="609600" cy="457200"/>
            <a:chOff x="5105400" y="2743200"/>
            <a:chExt cx="609600" cy="45720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5181600" y="3048000"/>
              <a:ext cx="381000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5105400" y="2743200"/>
              <a:ext cx="60960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ln>
                    <a:solidFill>
                      <a:srgbClr val="FF0000"/>
                    </a:solidFill>
                  </a:ln>
                  <a:latin typeface="Harrington" pitchFamily="82" charset="0"/>
                </a:rPr>
                <a:t>100 µm</a:t>
              </a:r>
            </a:p>
          </p:txBody>
        </p:sp>
      </p:grpSp>
      <p:sp>
        <p:nvSpPr>
          <p:cNvPr id="42" name="Rectangle 41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45" name="Right Triangle 44"/>
          <p:cNvSpPr/>
          <p:nvPr/>
        </p:nvSpPr>
        <p:spPr>
          <a:xfrm>
            <a:off x="3581400" y="914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Triangle 45"/>
          <p:cNvSpPr/>
          <p:nvPr/>
        </p:nvSpPr>
        <p:spPr>
          <a:xfrm>
            <a:off x="5334000" y="762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/>
          <p:cNvSpPr/>
          <p:nvPr/>
        </p:nvSpPr>
        <p:spPr>
          <a:xfrm>
            <a:off x="3276600" y="6172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Triangle 47"/>
          <p:cNvSpPr/>
          <p:nvPr/>
        </p:nvSpPr>
        <p:spPr>
          <a:xfrm>
            <a:off x="5257800" y="3352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Triangle 48"/>
          <p:cNvSpPr/>
          <p:nvPr/>
        </p:nvSpPr>
        <p:spPr>
          <a:xfrm>
            <a:off x="3657600" y="3124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Triangle 49"/>
          <p:cNvSpPr/>
          <p:nvPr/>
        </p:nvSpPr>
        <p:spPr>
          <a:xfrm>
            <a:off x="5410200" y="5105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Triangle 50"/>
          <p:cNvSpPr/>
          <p:nvPr/>
        </p:nvSpPr>
        <p:spPr>
          <a:xfrm>
            <a:off x="3962400" y="7772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81000" y="1905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590800" y="1905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724400" y="1905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81000" y="4191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590800" y="4191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724400" y="4191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81000" y="6400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590800" y="6400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724400" y="6400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81000" y="8839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590800" y="8839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724400" y="8839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5" name="Right Triangle 64"/>
          <p:cNvSpPr/>
          <p:nvPr/>
        </p:nvSpPr>
        <p:spPr>
          <a:xfrm>
            <a:off x="5867400" y="8229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:\2 nd paper\figures\mulberry\Picture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19600"/>
            <a:ext cx="2146300" cy="1993900"/>
          </a:xfrm>
          <a:prstGeom prst="rect">
            <a:avLst/>
          </a:prstGeom>
          <a:noFill/>
        </p:spPr>
      </p:pic>
      <p:pic>
        <p:nvPicPr>
          <p:cNvPr id="2057" name="Picture 9" descr="D:\2 nd paper\figures\mulberry\Picture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4495800"/>
            <a:ext cx="2298700" cy="1914525"/>
          </a:xfrm>
          <a:prstGeom prst="rect">
            <a:avLst/>
          </a:prstGeom>
          <a:noFill/>
        </p:spPr>
      </p:pic>
      <p:pic>
        <p:nvPicPr>
          <p:cNvPr id="2058" name="Picture 10" descr="D:\2 nd paper\figures\mulberry\Picture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9300" y="4419600"/>
            <a:ext cx="2298700" cy="1981200"/>
          </a:xfrm>
          <a:prstGeom prst="rect">
            <a:avLst/>
          </a:prstGeom>
          <a:noFill/>
        </p:spPr>
      </p:pic>
      <p:pic>
        <p:nvPicPr>
          <p:cNvPr id="2059" name="Picture 11" descr="D:\2 nd paper\figures\nutgrass\Picture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6477000"/>
            <a:ext cx="2146300" cy="2066925"/>
          </a:xfrm>
          <a:prstGeom prst="rect">
            <a:avLst/>
          </a:prstGeom>
          <a:noFill/>
        </p:spPr>
      </p:pic>
      <p:pic>
        <p:nvPicPr>
          <p:cNvPr id="2060" name="Picture 12" descr="D:\2 nd paper\figures\nutgrass\Picture2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09800" y="6477000"/>
            <a:ext cx="2298700" cy="2066925"/>
          </a:xfrm>
          <a:prstGeom prst="rect">
            <a:avLst/>
          </a:prstGeom>
          <a:noFill/>
        </p:spPr>
      </p:pic>
      <p:pic>
        <p:nvPicPr>
          <p:cNvPr id="2061" name="Picture 13" descr="D:\2 nd paper\figures\nutgrass\Picture2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9300" y="6477000"/>
            <a:ext cx="2298700" cy="2066925"/>
          </a:xfrm>
          <a:prstGeom prst="rect">
            <a:avLst/>
          </a:prstGeom>
          <a:noFill/>
        </p:spPr>
      </p:pic>
      <p:pic>
        <p:nvPicPr>
          <p:cNvPr id="2050" name="Picture 2" descr="D:\2 nd paper\figures\Picture1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04800"/>
            <a:ext cx="2298700" cy="1841500"/>
          </a:xfrm>
          <a:prstGeom prst="rect">
            <a:avLst/>
          </a:prstGeom>
          <a:noFill/>
        </p:spPr>
      </p:pic>
      <p:pic>
        <p:nvPicPr>
          <p:cNvPr id="2051" name="Picture 3" descr="D:\2 nd paper\figures\Picture12.t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304800"/>
            <a:ext cx="2146300" cy="1920875"/>
          </a:xfrm>
          <a:prstGeom prst="rect">
            <a:avLst/>
          </a:prstGeom>
          <a:noFill/>
        </p:spPr>
      </p:pic>
      <p:pic>
        <p:nvPicPr>
          <p:cNvPr id="2052" name="Picture 4" descr="D:\2 nd paper\figures\Picture13.t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97100" y="304800"/>
            <a:ext cx="2298700" cy="1841500"/>
          </a:xfrm>
          <a:prstGeom prst="rect">
            <a:avLst/>
          </a:prstGeom>
          <a:noFill/>
        </p:spPr>
      </p:pic>
      <p:pic>
        <p:nvPicPr>
          <p:cNvPr id="2053" name="Picture 5" descr="D:\2 nd paper\figures\mango\Picture18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559300" y="2209800"/>
            <a:ext cx="2298700" cy="2146300"/>
          </a:xfrm>
          <a:prstGeom prst="rect">
            <a:avLst/>
          </a:prstGeom>
          <a:noFill/>
        </p:spPr>
      </p:pic>
      <p:pic>
        <p:nvPicPr>
          <p:cNvPr id="2054" name="Picture 6" descr="D:\2 nd paper\figures\mango\Picture16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2209800"/>
            <a:ext cx="2146300" cy="2146300"/>
          </a:xfrm>
          <a:prstGeom prst="rect">
            <a:avLst/>
          </a:prstGeom>
          <a:noFill/>
        </p:spPr>
      </p:pic>
      <p:pic>
        <p:nvPicPr>
          <p:cNvPr id="2055" name="Picture 7" descr="D:\2 nd paper\figures\mango\Picture17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09800" y="2209800"/>
            <a:ext cx="2298700" cy="2146300"/>
          </a:xfrm>
          <a:prstGeom prst="rect">
            <a:avLst/>
          </a:prstGeom>
          <a:noFill/>
        </p:spPr>
      </p:pic>
      <p:pic>
        <p:nvPicPr>
          <p:cNvPr id="23" name="Picture 17"/>
          <p:cNvPicPr>
            <a:picLocks noChangeAspect="1" noChangeArrowheads="1"/>
          </p:cNvPicPr>
          <p:nvPr/>
        </p:nvPicPr>
        <p:blipFill>
          <a:blip r:embed="rId15">
            <a:lum bright="10000" contrast="20000"/>
          </a:blip>
          <a:srcRect l="35313" t="28167" r="58828" b="65833"/>
          <a:stretch>
            <a:fillRect/>
          </a:stretch>
        </p:blipFill>
        <p:spPr bwMode="auto">
          <a:xfrm>
            <a:off x="1143000" y="5181600"/>
            <a:ext cx="304800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3886200" y="87630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6000" y="87630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3048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Maize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23622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Mango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44958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Mulberry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3400" y="6477000"/>
            <a:ext cx="10599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Nut grass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55" name="Right Triangle 54"/>
          <p:cNvSpPr/>
          <p:nvPr/>
        </p:nvSpPr>
        <p:spPr>
          <a:xfrm>
            <a:off x="35052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Triangle 55"/>
          <p:cNvSpPr/>
          <p:nvPr/>
        </p:nvSpPr>
        <p:spPr>
          <a:xfrm>
            <a:off x="5638800" y="533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Triangle 56"/>
          <p:cNvSpPr/>
          <p:nvPr/>
        </p:nvSpPr>
        <p:spPr>
          <a:xfrm>
            <a:off x="3810000" y="5029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Triangle 57"/>
          <p:cNvSpPr/>
          <p:nvPr/>
        </p:nvSpPr>
        <p:spPr>
          <a:xfrm>
            <a:off x="6172200" y="3276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Triangle 58"/>
          <p:cNvSpPr/>
          <p:nvPr/>
        </p:nvSpPr>
        <p:spPr>
          <a:xfrm>
            <a:off x="2819400" y="2895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ight Triangle 59"/>
          <p:cNvSpPr/>
          <p:nvPr/>
        </p:nvSpPr>
        <p:spPr>
          <a:xfrm>
            <a:off x="6019800" y="5791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ight Triangle 60"/>
          <p:cNvSpPr/>
          <p:nvPr/>
        </p:nvSpPr>
        <p:spPr>
          <a:xfrm>
            <a:off x="2971800" y="7239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Triangle 61"/>
          <p:cNvSpPr/>
          <p:nvPr/>
        </p:nvSpPr>
        <p:spPr>
          <a:xfrm>
            <a:off x="5334000" y="7162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52400" y="1905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286000" y="1905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648200" y="1905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2400" y="3962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286000" y="4114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724400" y="4038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2400" y="6096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362200" y="6096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648200" y="6096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52400" y="8229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73" name="Rectangle 72"/>
          <p:cNvSpPr/>
          <p:nvPr/>
        </p:nvSpPr>
        <p:spPr>
          <a:xfrm>
            <a:off x="2438400" y="8229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724400" y="8229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2 nd paper\figures\opposite leaf fig\Picture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15900"/>
            <a:ext cx="2219325" cy="1841500"/>
          </a:xfrm>
          <a:prstGeom prst="rect">
            <a:avLst/>
          </a:prstGeom>
          <a:noFill/>
        </p:spPr>
      </p:pic>
      <p:pic>
        <p:nvPicPr>
          <p:cNvPr id="3075" name="Picture 3" descr="D:\2 nd paper\figures\opposite leaf fig\Picture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215900"/>
            <a:ext cx="2219325" cy="1841500"/>
          </a:xfrm>
          <a:prstGeom prst="rect">
            <a:avLst/>
          </a:prstGeom>
          <a:noFill/>
        </p:spPr>
      </p:pic>
      <p:pic>
        <p:nvPicPr>
          <p:cNvPr id="3076" name="Picture 4" descr="D:\2 nd paper\figures\opposite leaf fig\Picture2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38675" y="228600"/>
            <a:ext cx="2219325" cy="1841500"/>
          </a:xfrm>
          <a:prstGeom prst="rect">
            <a:avLst/>
          </a:prstGeom>
          <a:noFill/>
        </p:spPr>
      </p:pic>
      <p:pic>
        <p:nvPicPr>
          <p:cNvPr id="3077" name="Picture 5" descr="D:\2 nd paper\figures\peepal tree\Picture2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2200" y="2120900"/>
            <a:ext cx="2219325" cy="2146300"/>
          </a:xfrm>
          <a:prstGeom prst="rect">
            <a:avLst/>
          </a:prstGeom>
          <a:noFill/>
        </p:spPr>
      </p:pic>
      <p:pic>
        <p:nvPicPr>
          <p:cNvPr id="3078" name="Picture 6" descr="D:\2 nd paper\figures\peepal tree\Picture3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38675" y="2133600"/>
            <a:ext cx="2219325" cy="2146300"/>
          </a:xfrm>
          <a:prstGeom prst="rect">
            <a:avLst/>
          </a:prstGeom>
          <a:noFill/>
        </p:spPr>
      </p:pic>
      <p:pic>
        <p:nvPicPr>
          <p:cNvPr id="3079" name="Picture 7" descr="D:\2 nd paper\figures\peepal tree\Picture2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133600"/>
            <a:ext cx="2298700" cy="2146300"/>
          </a:xfrm>
          <a:prstGeom prst="rect">
            <a:avLst/>
          </a:prstGeom>
          <a:noFill/>
        </p:spPr>
      </p:pic>
      <p:pic>
        <p:nvPicPr>
          <p:cNvPr id="3080" name="Picture 8" descr="D:\2 nd paper\figures\prosomillet\Picture3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343400"/>
            <a:ext cx="2298700" cy="1993900"/>
          </a:xfrm>
          <a:prstGeom prst="rect">
            <a:avLst/>
          </a:prstGeom>
          <a:noFill/>
        </p:spPr>
      </p:pic>
      <p:pic>
        <p:nvPicPr>
          <p:cNvPr id="3081" name="Picture 9" descr="D:\2 nd paper\figures\prosomillet\Picture3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62200" y="4324350"/>
            <a:ext cx="2219325" cy="2000250"/>
          </a:xfrm>
          <a:prstGeom prst="rect">
            <a:avLst/>
          </a:prstGeom>
          <a:noFill/>
        </p:spPr>
      </p:pic>
      <p:pic>
        <p:nvPicPr>
          <p:cNvPr id="3082" name="Picture 10" descr="D:\2 nd paper\figures\prosomillet\Picture33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38675" y="4343400"/>
            <a:ext cx="2219325" cy="1993900"/>
          </a:xfrm>
          <a:prstGeom prst="rect">
            <a:avLst/>
          </a:prstGeom>
          <a:noFill/>
        </p:spPr>
      </p:pic>
      <p:pic>
        <p:nvPicPr>
          <p:cNvPr id="3083" name="Picture 11" descr="D:\2 nd paper\figures\rice\Picture34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6400800"/>
            <a:ext cx="2189163" cy="2146300"/>
          </a:xfrm>
          <a:prstGeom prst="rect">
            <a:avLst/>
          </a:prstGeom>
          <a:noFill/>
        </p:spPr>
      </p:pic>
      <p:pic>
        <p:nvPicPr>
          <p:cNvPr id="3084" name="Picture 12" descr="D:\2 nd paper\figures\rice\Picture35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86000" y="6400800"/>
            <a:ext cx="2298700" cy="2157413"/>
          </a:xfrm>
          <a:prstGeom prst="rect">
            <a:avLst/>
          </a:prstGeom>
          <a:noFill/>
        </p:spPr>
      </p:pic>
      <p:pic>
        <p:nvPicPr>
          <p:cNvPr id="3085" name="Picture 13" descr="D:\2 nd paper\figures\rice\Picture36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38675" y="6324600"/>
            <a:ext cx="2219325" cy="214630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228600"/>
            <a:ext cx="22098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Opposite leaf fig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2133600"/>
            <a:ext cx="2209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Peepal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tree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419600"/>
            <a:ext cx="2209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Prosomillet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705600"/>
            <a:ext cx="2209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Rice 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38" name="Right Triangle 37"/>
          <p:cNvSpPr/>
          <p:nvPr/>
        </p:nvSpPr>
        <p:spPr>
          <a:xfrm>
            <a:off x="35052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Triangle 38"/>
          <p:cNvSpPr/>
          <p:nvPr/>
        </p:nvSpPr>
        <p:spPr>
          <a:xfrm>
            <a:off x="54864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Triangle 39"/>
          <p:cNvSpPr/>
          <p:nvPr/>
        </p:nvSpPr>
        <p:spPr>
          <a:xfrm>
            <a:off x="3733800" y="5257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40"/>
          <p:cNvSpPr/>
          <p:nvPr/>
        </p:nvSpPr>
        <p:spPr>
          <a:xfrm>
            <a:off x="5257800" y="2590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Triangle 41"/>
          <p:cNvSpPr/>
          <p:nvPr/>
        </p:nvSpPr>
        <p:spPr>
          <a:xfrm>
            <a:off x="3886200" y="3276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Triangle 42"/>
          <p:cNvSpPr/>
          <p:nvPr/>
        </p:nvSpPr>
        <p:spPr>
          <a:xfrm>
            <a:off x="5791200" y="4648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Triangle 43"/>
          <p:cNvSpPr/>
          <p:nvPr/>
        </p:nvSpPr>
        <p:spPr>
          <a:xfrm>
            <a:off x="3505200" y="6934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Triangle 44"/>
          <p:cNvSpPr/>
          <p:nvPr/>
        </p:nvSpPr>
        <p:spPr>
          <a:xfrm>
            <a:off x="5867400" y="7010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52400" y="1828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438400" y="1828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724400" y="1828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6200" y="4038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438400" y="4038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724400" y="4038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6200" y="6096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438400" y="6096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724400" y="6096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62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4384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724400" y="8305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2 nd paper\figures\rose\Picture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2225675" cy="1841500"/>
          </a:xfrm>
          <a:prstGeom prst="rect">
            <a:avLst/>
          </a:prstGeom>
          <a:noFill/>
        </p:spPr>
      </p:pic>
      <p:pic>
        <p:nvPicPr>
          <p:cNvPr id="4099" name="Picture 3" descr="D:\2 nd paper\figures\rose\Picture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1143000"/>
            <a:ext cx="2225675" cy="1841500"/>
          </a:xfrm>
          <a:prstGeom prst="rect">
            <a:avLst/>
          </a:prstGeom>
          <a:noFill/>
        </p:spPr>
      </p:pic>
      <p:pic>
        <p:nvPicPr>
          <p:cNvPr id="4100" name="Picture 4" descr="D:\2 nd paper\figures\rose\Picture3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143000"/>
            <a:ext cx="2225675" cy="1914525"/>
          </a:xfrm>
          <a:prstGeom prst="rect">
            <a:avLst/>
          </a:prstGeom>
          <a:noFill/>
        </p:spPr>
      </p:pic>
      <p:pic>
        <p:nvPicPr>
          <p:cNvPr id="4101" name="Picture 5" descr="D:\2 nd paper\figures\smoothwitch grasses\Picture4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048000"/>
            <a:ext cx="2219325" cy="1993900"/>
          </a:xfrm>
          <a:prstGeom prst="rect">
            <a:avLst/>
          </a:prstGeom>
          <a:noFill/>
        </p:spPr>
      </p:pic>
      <p:pic>
        <p:nvPicPr>
          <p:cNvPr id="4102" name="Picture 6" descr="D:\2 nd paper\figures\smoothwitch grasses\Picture4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0" y="3048000"/>
            <a:ext cx="2225675" cy="1993900"/>
          </a:xfrm>
          <a:prstGeom prst="rect">
            <a:avLst/>
          </a:prstGeom>
          <a:noFill/>
        </p:spPr>
      </p:pic>
      <p:pic>
        <p:nvPicPr>
          <p:cNvPr id="4103" name="Picture 7" descr="D:\2 nd paper\figures\smoothwitch grasses\Picture4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9300" y="3048000"/>
            <a:ext cx="2298700" cy="1993900"/>
          </a:xfrm>
          <a:prstGeom prst="rect">
            <a:avLst/>
          </a:prstGeom>
          <a:noFill/>
        </p:spPr>
      </p:pic>
      <p:pic>
        <p:nvPicPr>
          <p:cNvPr id="4104" name="Picture 8" descr="D:\2 nd paper\figures\castor\Picture4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35487" y="5105400"/>
            <a:ext cx="2322513" cy="2378075"/>
          </a:xfrm>
          <a:prstGeom prst="rect">
            <a:avLst/>
          </a:prstGeom>
          <a:noFill/>
        </p:spPr>
      </p:pic>
      <p:pic>
        <p:nvPicPr>
          <p:cNvPr id="4105" name="Picture 9" descr="D:\2 nd paper\figures\castor\Picture4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5105400"/>
            <a:ext cx="2225675" cy="2378075"/>
          </a:xfrm>
          <a:prstGeom prst="rect">
            <a:avLst/>
          </a:prstGeom>
          <a:noFill/>
        </p:spPr>
      </p:pic>
      <p:pic>
        <p:nvPicPr>
          <p:cNvPr id="4106" name="Picture 10" descr="D:\2 nd paper\figures\castor\Picture4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86000" y="5105400"/>
            <a:ext cx="2225675" cy="237807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07285" y="1109246"/>
            <a:ext cx="590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Rose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2400" y="3200400"/>
            <a:ext cx="15864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Smooth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Witchgrass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62000" y="91440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971800" y="91440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34000" y="91440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41" name="Right Triangle 40"/>
          <p:cNvSpPr/>
          <p:nvPr/>
        </p:nvSpPr>
        <p:spPr>
          <a:xfrm>
            <a:off x="3505200" y="2057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Triangle 41"/>
          <p:cNvSpPr/>
          <p:nvPr/>
        </p:nvSpPr>
        <p:spPr>
          <a:xfrm>
            <a:off x="5410200" y="2133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Triangle 42"/>
          <p:cNvSpPr/>
          <p:nvPr/>
        </p:nvSpPr>
        <p:spPr>
          <a:xfrm>
            <a:off x="2895600" y="4114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Triangle 45"/>
          <p:cNvSpPr/>
          <p:nvPr/>
        </p:nvSpPr>
        <p:spPr>
          <a:xfrm>
            <a:off x="5791200" y="4038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/>
          <p:cNvSpPr/>
          <p:nvPr/>
        </p:nvSpPr>
        <p:spPr>
          <a:xfrm>
            <a:off x="3276600" y="6096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Triangle 47"/>
          <p:cNvSpPr/>
          <p:nvPr/>
        </p:nvSpPr>
        <p:spPr>
          <a:xfrm>
            <a:off x="4953000" y="5486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04800" y="2743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514600" y="2743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724400" y="2743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04800" y="4876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14600" y="4876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648200" y="4876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04800" y="7162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514600" y="7162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648200" y="7162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04800" y="5334000"/>
            <a:ext cx="699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Castor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2 nd paper\figures\sorghum\Picture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2219325" cy="1762125"/>
          </a:xfrm>
          <a:prstGeom prst="rect">
            <a:avLst/>
          </a:prstGeom>
          <a:noFill/>
        </p:spPr>
      </p:pic>
      <p:pic>
        <p:nvPicPr>
          <p:cNvPr id="5124" name="Picture 4" descr="D:\2 nd paper\figures\sorghum\Picture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228600"/>
            <a:ext cx="2146300" cy="1762125"/>
          </a:xfrm>
          <a:prstGeom prst="rect">
            <a:avLst/>
          </a:prstGeom>
          <a:noFill/>
        </p:spPr>
      </p:pic>
      <p:pic>
        <p:nvPicPr>
          <p:cNvPr id="5125" name="Picture 5" descr="D:\2 nd paper\figures\sorghum\Picture4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9300" y="228600"/>
            <a:ext cx="2298700" cy="1762125"/>
          </a:xfrm>
          <a:prstGeom prst="rect">
            <a:avLst/>
          </a:prstGeom>
          <a:noFill/>
        </p:spPr>
      </p:pic>
      <p:pic>
        <p:nvPicPr>
          <p:cNvPr id="5126" name="Picture 6" descr="D:\2 nd paper\figures\sugarcane\Picture4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59300" y="2057400"/>
            <a:ext cx="2298700" cy="2146300"/>
          </a:xfrm>
          <a:prstGeom prst="rect">
            <a:avLst/>
          </a:prstGeom>
          <a:noFill/>
        </p:spPr>
      </p:pic>
      <p:pic>
        <p:nvPicPr>
          <p:cNvPr id="5127" name="Picture 7" descr="D:\2 nd paper\figures\sugarcane\Picture5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" y="2044700"/>
            <a:ext cx="2219325" cy="2146300"/>
          </a:xfrm>
          <a:prstGeom prst="rect">
            <a:avLst/>
          </a:prstGeom>
          <a:noFill/>
        </p:spPr>
      </p:pic>
      <p:pic>
        <p:nvPicPr>
          <p:cNvPr id="5128" name="Picture 8" descr="D:\2 nd paper\figures\sugarcane\Picture5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62200" y="2057400"/>
            <a:ext cx="2146300" cy="2146300"/>
          </a:xfrm>
          <a:prstGeom prst="rect">
            <a:avLst/>
          </a:prstGeom>
          <a:noFill/>
        </p:spPr>
      </p:pic>
      <p:pic>
        <p:nvPicPr>
          <p:cNvPr id="5129" name="Picture 9" descr="D:\2 nd paper\figures\smooth grass\Picture5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13" y="4251325"/>
            <a:ext cx="2249487" cy="2378075"/>
          </a:xfrm>
          <a:prstGeom prst="rect">
            <a:avLst/>
          </a:prstGeom>
          <a:noFill/>
        </p:spPr>
      </p:pic>
      <p:pic>
        <p:nvPicPr>
          <p:cNvPr id="5130" name="Picture 10" descr="D:\2 nd paper\figures\smooth grass\Picture5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62200" y="4251325"/>
            <a:ext cx="2146300" cy="2378075"/>
          </a:xfrm>
          <a:prstGeom prst="rect">
            <a:avLst/>
          </a:prstGeom>
          <a:noFill/>
        </p:spPr>
      </p:pic>
      <p:pic>
        <p:nvPicPr>
          <p:cNvPr id="5131" name="Picture 11" descr="D:\2 nd paper\figures\smooth grass\Picture5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59300" y="4251325"/>
            <a:ext cx="2298700" cy="2378075"/>
          </a:xfrm>
          <a:prstGeom prst="rect">
            <a:avLst/>
          </a:prstGeom>
          <a:noFill/>
        </p:spPr>
      </p:pic>
      <p:pic>
        <p:nvPicPr>
          <p:cNvPr id="5132" name="Picture 12" descr="D:\2 nd paper\figures\tiger grass\Picture55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6692900"/>
            <a:ext cx="2298700" cy="2451100"/>
          </a:xfrm>
          <a:prstGeom prst="rect">
            <a:avLst/>
          </a:prstGeom>
          <a:noFill/>
        </p:spPr>
      </p:pic>
      <p:pic>
        <p:nvPicPr>
          <p:cNvPr id="5133" name="Picture 13" descr="D:\2 nd paper\figures\tiger grass\Picture56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349500" y="6692900"/>
            <a:ext cx="2146300" cy="2451100"/>
          </a:xfrm>
          <a:prstGeom prst="rect">
            <a:avLst/>
          </a:prstGeom>
          <a:noFill/>
        </p:spPr>
      </p:pic>
      <p:pic>
        <p:nvPicPr>
          <p:cNvPr id="5134" name="Picture 14" descr="D:\2 nd paper\figures\tiger grass\Picture57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59300" y="6692900"/>
            <a:ext cx="2298700" cy="24511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152400" y="4343400"/>
            <a:ext cx="144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Smooth grass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200" y="316468"/>
            <a:ext cx="1079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Sorghum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200" y="2209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Sugarcane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2400" y="68696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Tiger Grass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752600" y="88392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886200" y="88392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096000" y="8839200"/>
            <a:ext cx="22860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04800" y="1676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514600" y="1676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648200" y="1676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04800" y="3962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514600" y="3962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648200" y="3962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04800" y="6248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514600" y="6324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648200" y="6324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04800" y="8763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514600" y="8839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648200" y="8763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7" name="Right Triangle 56"/>
          <p:cNvSpPr/>
          <p:nvPr/>
        </p:nvSpPr>
        <p:spPr>
          <a:xfrm>
            <a:off x="3200400" y="1295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Triangle 57"/>
          <p:cNvSpPr/>
          <p:nvPr/>
        </p:nvSpPr>
        <p:spPr>
          <a:xfrm>
            <a:off x="5867400" y="1066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Triangle 58"/>
          <p:cNvSpPr/>
          <p:nvPr/>
        </p:nvSpPr>
        <p:spPr>
          <a:xfrm>
            <a:off x="3657600" y="5257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ight Triangle 59"/>
          <p:cNvSpPr/>
          <p:nvPr/>
        </p:nvSpPr>
        <p:spPr>
          <a:xfrm>
            <a:off x="5867400" y="2133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ight Triangle 60"/>
          <p:cNvSpPr/>
          <p:nvPr/>
        </p:nvSpPr>
        <p:spPr>
          <a:xfrm>
            <a:off x="3048000" y="2895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Triangle 61"/>
          <p:cNvSpPr/>
          <p:nvPr/>
        </p:nvSpPr>
        <p:spPr>
          <a:xfrm>
            <a:off x="5867400" y="5029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ight Triangle 62"/>
          <p:cNvSpPr/>
          <p:nvPr/>
        </p:nvSpPr>
        <p:spPr>
          <a:xfrm>
            <a:off x="3276600" y="7239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Triangle 63"/>
          <p:cNvSpPr/>
          <p:nvPr/>
        </p:nvSpPr>
        <p:spPr>
          <a:xfrm>
            <a:off x="5562600" y="7162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2 nd paper\figures\echinco\Pictur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04800"/>
            <a:ext cx="2225675" cy="2073275"/>
          </a:xfrm>
          <a:prstGeom prst="rect">
            <a:avLst/>
          </a:prstGeom>
          <a:noFill/>
        </p:spPr>
      </p:pic>
      <p:pic>
        <p:nvPicPr>
          <p:cNvPr id="1027" name="Picture 3" descr="D:\2 nd paper\figures\echinco\Pictur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1700" y="304800"/>
            <a:ext cx="2146300" cy="2073275"/>
          </a:xfrm>
          <a:prstGeom prst="rect">
            <a:avLst/>
          </a:prstGeom>
          <a:noFill/>
        </p:spPr>
      </p:pic>
      <p:pic>
        <p:nvPicPr>
          <p:cNvPr id="1028" name="Picture 4" descr="D:\2 nd paper\figures\echinco\Picture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4800"/>
            <a:ext cx="2378075" cy="2073275"/>
          </a:xfrm>
          <a:prstGeom prst="rect">
            <a:avLst/>
          </a:prstGeom>
          <a:noFill/>
        </p:spPr>
      </p:pic>
      <p:pic>
        <p:nvPicPr>
          <p:cNvPr id="1029" name="Picture 5" descr="D:\2 nd paper\figures\nut grasses\Picture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438400"/>
            <a:ext cx="2378075" cy="2057400"/>
          </a:xfrm>
          <a:prstGeom prst="rect">
            <a:avLst/>
          </a:prstGeom>
          <a:noFill/>
        </p:spPr>
      </p:pic>
      <p:pic>
        <p:nvPicPr>
          <p:cNvPr id="1030" name="Picture 6" descr="D:\2 nd paper\figures\nut grasses\Picture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2438400"/>
            <a:ext cx="2225675" cy="2073275"/>
          </a:xfrm>
          <a:prstGeom prst="rect">
            <a:avLst/>
          </a:prstGeom>
          <a:noFill/>
        </p:spPr>
      </p:pic>
      <p:pic>
        <p:nvPicPr>
          <p:cNvPr id="1031" name="Picture 7" descr="D:\2 nd paper\figures\nut grasses\Picture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1700" y="2438400"/>
            <a:ext cx="2146300" cy="2073275"/>
          </a:xfrm>
          <a:prstGeom prst="rect">
            <a:avLst/>
          </a:prstGeom>
          <a:noFill/>
        </p:spPr>
      </p:pic>
      <p:pic>
        <p:nvPicPr>
          <p:cNvPr id="1032" name="Picture 8" descr="D:\2 nd paper\figures\Dactyloctenium\Picture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556125"/>
            <a:ext cx="2378075" cy="1920875"/>
          </a:xfrm>
          <a:prstGeom prst="rect">
            <a:avLst/>
          </a:prstGeom>
          <a:noFill/>
        </p:spPr>
      </p:pic>
      <p:pic>
        <p:nvPicPr>
          <p:cNvPr id="1033" name="Picture 9" descr="D:\2 nd paper\figures\Dactyloctenium\Picture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38400" y="4556125"/>
            <a:ext cx="2225675" cy="1920875"/>
          </a:xfrm>
          <a:prstGeom prst="rect">
            <a:avLst/>
          </a:prstGeom>
          <a:noFill/>
        </p:spPr>
      </p:pic>
      <p:pic>
        <p:nvPicPr>
          <p:cNvPr id="1034" name="Picture 10" descr="D:\2 nd paper\figures\Dactyloctenium\Picture1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11700" y="4572000"/>
            <a:ext cx="2146300" cy="1920875"/>
          </a:xfrm>
          <a:prstGeom prst="rect">
            <a:avLst/>
          </a:prstGeom>
          <a:noFill/>
        </p:spPr>
      </p:pic>
      <p:pic>
        <p:nvPicPr>
          <p:cNvPr id="1035" name="Picture 11" descr="D:\2 nd paper\figures\polyhouse\Setaria\Picture1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6553200"/>
            <a:ext cx="2378075" cy="2047875"/>
          </a:xfrm>
          <a:prstGeom prst="rect">
            <a:avLst/>
          </a:prstGeom>
          <a:noFill/>
        </p:spPr>
      </p:pic>
      <p:pic>
        <p:nvPicPr>
          <p:cNvPr id="1036" name="Picture 12" descr="D:\2 nd paper\figures\polyhouse\Setaria\Picture12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438400" y="6553200"/>
            <a:ext cx="2225675" cy="2073275"/>
          </a:xfrm>
          <a:prstGeom prst="rect">
            <a:avLst/>
          </a:prstGeom>
          <a:noFill/>
        </p:spPr>
      </p:pic>
      <p:pic>
        <p:nvPicPr>
          <p:cNvPr id="1037" name="Picture 13" descr="D:\2 nd paper\figures\polyhouse\Setaria\Picture13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11700" y="6553200"/>
            <a:ext cx="2146300" cy="20732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-533400" y="463927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Dactyloctenium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aegyptium</a:t>
            </a:r>
            <a:endParaRPr lang="en-US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4384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Cyandon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dactyle</a:t>
            </a:r>
            <a:endParaRPr lang="en-US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048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Echinochloa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esculenta</a:t>
            </a:r>
            <a:endParaRPr lang="en-US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6177" y="6529767"/>
            <a:ext cx="1976023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Setaria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italica</a:t>
            </a:r>
            <a:endParaRPr lang="en-US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209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38400" y="2209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724400" y="2209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4267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438400" y="4343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724400" y="4343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324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438400" y="6324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724400" y="6324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8458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438400" y="8458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724400" y="84582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0" name="Right Triangle 39"/>
          <p:cNvSpPr/>
          <p:nvPr/>
        </p:nvSpPr>
        <p:spPr>
          <a:xfrm>
            <a:off x="35052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40"/>
          <p:cNvSpPr/>
          <p:nvPr/>
        </p:nvSpPr>
        <p:spPr>
          <a:xfrm>
            <a:off x="6096000" y="457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Triangle 41"/>
          <p:cNvSpPr/>
          <p:nvPr/>
        </p:nvSpPr>
        <p:spPr>
          <a:xfrm>
            <a:off x="3886200" y="5638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Triangle 42"/>
          <p:cNvSpPr/>
          <p:nvPr/>
        </p:nvSpPr>
        <p:spPr>
          <a:xfrm>
            <a:off x="5257800" y="5486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Triangle 43"/>
          <p:cNvSpPr/>
          <p:nvPr/>
        </p:nvSpPr>
        <p:spPr>
          <a:xfrm>
            <a:off x="3048000" y="6705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Triangle 44"/>
          <p:cNvSpPr/>
          <p:nvPr/>
        </p:nvSpPr>
        <p:spPr>
          <a:xfrm>
            <a:off x="5410200" y="8001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Triangle 45"/>
          <p:cNvSpPr/>
          <p:nvPr/>
        </p:nvSpPr>
        <p:spPr>
          <a:xfrm>
            <a:off x="3733800" y="3962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/>
          <p:cNvSpPr/>
          <p:nvPr/>
        </p:nvSpPr>
        <p:spPr>
          <a:xfrm>
            <a:off x="5334000" y="2819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762000" y="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971800" y="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334000" y="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2 nd paper\figures\polyhouse\megathyrus\Picture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2371725" cy="2057400"/>
          </a:xfrm>
          <a:prstGeom prst="rect">
            <a:avLst/>
          </a:prstGeom>
          <a:noFill/>
        </p:spPr>
      </p:pic>
      <p:pic>
        <p:nvPicPr>
          <p:cNvPr id="2051" name="Picture 3" descr="D:\2 nd paper\figures\polyhouse\megathyrus\Picture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685800"/>
            <a:ext cx="2146300" cy="2070100"/>
          </a:xfrm>
          <a:prstGeom prst="rect">
            <a:avLst/>
          </a:prstGeom>
          <a:noFill/>
        </p:spPr>
      </p:pic>
      <p:pic>
        <p:nvPicPr>
          <p:cNvPr id="2052" name="Picture 4" descr="D:\2 nd paper\figures\polyhouse\megathyrus\Picture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685800"/>
            <a:ext cx="2011363" cy="2057400"/>
          </a:xfrm>
          <a:prstGeom prst="rect">
            <a:avLst/>
          </a:prstGeom>
          <a:noFill/>
        </p:spPr>
      </p:pic>
      <p:pic>
        <p:nvPicPr>
          <p:cNvPr id="2053" name="Picture 5" descr="D:\2 nd paper\figures\polyhouse\zea mays\Picture1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819400"/>
            <a:ext cx="2371725" cy="1914525"/>
          </a:xfrm>
          <a:prstGeom prst="rect">
            <a:avLst/>
          </a:prstGeom>
          <a:noFill/>
        </p:spPr>
      </p:pic>
      <p:pic>
        <p:nvPicPr>
          <p:cNvPr id="2054" name="Picture 6" descr="D:\2 nd paper\figures\polyhouse\zea mays\Picture1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2819400"/>
            <a:ext cx="2146300" cy="1914525"/>
          </a:xfrm>
          <a:prstGeom prst="rect">
            <a:avLst/>
          </a:prstGeom>
          <a:noFill/>
        </p:spPr>
      </p:pic>
      <p:pic>
        <p:nvPicPr>
          <p:cNvPr id="2055" name="Picture 7" descr="D:\2 nd paper\figures\polyhouse\zea mays\Picture1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8200" y="2819400"/>
            <a:ext cx="1993900" cy="1905000"/>
          </a:xfrm>
          <a:prstGeom prst="rect">
            <a:avLst/>
          </a:prstGeom>
          <a:noFill/>
        </p:spPr>
      </p:pic>
      <p:pic>
        <p:nvPicPr>
          <p:cNvPr id="2056" name="Picture 8" descr="D:\2 nd paper\figures\polyhouse\Panicum\Picture2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800600"/>
            <a:ext cx="2371725" cy="2146300"/>
          </a:xfrm>
          <a:prstGeom prst="rect">
            <a:avLst/>
          </a:prstGeom>
          <a:noFill/>
        </p:spPr>
      </p:pic>
      <p:pic>
        <p:nvPicPr>
          <p:cNvPr id="2057" name="Picture 9" descr="D:\2 nd paper\figures\polyhouse\Panicum\Picture2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38400" y="4787900"/>
            <a:ext cx="2146300" cy="2146300"/>
          </a:xfrm>
          <a:prstGeom prst="rect">
            <a:avLst/>
          </a:prstGeom>
          <a:noFill/>
        </p:spPr>
      </p:pic>
      <p:pic>
        <p:nvPicPr>
          <p:cNvPr id="2058" name="Picture 10" descr="D:\2 nd paper\figures\polyhouse\Panicum\Picture2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35500" y="4787900"/>
            <a:ext cx="1993900" cy="21463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0" y="685800"/>
            <a:ext cx="2590800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Megathyrsus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maximus</a:t>
            </a:r>
            <a:endParaRPr lang="en-US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600" y="4800600"/>
            <a:ext cx="2133600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Panicum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miliaceum</a:t>
            </a:r>
            <a:endParaRPr lang="en-US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2400" y="2819400"/>
            <a:ext cx="1058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Zea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4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mays</a:t>
            </a:r>
            <a:r>
              <a:rPr lang="en-US" sz="1400" i="1" dirty="0">
                <a:latin typeface="Times New Roman" pitchFamily="18" charset="0"/>
                <a:ea typeface="Times New Roman"/>
                <a:cs typeface="Times New Roman" pitchFamily="18" charset="0"/>
              </a:rPr>
              <a:t> L.</a:t>
            </a:r>
            <a:endParaRPr lang="en-US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68535" y="6705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578335" y="6705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788135" y="67818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52400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578335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788135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52400" y="2514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578335" y="25146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788135" y="24384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0" name="Right Triangle 39"/>
          <p:cNvSpPr/>
          <p:nvPr/>
        </p:nvSpPr>
        <p:spPr>
          <a:xfrm>
            <a:off x="3505200" y="1143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40"/>
          <p:cNvSpPr/>
          <p:nvPr/>
        </p:nvSpPr>
        <p:spPr>
          <a:xfrm>
            <a:off x="5867400" y="1066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Triangle 41"/>
          <p:cNvSpPr/>
          <p:nvPr/>
        </p:nvSpPr>
        <p:spPr>
          <a:xfrm>
            <a:off x="3124200" y="55626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Triangle 42"/>
          <p:cNvSpPr/>
          <p:nvPr/>
        </p:nvSpPr>
        <p:spPr>
          <a:xfrm>
            <a:off x="5410200" y="53340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Triangle 45"/>
          <p:cNvSpPr/>
          <p:nvPr/>
        </p:nvSpPr>
        <p:spPr>
          <a:xfrm>
            <a:off x="3429000" y="35052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/>
          <p:cNvSpPr/>
          <p:nvPr/>
        </p:nvSpPr>
        <p:spPr>
          <a:xfrm>
            <a:off x="5334000" y="28194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762000" y="457200"/>
            <a:ext cx="457200" cy="228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0h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971800" y="45720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24h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334000" y="381000"/>
            <a:ext cx="685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48h</a:t>
            </a:r>
          </a:p>
        </p:txBody>
      </p:sp>
      <p:sp>
        <p:nvSpPr>
          <p:cNvPr id="51" name="Right Triangle 50"/>
          <p:cNvSpPr/>
          <p:nvPr/>
        </p:nvSpPr>
        <p:spPr>
          <a:xfrm>
            <a:off x="5638800" y="1066800"/>
            <a:ext cx="152400" cy="152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3146</TotalTime>
  <Words>255</Words>
  <Application>Microsoft Office PowerPoint</Application>
  <PresentationFormat>On-screen Show (4:3)</PresentationFormat>
  <Paragraphs>198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Harrington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PC-1</cp:lastModifiedBy>
  <cp:revision>62</cp:revision>
  <dcterms:created xsi:type="dcterms:W3CDTF">2006-08-16T00:00:00Z</dcterms:created>
  <dcterms:modified xsi:type="dcterms:W3CDTF">2022-08-27T21:08:54Z</dcterms:modified>
</cp:coreProperties>
</file>