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1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4020" y="254000"/>
            <a:ext cx="8398510" cy="441706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708660" y="4909185"/>
            <a:ext cx="7726680" cy="11988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>
              <a:lnSpc>
                <a:spcPct val="150000"/>
              </a:lnSpc>
            </a:pPr>
            <a:r>
              <a:rPr lang="en-US" sz="1600" b="1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Fig. S1. </a:t>
            </a:r>
            <a:r>
              <a:rPr lang="en-US" sz="1600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The root samples were respectively collected at 0 h (CN), 6 h (IN), 12 h (KN) and 24 h (LN) after GXS16 inoculation, and the KEGG pathway</a:t>
            </a:r>
            <a:r>
              <a:rPr lang="en-US" sz="1600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</a:rPr>
              <a:t>enrichment of DEGs in the comparison of IN vs CN, KN vs IN, and LN vs KN.</a:t>
            </a:r>
            <a:r>
              <a:rPr lang="en-US" sz="1600" b="0">
                <a:solidFill>
                  <a:srgbClr val="00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</a:t>
            </a:r>
            <a:endParaRPr lang="en-US" altLang="en-US" sz="1600" b="0">
              <a:solidFill>
                <a:srgbClr val="00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IwNDAxYTQ5ODhhMGU0OTlkNjcxY2I0Yjc3MDVkMDA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221</Words>
  <Application>WPS 演示</Application>
  <PresentationFormat>宽屏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Ggg</cp:lastModifiedBy>
  <cp:revision>2</cp:revision>
  <dcterms:created xsi:type="dcterms:W3CDTF">2022-08-31T09:44:05Z</dcterms:created>
  <dcterms:modified xsi:type="dcterms:W3CDTF">2022-08-31T09:46:40Z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9F18B4F4913B4EDD87F5A465738B7186</vt:lpwstr>
  </property>
  <property fmtid="{D5CDD505-2E9C-101B-9397-08002B2CF9AE}" pid="3" name="KSOProductBuildVer">
    <vt:lpwstr>2052-11.1.0.12313</vt:lpwstr>
  </property>
</Properties>
</file>