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8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9C205E-B7DA-4CE0-8A81-D1453FD1B444}" type="datetimeFigureOut">
              <a:rPr lang="en-GB" smtClean="0"/>
              <a:t>05/02/2021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F64AE0-11CB-4C94-9551-90DE044027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5517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 smtClean="0"/>
              <a:t>HP feedback- good slide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AAFF39-0F16-43C4-9D47-6197E5EFF849}" type="slidenum">
              <a:rPr lang="en-GB" smtClean="0">
                <a:solidFill>
                  <a:prstClr val="black"/>
                </a:solidFill>
              </a:rPr>
              <a:pPr/>
              <a:t>2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032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BF56-3AE7-4B69-A68D-81DDBE86E05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BB751-7DC8-4CAB-A722-1ABBD96CBB6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048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BF56-3AE7-4B69-A68D-81DDBE86E05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BB751-7DC8-4CAB-A722-1ABBD96CBB6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098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BF56-3AE7-4B69-A68D-81DDBE86E05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BB751-7DC8-4CAB-A722-1ABBD96CBB6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191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BF56-3AE7-4B69-A68D-81DDBE86E05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BB751-7DC8-4CAB-A722-1ABBD96CBB6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371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BF56-3AE7-4B69-A68D-81DDBE86E05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BB751-7DC8-4CAB-A722-1ABBD96CBB6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061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BF56-3AE7-4B69-A68D-81DDBE86E05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BB751-7DC8-4CAB-A722-1ABBD96CBB6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202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BF56-3AE7-4B69-A68D-81DDBE86E05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BB751-7DC8-4CAB-A722-1ABBD96CBB6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771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BF56-3AE7-4B69-A68D-81DDBE86E05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BB751-7DC8-4CAB-A722-1ABBD96CBB6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619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BF56-3AE7-4B69-A68D-81DDBE86E05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BB751-7DC8-4CAB-A722-1ABBD96CBB6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422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BF56-3AE7-4B69-A68D-81DDBE86E05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BB751-7DC8-4CAB-A722-1ABBD96CBB6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517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BF56-3AE7-4B69-A68D-81DDBE86E05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BB751-7DC8-4CAB-A722-1ABBD96CBB6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889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F5BF56-3AE7-4B69-A68D-81DDBE86E054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05/02/2021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DBB751-7DC8-4CAB-A722-1ABBD96CBB6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112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2.mp4"/><Relationship Id="rId7" Type="http://schemas.openxmlformats.org/officeDocument/2006/relationships/image" Target="../media/image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A new microfluidic concept for successful </a:t>
            </a:r>
            <a:r>
              <a:rPr lang="en-GB" b="1" i="1" dirty="0"/>
              <a:t>in vitro </a:t>
            </a:r>
            <a:r>
              <a:rPr lang="en-GB" b="1" dirty="0"/>
              <a:t>culture of </a:t>
            </a:r>
            <a:r>
              <a:rPr lang="en-GB" b="1"/>
              <a:t>mouse </a:t>
            </a:r>
            <a:r>
              <a:rPr lang="en-GB" b="1" smtClean="0"/>
              <a:t>embryos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1" dirty="0" smtClean="0"/>
              <a:t>V. </a:t>
            </a:r>
            <a:r>
              <a:rPr lang="en-GB" b="1" dirty="0"/>
              <a:t>Mancini and P.J McKeegan, A.C. Rutledge, S.G. Codreanu, S.D. Sherrod, J.A. McLean, H.M Picton, V. Pensabene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5548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19B554C6-4BF9-4CEB-B4DB-1D35F93C13AC}"/>
              </a:ext>
            </a:extLst>
          </p:cNvPr>
          <p:cNvGrpSpPr/>
          <p:nvPr/>
        </p:nvGrpSpPr>
        <p:grpSpPr>
          <a:xfrm flipH="1">
            <a:off x="2358532" y="1254653"/>
            <a:ext cx="7832876" cy="2503849"/>
            <a:chOff x="1115616" y="1040902"/>
            <a:chExt cx="6228285" cy="2028058"/>
          </a:xfrm>
        </p:grpSpPr>
        <p:pic>
          <p:nvPicPr>
            <p:cNvPr id="18" name="5 loading">
              <a:hlinkClick r:id="" action="ppaction://media"/>
              <a:extLst>
                <a:ext uri="{FF2B5EF4-FFF2-40B4-BE49-F238E27FC236}">
                  <a16:creationId xmlns="" xmlns:a16="http://schemas.microsoft.com/office/drawing/2014/main" id="{48FD9A5B-8727-46F8-8C78-9232A05E3C0F}"/>
                </a:ext>
              </a:extLst>
            </p:cNvPr>
            <p:cNvPicPr>
              <a:picLocks noChangeAspect="1"/>
            </p:cNvPicPr>
            <p:nvPr>
              <a:videoFile r:link="rId4"/>
              <p:extLst>
                <p:ext uri="{DAA4B4D4-6D71-4841-9C94-3DE7FCFB9230}">
                  <p14:media xmlns:p14="http://schemas.microsoft.com/office/powerpoint/2010/main" r:embed="rId3"/>
                </p:ext>
              </p:extLst>
            </p:nvPr>
          </p:nvPicPr>
          <p:blipFill rotWithShape="1">
            <a:blip r:embed="rId7"/>
            <a:srcRect t="31924" r="7476" b="23474"/>
            <a:stretch>
              <a:fillRect/>
            </a:stretch>
          </p:blipFill>
          <p:spPr>
            <a:xfrm>
              <a:off x="1115616" y="1040902"/>
              <a:ext cx="6020060" cy="2028058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89DE9C69-3DD5-4ABE-A62D-B37BFD7F8FD7}"/>
                </a:ext>
              </a:extLst>
            </p:cNvPr>
            <p:cNvSpPr txBox="1"/>
            <p:nvPr/>
          </p:nvSpPr>
          <p:spPr>
            <a:xfrm>
              <a:off x="1118112" y="1126094"/>
              <a:ext cx="1425373" cy="2430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514196"/>
              <a:r>
                <a:rPr lang="en-GB" sz="1350" b="1" dirty="0">
                  <a:solidFill>
                    <a:srgbClr val="454443"/>
                  </a:solidFill>
                </a:rPr>
                <a:t>Chamber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AB6009A4-C551-402D-A13D-2A95E49FA0EB}"/>
                </a:ext>
              </a:extLst>
            </p:cNvPr>
            <p:cNvSpPr txBox="1"/>
            <p:nvPr/>
          </p:nvSpPr>
          <p:spPr>
            <a:xfrm>
              <a:off x="2753340" y="1126094"/>
              <a:ext cx="2582593" cy="2430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514196"/>
              <a:r>
                <a:rPr lang="en-GB" sz="1350" b="1" dirty="0">
                  <a:solidFill>
                    <a:srgbClr val="454443"/>
                  </a:solidFill>
                </a:rPr>
                <a:t>Microfluidic Channel</a:t>
              </a: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="" xmlns:a16="http://schemas.microsoft.com/office/drawing/2014/main" id="{BBC81A3D-6938-47F0-A844-A5253E430098}"/>
                </a:ext>
              </a:extLst>
            </p:cNvPr>
            <p:cNvCxnSpPr/>
            <p:nvPr/>
          </p:nvCxnSpPr>
          <p:spPr>
            <a:xfrm>
              <a:off x="3923927" y="1492021"/>
              <a:ext cx="0" cy="42047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D88012A9-15F5-4C8B-ADAA-AD67EE9A171C}"/>
                </a:ext>
              </a:extLst>
            </p:cNvPr>
            <p:cNvSpPr txBox="1"/>
            <p:nvPr/>
          </p:nvSpPr>
          <p:spPr>
            <a:xfrm>
              <a:off x="5551948" y="1126094"/>
              <a:ext cx="1791953" cy="2430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514196"/>
              <a:r>
                <a:rPr lang="en-GB" sz="1350" b="1" dirty="0">
                  <a:solidFill>
                    <a:srgbClr val="454443"/>
                  </a:solidFill>
                </a:rPr>
                <a:t>Access port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620402" y="793585"/>
            <a:ext cx="1847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Video 1 Loading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20402" y="3851432"/>
            <a:ext cx="1937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Video 2 Retrieval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Movie_15 Retrieva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8"/>
          <a:srcRect t="30860" b="28392"/>
          <a:stretch>
            <a:fillRect/>
          </a:stretch>
        </p:blipFill>
        <p:spPr>
          <a:xfrm flipH="1">
            <a:off x="2620402" y="4395420"/>
            <a:ext cx="7567867" cy="2343271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272197"/>
            <a:ext cx="10515600" cy="428458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videos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597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59</Words>
  <Application>Microsoft Office PowerPoint</Application>
  <PresentationFormat>Widescreen</PresentationFormat>
  <Paragraphs>10</Paragraphs>
  <Slides>2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1_Office Theme</vt:lpstr>
      <vt:lpstr>A new microfluidic concept for successful in vitro culture of mouse embryos</vt:lpstr>
      <vt:lpstr>Supplementary videos</vt:lpstr>
    </vt:vector>
  </TitlesOfParts>
  <Company>University of Leeds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Virginia Pensabene</dc:creator>
  <cp:lastModifiedBy>Virginia Pensabene</cp:lastModifiedBy>
  <cp:revision>4</cp:revision>
  <dcterms:created xsi:type="dcterms:W3CDTF">2020-11-10T09:58:43Z</dcterms:created>
  <dcterms:modified xsi:type="dcterms:W3CDTF">2021-02-05T11:29:26Z</dcterms:modified>
</cp:coreProperties>
</file>