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4" r:id="rId4"/>
    <p:sldId id="268" r:id="rId5"/>
    <p:sldId id="260" r:id="rId6"/>
    <p:sldId id="265" r:id="rId7"/>
  </p:sldIdLst>
  <p:sldSz cx="35661600" cy="20116800"/>
  <p:notesSz cx="6858000" cy="9144000"/>
  <p:defaultTextStyle>
    <a:defPPr>
      <a:defRPr lang="en-US"/>
    </a:defPPr>
    <a:lvl1pPr marL="0" algn="l" defTabSz="2677363" rtl="0" eaLnBrk="1" latinLnBrk="0" hangingPunct="1">
      <a:defRPr sz="5270" kern="1200">
        <a:solidFill>
          <a:schemeClr val="tx1"/>
        </a:solidFill>
        <a:latin typeface="+mn-lt"/>
        <a:ea typeface="+mn-ea"/>
        <a:cs typeface="+mn-cs"/>
      </a:defRPr>
    </a:lvl1pPr>
    <a:lvl2pPr marL="1338682" algn="l" defTabSz="2677363" rtl="0" eaLnBrk="1" latinLnBrk="0" hangingPunct="1">
      <a:defRPr sz="5270" kern="1200">
        <a:solidFill>
          <a:schemeClr val="tx1"/>
        </a:solidFill>
        <a:latin typeface="+mn-lt"/>
        <a:ea typeface="+mn-ea"/>
        <a:cs typeface="+mn-cs"/>
      </a:defRPr>
    </a:lvl2pPr>
    <a:lvl3pPr marL="2677363" algn="l" defTabSz="2677363" rtl="0" eaLnBrk="1" latinLnBrk="0" hangingPunct="1">
      <a:defRPr sz="5270" kern="1200">
        <a:solidFill>
          <a:schemeClr val="tx1"/>
        </a:solidFill>
        <a:latin typeface="+mn-lt"/>
        <a:ea typeface="+mn-ea"/>
        <a:cs typeface="+mn-cs"/>
      </a:defRPr>
    </a:lvl3pPr>
    <a:lvl4pPr marL="4016045" algn="l" defTabSz="2677363" rtl="0" eaLnBrk="1" latinLnBrk="0" hangingPunct="1">
      <a:defRPr sz="5270" kern="1200">
        <a:solidFill>
          <a:schemeClr val="tx1"/>
        </a:solidFill>
        <a:latin typeface="+mn-lt"/>
        <a:ea typeface="+mn-ea"/>
        <a:cs typeface="+mn-cs"/>
      </a:defRPr>
    </a:lvl4pPr>
    <a:lvl5pPr marL="5354726" algn="l" defTabSz="2677363" rtl="0" eaLnBrk="1" latinLnBrk="0" hangingPunct="1">
      <a:defRPr sz="5270" kern="1200">
        <a:solidFill>
          <a:schemeClr val="tx1"/>
        </a:solidFill>
        <a:latin typeface="+mn-lt"/>
        <a:ea typeface="+mn-ea"/>
        <a:cs typeface="+mn-cs"/>
      </a:defRPr>
    </a:lvl5pPr>
    <a:lvl6pPr marL="6693408" algn="l" defTabSz="2677363" rtl="0" eaLnBrk="1" latinLnBrk="0" hangingPunct="1">
      <a:defRPr sz="5270" kern="1200">
        <a:solidFill>
          <a:schemeClr val="tx1"/>
        </a:solidFill>
        <a:latin typeface="+mn-lt"/>
        <a:ea typeface="+mn-ea"/>
        <a:cs typeface="+mn-cs"/>
      </a:defRPr>
    </a:lvl6pPr>
    <a:lvl7pPr marL="8032090" algn="l" defTabSz="2677363" rtl="0" eaLnBrk="1" latinLnBrk="0" hangingPunct="1">
      <a:defRPr sz="5270" kern="1200">
        <a:solidFill>
          <a:schemeClr val="tx1"/>
        </a:solidFill>
        <a:latin typeface="+mn-lt"/>
        <a:ea typeface="+mn-ea"/>
        <a:cs typeface="+mn-cs"/>
      </a:defRPr>
    </a:lvl7pPr>
    <a:lvl8pPr marL="9370771" algn="l" defTabSz="2677363" rtl="0" eaLnBrk="1" latinLnBrk="0" hangingPunct="1">
      <a:defRPr sz="5270" kern="1200">
        <a:solidFill>
          <a:schemeClr val="tx1"/>
        </a:solidFill>
        <a:latin typeface="+mn-lt"/>
        <a:ea typeface="+mn-ea"/>
        <a:cs typeface="+mn-cs"/>
      </a:defRPr>
    </a:lvl8pPr>
    <a:lvl9pPr marL="10709453" algn="l" defTabSz="2677363" rtl="0" eaLnBrk="1" latinLnBrk="0" hangingPunct="1">
      <a:defRPr sz="527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39" d="100"/>
          <a:sy n="39" d="100"/>
        </p:scale>
        <p:origin x="36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457700" y="3292265"/>
            <a:ext cx="26746200" cy="7003627"/>
          </a:xfrm>
        </p:spPr>
        <p:txBody>
          <a:bodyPr anchor="b"/>
          <a:lstStyle>
            <a:lvl1pPr algn="ctr">
              <a:defRPr sz="17550"/>
            </a:lvl1pPr>
          </a:lstStyle>
          <a:p>
            <a:r>
              <a:rPr lang="en-US"/>
              <a:t>Click to edit Master title style</a:t>
            </a:r>
            <a:endParaRPr lang="en-US" dirty="0"/>
          </a:p>
        </p:txBody>
      </p:sp>
      <p:sp>
        <p:nvSpPr>
          <p:cNvPr id="3" name="Subtitle 2"/>
          <p:cNvSpPr>
            <a:spLocks noGrp="1"/>
          </p:cNvSpPr>
          <p:nvPr>
            <p:ph type="subTitle" idx="1"/>
          </p:nvPr>
        </p:nvSpPr>
        <p:spPr>
          <a:xfrm>
            <a:off x="4457700" y="10565978"/>
            <a:ext cx="26746200" cy="4856902"/>
          </a:xfrm>
        </p:spPr>
        <p:txBody>
          <a:bodyPr/>
          <a:lstStyle>
            <a:lvl1pPr marL="0" indent="0" algn="ctr">
              <a:buNone/>
              <a:defRPr sz="7020"/>
            </a:lvl1pPr>
            <a:lvl2pPr marL="1337310" indent="0" algn="ctr">
              <a:buNone/>
              <a:defRPr sz="5850"/>
            </a:lvl2pPr>
            <a:lvl3pPr marL="2674620" indent="0" algn="ctr">
              <a:buNone/>
              <a:defRPr sz="5265"/>
            </a:lvl3pPr>
            <a:lvl4pPr marL="4011930" indent="0" algn="ctr">
              <a:buNone/>
              <a:defRPr sz="4680"/>
            </a:lvl4pPr>
            <a:lvl5pPr marL="5349240" indent="0" algn="ctr">
              <a:buNone/>
              <a:defRPr sz="4680"/>
            </a:lvl5pPr>
            <a:lvl6pPr marL="6686550" indent="0" algn="ctr">
              <a:buNone/>
              <a:defRPr sz="4680"/>
            </a:lvl6pPr>
            <a:lvl7pPr marL="8023860" indent="0" algn="ctr">
              <a:buNone/>
              <a:defRPr sz="4680"/>
            </a:lvl7pPr>
            <a:lvl8pPr marL="9361170" indent="0" algn="ctr">
              <a:buNone/>
              <a:defRPr sz="4680"/>
            </a:lvl8pPr>
            <a:lvl9pPr marL="10698480" indent="0" algn="ctr">
              <a:buNone/>
              <a:defRPr sz="4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D9C1EEF-CDEA-400A-AF68-34F41E3AD09F}" type="datetimeFigureOut">
              <a:rPr lang="en-US" smtClean="0"/>
              <a:t>8/22/2022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BBCE52-AED2-432D-A76B-0F175B4E4A12}" type="slidenum">
              <a:rPr lang="en-US" smtClean="0"/>
              <a:t>‹#›</a:t>
            </a:fld>
            <a:endParaRPr lang="en-US"/>
          </a:p>
        </p:txBody>
      </p:sp>
    </p:spTree>
    <p:extLst>
      <p:ext uri="{BB962C8B-B14F-4D97-AF65-F5344CB8AC3E}">
        <p14:creationId xmlns:p14="http://schemas.microsoft.com/office/powerpoint/2010/main" val="3453703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9C1EEF-CDEA-400A-AF68-34F41E3AD09F}" type="datetimeFigureOut">
              <a:rPr lang="en-US" smtClean="0"/>
              <a:t>8/22/2022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BBCE52-AED2-432D-A76B-0F175B4E4A12}" type="slidenum">
              <a:rPr lang="en-US" smtClean="0"/>
              <a:t>‹#›</a:t>
            </a:fld>
            <a:endParaRPr lang="en-US"/>
          </a:p>
        </p:txBody>
      </p:sp>
    </p:spTree>
    <p:extLst>
      <p:ext uri="{BB962C8B-B14F-4D97-AF65-F5344CB8AC3E}">
        <p14:creationId xmlns:p14="http://schemas.microsoft.com/office/powerpoint/2010/main" val="491994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433161" y="5015233"/>
            <a:ext cx="30758130" cy="8368029"/>
          </a:xfrm>
        </p:spPr>
        <p:txBody>
          <a:bodyPr anchor="b"/>
          <a:lstStyle>
            <a:lvl1pPr>
              <a:defRPr sz="17550"/>
            </a:lvl1pPr>
          </a:lstStyle>
          <a:p>
            <a:r>
              <a:rPr lang="en-US"/>
              <a:t>Click to edit Master title style</a:t>
            </a:r>
            <a:endParaRPr lang="en-US" dirty="0"/>
          </a:p>
        </p:txBody>
      </p:sp>
      <p:sp>
        <p:nvSpPr>
          <p:cNvPr id="3" name="Text Placeholder 2"/>
          <p:cNvSpPr>
            <a:spLocks noGrp="1"/>
          </p:cNvSpPr>
          <p:nvPr>
            <p:ph type="body" idx="1"/>
          </p:nvPr>
        </p:nvSpPr>
        <p:spPr>
          <a:xfrm>
            <a:off x="2433161" y="13462426"/>
            <a:ext cx="30758130" cy="4400549"/>
          </a:xfrm>
        </p:spPr>
        <p:txBody>
          <a:bodyPr/>
          <a:lstStyle>
            <a:lvl1pPr marL="0" indent="0">
              <a:buNone/>
              <a:defRPr sz="7020">
                <a:solidFill>
                  <a:schemeClr val="tx1">
                    <a:tint val="75000"/>
                  </a:schemeClr>
                </a:solidFill>
              </a:defRPr>
            </a:lvl1pPr>
            <a:lvl2pPr marL="1337310" indent="0">
              <a:buNone/>
              <a:defRPr sz="5850">
                <a:solidFill>
                  <a:schemeClr val="tx1">
                    <a:tint val="75000"/>
                  </a:schemeClr>
                </a:solidFill>
              </a:defRPr>
            </a:lvl2pPr>
            <a:lvl3pPr marL="2674620" indent="0">
              <a:buNone/>
              <a:defRPr sz="5265">
                <a:solidFill>
                  <a:schemeClr val="tx1">
                    <a:tint val="75000"/>
                  </a:schemeClr>
                </a:solidFill>
              </a:defRPr>
            </a:lvl3pPr>
            <a:lvl4pPr marL="4011930" indent="0">
              <a:buNone/>
              <a:defRPr sz="4680">
                <a:solidFill>
                  <a:schemeClr val="tx1">
                    <a:tint val="75000"/>
                  </a:schemeClr>
                </a:solidFill>
              </a:defRPr>
            </a:lvl4pPr>
            <a:lvl5pPr marL="5349240" indent="0">
              <a:buNone/>
              <a:defRPr sz="4680">
                <a:solidFill>
                  <a:schemeClr val="tx1">
                    <a:tint val="75000"/>
                  </a:schemeClr>
                </a:solidFill>
              </a:defRPr>
            </a:lvl5pPr>
            <a:lvl6pPr marL="6686550" indent="0">
              <a:buNone/>
              <a:defRPr sz="4680">
                <a:solidFill>
                  <a:schemeClr val="tx1">
                    <a:tint val="75000"/>
                  </a:schemeClr>
                </a:solidFill>
              </a:defRPr>
            </a:lvl6pPr>
            <a:lvl7pPr marL="8023860" indent="0">
              <a:buNone/>
              <a:defRPr sz="4680">
                <a:solidFill>
                  <a:schemeClr val="tx1">
                    <a:tint val="75000"/>
                  </a:schemeClr>
                </a:solidFill>
              </a:defRPr>
            </a:lvl7pPr>
            <a:lvl8pPr marL="9361170" indent="0">
              <a:buNone/>
              <a:defRPr sz="4680">
                <a:solidFill>
                  <a:schemeClr val="tx1">
                    <a:tint val="75000"/>
                  </a:schemeClr>
                </a:solidFill>
              </a:defRPr>
            </a:lvl8pPr>
            <a:lvl9pPr marL="10698480" indent="0">
              <a:buNone/>
              <a:defRPr sz="468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D9C1EEF-CDEA-400A-AF68-34F41E3AD09F}" type="datetimeFigureOut">
              <a:rPr lang="en-US" smtClean="0"/>
              <a:t>8/22/2022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BBCE52-AED2-432D-A76B-0F175B4E4A12}" type="slidenum">
              <a:rPr lang="en-US" smtClean="0"/>
              <a:t>‹#›</a:t>
            </a:fld>
            <a:endParaRPr lang="en-US"/>
          </a:p>
        </p:txBody>
      </p:sp>
    </p:spTree>
    <p:extLst>
      <p:ext uri="{BB962C8B-B14F-4D97-AF65-F5344CB8AC3E}">
        <p14:creationId xmlns:p14="http://schemas.microsoft.com/office/powerpoint/2010/main" val="3192921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451735" y="5355167"/>
            <a:ext cx="15156180" cy="127639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8053685" y="5355167"/>
            <a:ext cx="15156180" cy="127639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9C1EEF-CDEA-400A-AF68-34F41E3AD09F}" type="datetimeFigureOut">
              <a:rPr lang="en-US" smtClean="0"/>
              <a:t>8/22/2022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BBCE52-AED2-432D-A76B-0F175B4E4A12}" type="slidenum">
              <a:rPr lang="en-US" smtClean="0"/>
              <a:t>‹#›</a:t>
            </a:fld>
            <a:endParaRPr lang="en-US"/>
          </a:p>
        </p:txBody>
      </p:sp>
    </p:spTree>
    <p:extLst>
      <p:ext uri="{BB962C8B-B14F-4D97-AF65-F5344CB8AC3E}">
        <p14:creationId xmlns:p14="http://schemas.microsoft.com/office/powerpoint/2010/main" val="3205512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56380" y="1071035"/>
            <a:ext cx="30758130" cy="388831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456381" y="4931411"/>
            <a:ext cx="15086527" cy="2416809"/>
          </a:xfrm>
        </p:spPr>
        <p:txBody>
          <a:bodyPr anchor="b"/>
          <a:lstStyle>
            <a:lvl1pPr marL="0" indent="0">
              <a:buNone/>
              <a:defRPr sz="7020" b="1"/>
            </a:lvl1pPr>
            <a:lvl2pPr marL="1337310" indent="0">
              <a:buNone/>
              <a:defRPr sz="5850" b="1"/>
            </a:lvl2pPr>
            <a:lvl3pPr marL="2674620" indent="0">
              <a:buNone/>
              <a:defRPr sz="5265" b="1"/>
            </a:lvl3pPr>
            <a:lvl4pPr marL="4011930" indent="0">
              <a:buNone/>
              <a:defRPr sz="4680" b="1"/>
            </a:lvl4pPr>
            <a:lvl5pPr marL="5349240" indent="0">
              <a:buNone/>
              <a:defRPr sz="4680" b="1"/>
            </a:lvl5pPr>
            <a:lvl6pPr marL="6686550" indent="0">
              <a:buNone/>
              <a:defRPr sz="4680" b="1"/>
            </a:lvl6pPr>
            <a:lvl7pPr marL="8023860" indent="0">
              <a:buNone/>
              <a:defRPr sz="4680" b="1"/>
            </a:lvl7pPr>
            <a:lvl8pPr marL="9361170" indent="0">
              <a:buNone/>
              <a:defRPr sz="4680" b="1"/>
            </a:lvl8pPr>
            <a:lvl9pPr marL="10698480" indent="0">
              <a:buNone/>
              <a:defRPr sz="4680" b="1"/>
            </a:lvl9pPr>
          </a:lstStyle>
          <a:p>
            <a:pPr lvl="0"/>
            <a:r>
              <a:rPr lang="en-US"/>
              <a:t>Edit Master text styles</a:t>
            </a:r>
          </a:p>
        </p:txBody>
      </p:sp>
      <p:sp>
        <p:nvSpPr>
          <p:cNvPr id="4" name="Content Placeholder 3"/>
          <p:cNvSpPr>
            <a:spLocks noGrp="1"/>
          </p:cNvSpPr>
          <p:nvPr>
            <p:ph sz="half" idx="2"/>
          </p:nvPr>
        </p:nvSpPr>
        <p:spPr>
          <a:xfrm>
            <a:off x="2456381" y="7348220"/>
            <a:ext cx="15086527" cy="10808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8053685" y="4931411"/>
            <a:ext cx="15160825" cy="2416809"/>
          </a:xfrm>
        </p:spPr>
        <p:txBody>
          <a:bodyPr anchor="b"/>
          <a:lstStyle>
            <a:lvl1pPr marL="0" indent="0">
              <a:buNone/>
              <a:defRPr sz="7020" b="1"/>
            </a:lvl1pPr>
            <a:lvl2pPr marL="1337310" indent="0">
              <a:buNone/>
              <a:defRPr sz="5850" b="1"/>
            </a:lvl2pPr>
            <a:lvl3pPr marL="2674620" indent="0">
              <a:buNone/>
              <a:defRPr sz="5265" b="1"/>
            </a:lvl3pPr>
            <a:lvl4pPr marL="4011930" indent="0">
              <a:buNone/>
              <a:defRPr sz="4680" b="1"/>
            </a:lvl4pPr>
            <a:lvl5pPr marL="5349240" indent="0">
              <a:buNone/>
              <a:defRPr sz="4680" b="1"/>
            </a:lvl5pPr>
            <a:lvl6pPr marL="6686550" indent="0">
              <a:buNone/>
              <a:defRPr sz="4680" b="1"/>
            </a:lvl6pPr>
            <a:lvl7pPr marL="8023860" indent="0">
              <a:buNone/>
              <a:defRPr sz="4680" b="1"/>
            </a:lvl7pPr>
            <a:lvl8pPr marL="9361170" indent="0">
              <a:buNone/>
              <a:defRPr sz="4680" b="1"/>
            </a:lvl8pPr>
            <a:lvl9pPr marL="10698480" indent="0">
              <a:buNone/>
              <a:defRPr sz="4680" b="1"/>
            </a:lvl9pPr>
          </a:lstStyle>
          <a:p>
            <a:pPr lvl="0"/>
            <a:r>
              <a:rPr lang="en-US"/>
              <a:t>Edit Master text styles</a:t>
            </a:r>
          </a:p>
        </p:txBody>
      </p:sp>
      <p:sp>
        <p:nvSpPr>
          <p:cNvPr id="6" name="Content Placeholder 5"/>
          <p:cNvSpPr>
            <a:spLocks noGrp="1"/>
          </p:cNvSpPr>
          <p:nvPr>
            <p:ph sz="quarter" idx="4"/>
          </p:nvPr>
        </p:nvSpPr>
        <p:spPr>
          <a:xfrm>
            <a:off x="18053685" y="7348220"/>
            <a:ext cx="15160825" cy="10808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D9C1EEF-CDEA-400A-AF68-34F41E3AD09F}" type="datetimeFigureOut">
              <a:rPr lang="en-US" smtClean="0"/>
              <a:t>8/22/2022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BBCE52-AED2-432D-A76B-0F175B4E4A12}" type="slidenum">
              <a:rPr lang="en-US" smtClean="0"/>
              <a:t>‹#›</a:t>
            </a:fld>
            <a:endParaRPr lang="en-US"/>
          </a:p>
        </p:txBody>
      </p:sp>
    </p:spTree>
    <p:extLst>
      <p:ext uri="{BB962C8B-B14F-4D97-AF65-F5344CB8AC3E}">
        <p14:creationId xmlns:p14="http://schemas.microsoft.com/office/powerpoint/2010/main" val="130529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D9C1EEF-CDEA-400A-AF68-34F41E3AD09F}" type="datetimeFigureOut">
              <a:rPr lang="en-US" smtClean="0"/>
              <a:t>8/22/2022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BBCE52-AED2-432D-A76B-0F175B4E4A12}" type="slidenum">
              <a:rPr lang="en-US" smtClean="0"/>
              <a:t>‹#›</a:t>
            </a:fld>
            <a:endParaRPr lang="en-US"/>
          </a:p>
        </p:txBody>
      </p:sp>
    </p:spTree>
    <p:extLst>
      <p:ext uri="{BB962C8B-B14F-4D97-AF65-F5344CB8AC3E}">
        <p14:creationId xmlns:p14="http://schemas.microsoft.com/office/powerpoint/2010/main" val="1015444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9C1EEF-CDEA-400A-AF68-34F41E3AD09F}" type="datetimeFigureOut">
              <a:rPr lang="en-US" smtClean="0"/>
              <a:t>8/22/2022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BBCE52-AED2-432D-A76B-0F175B4E4A12}" type="slidenum">
              <a:rPr lang="en-US" smtClean="0"/>
              <a:t>‹#›</a:t>
            </a:fld>
            <a:endParaRPr lang="en-US"/>
          </a:p>
        </p:txBody>
      </p:sp>
    </p:spTree>
    <p:extLst>
      <p:ext uri="{BB962C8B-B14F-4D97-AF65-F5344CB8AC3E}">
        <p14:creationId xmlns:p14="http://schemas.microsoft.com/office/powerpoint/2010/main" val="4221218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56381" y="1341120"/>
            <a:ext cx="11501793" cy="4693920"/>
          </a:xfrm>
        </p:spPr>
        <p:txBody>
          <a:bodyPr anchor="b"/>
          <a:lstStyle>
            <a:lvl1pPr>
              <a:defRPr sz="9360"/>
            </a:lvl1pPr>
          </a:lstStyle>
          <a:p>
            <a:r>
              <a:rPr lang="en-US"/>
              <a:t>Click to edit Master title style</a:t>
            </a:r>
            <a:endParaRPr lang="en-US" dirty="0"/>
          </a:p>
        </p:txBody>
      </p:sp>
      <p:sp>
        <p:nvSpPr>
          <p:cNvPr id="3" name="Content Placeholder 2"/>
          <p:cNvSpPr>
            <a:spLocks noGrp="1"/>
          </p:cNvSpPr>
          <p:nvPr>
            <p:ph idx="1"/>
          </p:nvPr>
        </p:nvSpPr>
        <p:spPr>
          <a:xfrm>
            <a:off x="15160825" y="2896448"/>
            <a:ext cx="18053685" cy="14295967"/>
          </a:xfrm>
        </p:spPr>
        <p:txBody>
          <a:bodyPr/>
          <a:lstStyle>
            <a:lvl1pPr>
              <a:defRPr sz="9360"/>
            </a:lvl1pPr>
            <a:lvl2pPr>
              <a:defRPr sz="8190"/>
            </a:lvl2pPr>
            <a:lvl3pPr>
              <a:defRPr sz="7020"/>
            </a:lvl3pPr>
            <a:lvl4pPr>
              <a:defRPr sz="5850"/>
            </a:lvl4pPr>
            <a:lvl5pPr>
              <a:defRPr sz="5850"/>
            </a:lvl5pPr>
            <a:lvl6pPr>
              <a:defRPr sz="5850"/>
            </a:lvl6pPr>
            <a:lvl7pPr>
              <a:defRPr sz="5850"/>
            </a:lvl7pPr>
            <a:lvl8pPr>
              <a:defRPr sz="5850"/>
            </a:lvl8pPr>
            <a:lvl9pPr>
              <a:defRPr sz="58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456381" y="6035040"/>
            <a:ext cx="11501793" cy="11180658"/>
          </a:xfrm>
        </p:spPr>
        <p:txBody>
          <a:bodyPr/>
          <a:lstStyle>
            <a:lvl1pPr marL="0" indent="0">
              <a:buNone/>
              <a:defRPr sz="4680"/>
            </a:lvl1pPr>
            <a:lvl2pPr marL="1337310" indent="0">
              <a:buNone/>
              <a:defRPr sz="4095"/>
            </a:lvl2pPr>
            <a:lvl3pPr marL="2674620" indent="0">
              <a:buNone/>
              <a:defRPr sz="3510"/>
            </a:lvl3pPr>
            <a:lvl4pPr marL="4011930" indent="0">
              <a:buNone/>
              <a:defRPr sz="2925"/>
            </a:lvl4pPr>
            <a:lvl5pPr marL="5349240" indent="0">
              <a:buNone/>
              <a:defRPr sz="2925"/>
            </a:lvl5pPr>
            <a:lvl6pPr marL="6686550" indent="0">
              <a:buNone/>
              <a:defRPr sz="2925"/>
            </a:lvl6pPr>
            <a:lvl7pPr marL="8023860" indent="0">
              <a:buNone/>
              <a:defRPr sz="2925"/>
            </a:lvl7pPr>
            <a:lvl8pPr marL="9361170" indent="0">
              <a:buNone/>
              <a:defRPr sz="2925"/>
            </a:lvl8pPr>
            <a:lvl9pPr marL="10698480" indent="0">
              <a:buNone/>
              <a:defRPr sz="2925"/>
            </a:lvl9pPr>
          </a:lstStyle>
          <a:p>
            <a:pPr lvl="0"/>
            <a:r>
              <a:rPr lang="en-US"/>
              <a:t>Edit Master text styles</a:t>
            </a:r>
          </a:p>
        </p:txBody>
      </p:sp>
      <p:sp>
        <p:nvSpPr>
          <p:cNvPr id="5" name="Date Placeholder 4"/>
          <p:cNvSpPr>
            <a:spLocks noGrp="1"/>
          </p:cNvSpPr>
          <p:nvPr>
            <p:ph type="dt" sz="half" idx="10"/>
          </p:nvPr>
        </p:nvSpPr>
        <p:spPr/>
        <p:txBody>
          <a:bodyPr/>
          <a:lstStyle/>
          <a:p>
            <a:fld id="{BD9C1EEF-CDEA-400A-AF68-34F41E3AD09F}" type="datetimeFigureOut">
              <a:rPr lang="en-US" smtClean="0"/>
              <a:t>8/22/2022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BBCE52-AED2-432D-A76B-0F175B4E4A12}" type="slidenum">
              <a:rPr lang="en-US" smtClean="0"/>
              <a:t>‹#›</a:t>
            </a:fld>
            <a:endParaRPr lang="en-US"/>
          </a:p>
        </p:txBody>
      </p:sp>
    </p:spTree>
    <p:extLst>
      <p:ext uri="{BB962C8B-B14F-4D97-AF65-F5344CB8AC3E}">
        <p14:creationId xmlns:p14="http://schemas.microsoft.com/office/powerpoint/2010/main" val="4106411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56381" y="1341120"/>
            <a:ext cx="11501793" cy="4693920"/>
          </a:xfrm>
        </p:spPr>
        <p:txBody>
          <a:bodyPr anchor="b"/>
          <a:lstStyle>
            <a:lvl1pPr>
              <a:defRPr sz="9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5160825" y="2896448"/>
            <a:ext cx="18053685" cy="14295967"/>
          </a:xfrm>
        </p:spPr>
        <p:txBody>
          <a:bodyPr anchor="t"/>
          <a:lstStyle>
            <a:lvl1pPr marL="0" indent="0">
              <a:buNone/>
              <a:defRPr sz="9360"/>
            </a:lvl1pPr>
            <a:lvl2pPr marL="1337310" indent="0">
              <a:buNone/>
              <a:defRPr sz="8190"/>
            </a:lvl2pPr>
            <a:lvl3pPr marL="2674620" indent="0">
              <a:buNone/>
              <a:defRPr sz="7020"/>
            </a:lvl3pPr>
            <a:lvl4pPr marL="4011930" indent="0">
              <a:buNone/>
              <a:defRPr sz="5850"/>
            </a:lvl4pPr>
            <a:lvl5pPr marL="5349240" indent="0">
              <a:buNone/>
              <a:defRPr sz="5850"/>
            </a:lvl5pPr>
            <a:lvl6pPr marL="6686550" indent="0">
              <a:buNone/>
              <a:defRPr sz="5850"/>
            </a:lvl6pPr>
            <a:lvl7pPr marL="8023860" indent="0">
              <a:buNone/>
              <a:defRPr sz="5850"/>
            </a:lvl7pPr>
            <a:lvl8pPr marL="9361170" indent="0">
              <a:buNone/>
              <a:defRPr sz="5850"/>
            </a:lvl8pPr>
            <a:lvl9pPr marL="10698480" indent="0">
              <a:buNone/>
              <a:defRPr sz="5850"/>
            </a:lvl9pPr>
          </a:lstStyle>
          <a:p>
            <a:r>
              <a:rPr lang="en-US"/>
              <a:t>Click icon to add picture</a:t>
            </a:r>
            <a:endParaRPr lang="en-US" dirty="0"/>
          </a:p>
        </p:txBody>
      </p:sp>
      <p:sp>
        <p:nvSpPr>
          <p:cNvPr id="4" name="Text Placeholder 3"/>
          <p:cNvSpPr>
            <a:spLocks noGrp="1"/>
          </p:cNvSpPr>
          <p:nvPr>
            <p:ph type="body" sz="half" idx="2"/>
          </p:nvPr>
        </p:nvSpPr>
        <p:spPr>
          <a:xfrm>
            <a:off x="2456381" y="6035040"/>
            <a:ext cx="11501793" cy="11180658"/>
          </a:xfrm>
        </p:spPr>
        <p:txBody>
          <a:bodyPr/>
          <a:lstStyle>
            <a:lvl1pPr marL="0" indent="0">
              <a:buNone/>
              <a:defRPr sz="4680"/>
            </a:lvl1pPr>
            <a:lvl2pPr marL="1337310" indent="0">
              <a:buNone/>
              <a:defRPr sz="4095"/>
            </a:lvl2pPr>
            <a:lvl3pPr marL="2674620" indent="0">
              <a:buNone/>
              <a:defRPr sz="3510"/>
            </a:lvl3pPr>
            <a:lvl4pPr marL="4011930" indent="0">
              <a:buNone/>
              <a:defRPr sz="2925"/>
            </a:lvl4pPr>
            <a:lvl5pPr marL="5349240" indent="0">
              <a:buNone/>
              <a:defRPr sz="2925"/>
            </a:lvl5pPr>
            <a:lvl6pPr marL="6686550" indent="0">
              <a:buNone/>
              <a:defRPr sz="2925"/>
            </a:lvl6pPr>
            <a:lvl7pPr marL="8023860" indent="0">
              <a:buNone/>
              <a:defRPr sz="2925"/>
            </a:lvl7pPr>
            <a:lvl8pPr marL="9361170" indent="0">
              <a:buNone/>
              <a:defRPr sz="2925"/>
            </a:lvl8pPr>
            <a:lvl9pPr marL="10698480" indent="0">
              <a:buNone/>
              <a:defRPr sz="2925"/>
            </a:lvl9pPr>
          </a:lstStyle>
          <a:p>
            <a:pPr lvl="0"/>
            <a:r>
              <a:rPr lang="en-US"/>
              <a:t>Edit Master text styles</a:t>
            </a:r>
          </a:p>
        </p:txBody>
      </p:sp>
      <p:sp>
        <p:nvSpPr>
          <p:cNvPr id="5" name="Date Placeholder 4"/>
          <p:cNvSpPr>
            <a:spLocks noGrp="1"/>
          </p:cNvSpPr>
          <p:nvPr>
            <p:ph type="dt" sz="half" idx="10"/>
          </p:nvPr>
        </p:nvSpPr>
        <p:spPr/>
        <p:txBody>
          <a:bodyPr/>
          <a:lstStyle/>
          <a:p>
            <a:fld id="{BD9C1EEF-CDEA-400A-AF68-34F41E3AD09F}" type="datetimeFigureOut">
              <a:rPr lang="en-US" smtClean="0"/>
              <a:t>8/22/2022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BBCE52-AED2-432D-A76B-0F175B4E4A12}" type="slidenum">
              <a:rPr lang="en-US" smtClean="0"/>
              <a:t>‹#›</a:t>
            </a:fld>
            <a:endParaRPr lang="en-US"/>
          </a:p>
        </p:txBody>
      </p:sp>
    </p:spTree>
    <p:extLst>
      <p:ext uri="{BB962C8B-B14F-4D97-AF65-F5344CB8AC3E}">
        <p14:creationId xmlns:p14="http://schemas.microsoft.com/office/powerpoint/2010/main" val="3921967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9C1EEF-CDEA-400A-AF68-34F41E3AD09F}" type="datetimeFigureOut">
              <a:rPr lang="en-US" smtClean="0"/>
              <a:t>8/22/2022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BBCE52-AED2-432D-A76B-0F175B4E4A12}" type="slidenum">
              <a:rPr lang="en-US" smtClean="0"/>
              <a:t>‹#›</a:t>
            </a:fld>
            <a:endParaRPr lang="en-US"/>
          </a:p>
        </p:txBody>
      </p:sp>
    </p:spTree>
    <p:extLst>
      <p:ext uri="{BB962C8B-B14F-4D97-AF65-F5344CB8AC3E}">
        <p14:creationId xmlns:p14="http://schemas.microsoft.com/office/powerpoint/2010/main" val="3065925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5520332" y="1071033"/>
            <a:ext cx="7689533" cy="1704805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451735" y="1071033"/>
            <a:ext cx="22622828" cy="1704805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9C1EEF-CDEA-400A-AF68-34F41E3AD09F}" type="datetimeFigureOut">
              <a:rPr lang="en-US" smtClean="0"/>
              <a:t>8/22/2022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BBCE52-AED2-432D-A76B-0F175B4E4A12}" type="slidenum">
              <a:rPr lang="en-US" smtClean="0"/>
              <a:t>‹#›</a:t>
            </a:fld>
            <a:endParaRPr lang="en-US"/>
          </a:p>
        </p:txBody>
      </p:sp>
    </p:spTree>
    <p:extLst>
      <p:ext uri="{BB962C8B-B14F-4D97-AF65-F5344CB8AC3E}">
        <p14:creationId xmlns:p14="http://schemas.microsoft.com/office/powerpoint/2010/main" val="1448945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51735" y="1071035"/>
            <a:ext cx="30758130" cy="388831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451735" y="5355167"/>
            <a:ext cx="30758130" cy="127639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451735" y="18645295"/>
            <a:ext cx="8023860" cy="1071033"/>
          </a:xfrm>
          <a:prstGeom prst="rect">
            <a:avLst/>
          </a:prstGeom>
        </p:spPr>
        <p:txBody>
          <a:bodyPr vert="horz" lIns="91440" tIns="45720" rIns="91440" bIns="45720" rtlCol="0" anchor="ctr"/>
          <a:lstStyle>
            <a:lvl1pPr algn="l">
              <a:defRPr sz="3510">
                <a:solidFill>
                  <a:schemeClr val="tx1">
                    <a:tint val="75000"/>
                  </a:schemeClr>
                </a:solidFill>
              </a:defRPr>
            </a:lvl1pPr>
          </a:lstStyle>
          <a:p>
            <a:fld id="{BD9C1EEF-CDEA-400A-AF68-34F41E3AD09F}" type="datetimeFigureOut">
              <a:rPr lang="en-US" smtClean="0"/>
              <a:t>8/22/2022</a:t>
            </a:fld>
            <a:endParaRPr lang="en-US"/>
          </a:p>
        </p:txBody>
      </p:sp>
      <p:sp>
        <p:nvSpPr>
          <p:cNvPr id="5" name="Footer Placeholder 4"/>
          <p:cNvSpPr>
            <a:spLocks noGrp="1"/>
          </p:cNvSpPr>
          <p:nvPr>
            <p:ph type="ftr" sz="quarter" idx="3"/>
          </p:nvPr>
        </p:nvSpPr>
        <p:spPr>
          <a:xfrm>
            <a:off x="11812905" y="18645295"/>
            <a:ext cx="12035790" cy="1071033"/>
          </a:xfrm>
          <a:prstGeom prst="rect">
            <a:avLst/>
          </a:prstGeom>
        </p:spPr>
        <p:txBody>
          <a:bodyPr vert="horz" lIns="91440" tIns="45720" rIns="91440" bIns="45720" rtlCol="0" anchor="ctr"/>
          <a:lstStyle>
            <a:lvl1pPr algn="ctr">
              <a:defRPr sz="351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5186005" y="18645295"/>
            <a:ext cx="8023860" cy="1071033"/>
          </a:xfrm>
          <a:prstGeom prst="rect">
            <a:avLst/>
          </a:prstGeom>
        </p:spPr>
        <p:txBody>
          <a:bodyPr vert="horz" lIns="91440" tIns="45720" rIns="91440" bIns="45720" rtlCol="0" anchor="ctr"/>
          <a:lstStyle>
            <a:lvl1pPr algn="r">
              <a:defRPr sz="3510">
                <a:solidFill>
                  <a:schemeClr val="tx1">
                    <a:tint val="75000"/>
                  </a:schemeClr>
                </a:solidFill>
              </a:defRPr>
            </a:lvl1pPr>
          </a:lstStyle>
          <a:p>
            <a:fld id="{EBBBCE52-AED2-432D-A76B-0F175B4E4A12}" type="slidenum">
              <a:rPr lang="en-US" smtClean="0"/>
              <a:t>‹#›</a:t>
            </a:fld>
            <a:endParaRPr lang="en-US"/>
          </a:p>
        </p:txBody>
      </p:sp>
    </p:spTree>
    <p:extLst>
      <p:ext uri="{BB962C8B-B14F-4D97-AF65-F5344CB8AC3E}">
        <p14:creationId xmlns:p14="http://schemas.microsoft.com/office/powerpoint/2010/main" val="27164285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674620" rtl="0" eaLnBrk="1" latinLnBrk="0" hangingPunct="1">
        <a:lnSpc>
          <a:spcPct val="90000"/>
        </a:lnSpc>
        <a:spcBef>
          <a:spcPct val="0"/>
        </a:spcBef>
        <a:buNone/>
        <a:defRPr sz="12870" kern="1200">
          <a:solidFill>
            <a:schemeClr val="tx1"/>
          </a:solidFill>
          <a:latin typeface="+mj-lt"/>
          <a:ea typeface="+mj-ea"/>
          <a:cs typeface="+mj-cs"/>
        </a:defRPr>
      </a:lvl1pPr>
    </p:titleStyle>
    <p:bodyStyle>
      <a:lvl1pPr marL="668655" indent="-668655" algn="l" defTabSz="2674620" rtl="0" eaLnBrk="1" latinLnBrk="0" hangingPunct="1">
        <a:lnSpc>
          <a:spcPct val="90000"/>
        </a:lnSpc>
        <a:spcBef>
          <a:spcPts val="2925"/>
        </a:spcBef>
        <a:buFont typeface="Arial" panose="020B0604020202020204" pitchFamily="34" charset="0"/>
        <a:buChar char="•"/>
        <a:defRPr sz="8190" kern="1200">
          <a:solidFill>
            <a:schemeClr val="tx1"/>
          </a:solidFill>
          <a:latin typeface="+mn-lt"/>
          <a:ea typeface="+mn-ea"/>
          <a:cs typeface="+mn-cs"/>
        </a:defRPr>
      </a:lvl1pPr>
      <a:lvl2pPr marL="2005965" indent="-668655" algn="l" defTabSz="2674620" rtl="0" eaLnBrk="1" latinLnBrk="0" hangingPunct="1">
        <a:lnSpc>
          <a:spcPct val="90000"/>
        </a:lnSpc>
        <a:spcBef>
          <a:spcPts val="1463"/>
        </a:spcBef>
        <a:buFont typeface="Arial" panose="020B0604020202020204" pitchFamily="34" charset="0"/>
        <a:buChar char="•"/>
        <a:defRPr sz="7020" kern="1200">
          <a:solidFill>
            <a:schemeClr val="tx1"/>
          </a:solidFill>
          <a:latin typeface="+mn-lt"/>
          <a:ea typeface="+mn-ea"/>
          <a:cs typeface="+mn-cs"/>
        </a:defRPr>
      </a:lvl2pPr>
      <a:lvl3pPr marL="3343275" indent="-668655" algn="l" defTabSz="2674620" rtl="0" eaLnBrk="1" latinLnBrk="0" hangingPunct="1">
        <a:lnSpc>
          <a:spcPct val="90000"/>
        </a:lnSpc>
        <a:spcBef>
          <a:spcPts val="1463"/>
        </a:spcBef>
        <a:buFont typeface="Arial" panose="020B0604020202020204" pitchFamily="34" charset="0"/>
        <a:buChar char="•"/>
        <a:defRPr sz="5850" kern="1200">
          <a:solidFill>
            <a:schemeClr val="tx1"/>
          </a:solidFill>
          <a:latin typeface="+mn-lt"/>
          <a:ea typeface="+mn-ea"/>
          <a:cs typeface="+mn-cs"/>
        </a:defRPr>
      </a:lvl3pPr>
      <a:lvl4pPr marL="4680585" indent="-668655" algn="l" defTabSz="2674620" rtl="0" eaLnBrk="1" latinLnBrk="0" hangingPunct="1">
        <a:lnSpc>
          <a:spcPct val="90000"/>
        </a:lnSpc>
        <a:spcBef>
          <a:spcPts val="1463"/>
        </a:spcBef>
        <a:buFont typeface="Arial" panose="020B0604020202020204" pitchFamily="34" charset="0"/>
        <a:buChar char="•"/>
        <a:defRPr sz="5265" kern="1200">
          <a:solidFill>
            <a:schemeClr val="tx1"/>
          </a:solidFill>
          <a:latin typeface="+mn-lt"/>
          <a:ea typeface="+mn-ea"/>
          <a:cs typeface="+mn-cs"/>
        </a:defRPr>
      </a:lvl4pPr>
      <a:lvl5pPr marL="6017895" indent="-668655" algn="l" defTabSz="2674620" rtl="0" eaLnBrk="1" latinLnBrk="0" hangingPunct="1">
        <a:lnSpc>
          <a:spcPct val="90000"/>
        </a:lnSpc>
        <a:spcBef>
          <a:spcPts val="1463"/>
        </a:spcBef>
        <a:buFont typeface="Arial" panose="020B0604020202020204" pitchFamily="34" charset="0"/>
        <a:buChar char="•"/>
        <a:defRPr sz="5265" kern="1200">
          <a:solidFill>
            <a:schemeClr val="tx1"/>
          </a:solidFill>
          <a:latin typeface="+mn-lt"/>
          <a:ea typeface="+mn-ea"/>
          <a:cs typeface="+mn-cs"/>
        </a:defRPr>
      </a:lvl5pPr>
      <a:lvl6pPr marL="7355205" indent="-668655" algn="l" defTabSz="2674620" rtl="0" eaLnBrk="1" latinLnBrk="0" hangingPunct="1">
        <a:lnSpc>
          <a:spcPct val="90000"/>
        </a:lnSpc>
        <a:spcBef>
          <a:spcPts val="1463"/>
        </a:spcBef>
        <a:buFont typeface="Arial" panose="020B0604020202020204" pitchFamily="34" charset="0"/>
        <a:buChar char="•"/>
        <a:defRPr sz="5265" kern="1200">
          <a:solidFill>
            <a:schemeClr val="tx1"/>
          </a:solidFill>
          <a:latin typeface="+mn-lt"/>
          <a:ea typeface="+mn-ea"/>
          <a:cs typeface="+mn-cs"/>
        </a:defRPr>
      </a:lvl6pPr>
      <a:lvl7pPr marL="8692515" indent="-668655" algn="l" defTabSz="2674620" rtl="0" eaLnBrk="1" latinLnBrk="0" hangingPunct="1">
        <a:lnSpc>
          <a:spcPct val="90000"/>
        </a:lnSpc>
        <a:spcBef>
          <a:spcPts val="1463"/>
        </a:spcBef>
        <a:buFont typeface="Arial" panose="020B0604020202020204" pitchFamily="34" charset="0"/>
        <a:buChar char="•"/>
        <a:defRPr sz="5265" kern="1200">
          <a:solidFill>
            <a:schemeClr val="tx1"/>
          </a:solidFill>
          <a:latin typeface="+mn-lt"/>
          <a:ea typeface="+mn-ea"/>
          <a:cs typeface="+mn-cs"/>
        </a:defRPr>
      </a:lvl7pPr>
      <a:lvl8pPr marL="10029825" indent="-668655" algn="l" defTabSz="2674620" rtl="0" eaLnBrk="1" latinLnBrk="0" hangingPunct="1">
        <a:lnSpc>
          <a:spcPct val="90000"/>
        </a:lnSpc>
        <a:spcBef>
          <a:spcPts val="1463"/>
        </a:spcBef>
        <a:buFont typeface="Arial" panose="020B0604020202020204" pitchFamily="34" charset="0"/>
        <a:buChar char="•"/>
        <a:defRPr sz="5265" kern="1200">
          <a:solidFill>
            <a:schemeClr val="tx1"/>
          </a:solidFill>
          <a:latin typeface="+mn-lt"/>
          <a:ea typeface="+mn-ea"/>
          <a:cs typeface="+mn-cs"/>
        </a:defRPr>
      </a:lvl8pPr>
      <a:lvl9pPr marL="11367135" indent="-668655" algn="l" defTabSz="2674620" rtl="0" eaLnBrk="1" latinLnBrk="0" hangingPunct="1">
        <a:lnSpc>
          <a:spcPct val="90000"/>
        </a:lnSpc>
        <a:spcBef>
          <a:spcPts val="1463"/>
        </a:spcBef>
        <a:buFont typeface="Arial" panose="020B0604020202020204" pitchFamily="34" charset="0"/>
        <a:buChar char="•"/>
        <a:defRPr sz="5265" kern="1200">
          <a:solidFill>
            <a:schemeClr val="tx1"/>
          </a:solidFill>
          <a:latin typeface="+mn-lt"/>
          <a:ea typeface="+mn-ea"/>
          <a:cs typeface="+mn-cs"/>
        </a:defRPr>
      </a:lvl9pPr>
    </p:bodyStyle>
    <p:otherStyle>
      <a:defPPr>
        <a:defRPr lang="en-US"/>
      </a:defPPr>
      <a:lvl1pPr marL="0" algn="l" defTabSz="2674620" rtl="0" eaLnBrk="1" latinLnBrk="0" hangingPunct="1">
        <a:defRPr sz="5265" kern="1200">
          <a:solidFill>
            <a:schemeClr val="tx1"/>
          </a:solidFill>
          <a:latin typeface="+mn-lt"/>
          <a:ea typeface="+mn-ea"/>
          <a:cs typeface="+mn-cs"/>
        </a:defRPr>
      </a:lvl1pPr>
      <a:lvl2pPr marL="1337310" algn="l" defTabSz="2674620" rtl="0" eaLnBrk="1" latinLnBrk="0" hangingPunct="1">
        <a:defRPr sz="5265" kern="1200">
          <a:solidFill>
            <a:schemeClr val="tx1"/>
          </a:solidFill>
          <a:latin typeface="+mn-lt"/>
          <a:ea typeface="+mn-ea"/>
          <a:cs typeface="+mn-cs"/>
        </a:defRPr>
      </a:lvl2pPr>
      <a:lvl3pPr marL="2674620" algn="l" defTabSz="2674620" rtl="0" eaLnBrk="1" latinLnBrk="0" hangingPunct="1">
        <a:defRPr sz="5265" kern="1200">
          <a:solidFill>
            <a:schemeClr val="tx1"/>
          </a:solidFill>
          <a:latin typeface="+mn-lt"/>
          <a:ea typeface="+mn-ea"/>
          <a:cs typeface="+mn-cs"/>
        </a:defRPr>
      </a:lvl3pPr>
      <a:lvl4pPr marL="4011930" algn="l" defTabSz="2674620" rtl="0" eaLnBrk="1" latinLnBrk="0" hangingPunct="1">
        <a:defRPr sz="5265" kern="1200">
          <a:solidFill>
            <a:schemeClr val="tx1"/>
          </a:solidFill>
          <a:latin typeface="+mn-lt"/>
          <a:ea typeface="+mn-ea"/>
          <a:cs typeface="+mn-cs"/>
        </a:defRPr>
      </a:lvl4pPr>
      <a:lvl5pPr marL="5349240" algn="l" defTabSz="2674620" rtl="0" eaLnBrk="1" latinLnBrk="0" hangingPunct="1">
        <a:defRPr sz="5265" kern="1200">
          <a:solidFill>
            <a:schemeClr val="tx1"/>
          </a:solidFill>
          <a:latin typeface="+mn-lt"/>
          <a:ea typeface="+mn-ea"/>
          <a:cs typeface="+mn-cs"/>
        </a:defRPr>
      </a:lvl5pPr>
      <a:lvl6pPr marL="6686550" algn="l" defTabSz="2674620" rtl="0" eaLnBrk="1" latinLnBrk="0" hangingPunct="1">
        <a:defRPr sz="5265" kern="1200">
          <a:solidFill>
            <a:schemeClr val="tx1"/>
          </a:solidFill>
          <a:latin typeface="+mn-lt"/>
          <a:ea typeface="+mn-ea"/>
          <a:cs typeface="+mn-cs"/>
        </a:defRPr>
      </a:lvl6pPr>
      <a:lvl7pPr marL="8023860" algn="l" defTabSz="2674620" rtl="0" eaLnBrk="1" latinLnBrk="0" hangingPunct="1">
        <a:defRPr sz="5265" kern="1200">
          <a:solidFill>
            <a:schemeClr val="tx1"/>
          </a:solidFill>
          <a:latin typeface="+mn-lt"/>
          <a:ea typeface="+mn-ea"/>
          <a:cs typeface="+mn-cs"/>
        </a:defRPr>
      </a:lvl7pPr>
      <a:lvl8pPr marL="9361170" algn="l" defTabSz="2674620" rtl="0" eaLnBrk="1" latinLnBrk="0" hangingPunct="1">
        <a:defRPr sz="5265" kern="1200">
          <a:solidFill>
            <a:schemeClr val="tx1"/>
          </a:solidFill>
          <a:latin typeface="+mn-lt"/>
          <a:ea typeface="+mn-ea"/>
          <a:cs typeface="+mn-cs"/>
        </a:defRPr>
      </a:lvl8pPr>
      <a:lvl9pPr marL="10698480" algn="l" defTabSz="2674620" rtl="0" eaLnBrk="1" latinLnBrk="0" hangingPunct="1">
        <a:defRPr sz="52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18.tiff"/><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image" Target="../media/image26.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B2BE6F-DBF2-0810-36D3-95C7C002B309}"/>
              </a:ext>
            </a:extLst>
          </p:cNvPr>
          <p:cNvPicPr>
            <a:picLocks noChangeAspect="1"/>
          </p:cNvPicPr>
          <p:nvPr/>
        </p:nvPicPr>
        <p:blipFill>
          <a:blip r:embed="rId2"/>
          <a:stretch>
            <a:fillRect/>
          </a:stretch>
        </p:blipFill>
        <p:spPr>
          <a:xfrm>
            <a:off x="2514684" y="3276520"/>
            <a:ext cx="7241778" cy="5607073"/>
          </a:xfrm>
          <a:prstGeom prst="rect">
            <a:avLst/>
          </a:prstGeom>
        </p:spPr>
      </p:pic>
      <p:pic>
        <p:nvPicPr>
          <p:cNvPr id="20" name="Picture 19"/>
          <p:cNvPicPr>
            <a:picLocks noChangeAspect="1"/>
          </p:cNvPicPr>
          <p:nvPr/>
        </p:nvPicPr>
        <p:blipFill>
          <a:blip r:embed="rId3"/>
          <a:stretch>
            <a:fillRect/>
          </a:stretch>
        </p:blipFill>
        <p:spPr>
          <a:xfrm>
            <a:off x="2514684" y="8931719"/>
            <a:ext cx="7241778" cy="5623239"/>
          </a:xfrm>
          <a:prstGeom prst="rect">
            <a:avLst/>
          </a:prstGeom>
        </p:spPr>
      </p:pic>
      <p:pic>
        <p:nvPicPr>
          <p:cNvPr id="5" name="Picture 4">
            <a:extLst>
              <a:ext uri="{FF2B5EF4-FFF2-40B4-BE49-F238E27FC236}">
                <a16:creationId xmlns:a16="http://schemas.microsoft.com/office/drawing/2014/main" id="{F2E7865C-5204-63E7-5550-98D29E57D257}"/>
              </a:ext>
            </a:extLst>
          </p:cNvPr>
          <p:cNvPicPr>
            <a:picLocks noChangeAspect="1"/>
          </p:cNvPicPr>
          <p:nvPr/>
        </p:nvPicPr>
        <p:blipFill>
          <a:blip r:embed="rId4"/>
          <a:stretch>
            <a:fillRect/>
          </a:stretch>
        </p:blipFill>
        <p:spPr>
          <a:xfrm>
            <a:off x="9777450" y="3276520"/>
            <a:ext cx="7293265" cy="5607073"/>
          </a:xfrm>
          <a:prstGeom prst="rect">
            <a:avLst/>
          </a:prstGeom>
        </p:spPr>
      </p:pic>
      <p:pic>
        <p:nvPicPr>
          <p:cNvPr id="6" name="Picture 5">
            <a:extLst>
              <a:ext uri="{FF2B5EF4-FFF2-40B4-BE49-F238E27FC236}">
                <a16:creationId xmlns:a16="http://schemas.microsoft.com/office/drawing/2014/main" id="{2D435BB2-8E45-4A54-882E-C13B8362076A}"/>
              </a:ext>
            </a:extLst>
          </p:cNvPr>
          <p:cNvPicPr>
            <a:picLocks noChangeAspect="1"/>
          </p:cNvPicPr>
          <p:nvPr/>
        </p:nvPicPr>
        <p:blipFill>
          <a:blip r:embed="rId5"/>
          <a:stretch>
            <a:fillRect/>
          </a:stretch>
        </p:blipFill>
        <p:spPr>
          <a:xfrm>
            <a:off x="17071660" y="3276520"/>
            <a:ext cx="7262137" cy="5598878"/>
          </a:xfrm>
          <a:prstGeom prst="rect">
            <a:avLst/>
          </a:prstGeom>
        </p:spPr>
      </p:pic>
      <p:pic>
        <p:nvPicPr>
          <p:cNvPr id="7" name="Picture 6">
            <a:extLst>
              <a:ext uri="{FF2B5EF4-FFF2-40B4-BE49-F238E27FC236}">
                <a16:creationId xmlns:a16="http://schemas.microsoft.com/office/drawing/2014/main" id="{6C215628-C3BD-C9C9-626F-81FD7F53D6F0}"/>
              </a:ext>
            </a:extLst>
          </p:cNvPr>
          <p:cNvPicPr>
            <a:picLocks noChangeAspect="1"/>
          </p:cNvPicPr>
          <p:nvPr/>
        </p:nvPicPr>
        <p:blipFill>
          <a:blip r:embed="rId6"/>
          <a:stretch>
            <a:fillRect/>
          </a:stretch>
        </p:blipFill>
        <p:spPr>
          <a:xfrm>
            <a:off x="24368720" y="3276520"/>
            <a:ext cx="7584750" cy="5598878"/>
          </a:xfrm>
          <a:prstGeom prst="rect">
            <a:avLst/>
          </a:prstGeom>
        </p:spPr>
      </p:pic>
      <p:pic>
        <p:nvPicPr>
          <p:cNvPr id="8" name="Picture 7">
            <a:extLst>
              <a:ext uri="{FF2B5EF4-FFF2-40B4-BE49-F238E27FC236}">
                <a16:creationId xmlns:a16="http://schemas.microsoft.com/office/drawing/2014/main" id="{4D8F694D-4067-E343-C1D6-BC3CB6FDD2C7}"/>
              </a:ext>
            </a:extLst>
          </p:cNvPr>
          <p:cNvPicPr>
            <a:picLocks noChangeAspect="1"/>
          </p:cNvPicPr>
          <p:nvPr/>
        </p:nvPicPr>
        <p:blipFill>
          <a:blip r:embed="rId7"/>
          <a:stretch>
            <a:fillRect/>
          </a:stretch>
        </p:blipFill>
        <p:spPr>
          <a:xfrm>
            <a:off x="9791384" y="8931719"/>
            <a:ext cx="7287473" cy="5623239"/>
          </a:xfrm>
          <a:prstGeom prst="rect">
            <a:avLst/>
          </a:prstGeom>
        </p:spPr>
      </p:pic>
      <p:pic>
        <p:nvPicPr>
          <p:cNvPr id="9" name="Picture 8">
            <a:extLst>
              <a:ext uri="{FF2B5EF4-FFF2-40B4-BE49-F238E27FC236}">
                <a16:creationId xmlns:a16="http://schemas.microsoft.com/office/drawing/2014/main" id="{0DF17BA5-3027-EAEB-3F1D-4EAEABD7C852}"/>
              </a:ext>
            </a:extLst>
          </p:cNvPr>
          <p:cNvPicPr>
            <a:picLocks noChangeAspect="1"/>
          </p:cNvPicPr>
          <p:nvPr/>
        </p:nvPicPr>
        <p:blipFill>
          <a:blip r:embed="rId8"/>
          <a:stretch>
            <a:fillRect/>
          </a:stretch>
        </p:blipFill>
        <p:spPr>
          <a:xfrm>
            <a:off x="17113778" y="8931719"/>
            <a:ext cx="7220019" cy="5623239"/>
          </a:xfrm>
          <a:prstGeom prst="rect">
            <a:avLst/>
          </a:prstGeom>
        </p:spPr>
      </p:pic>
      <p:pic>
        <p:nvPicPr>
          <p:cNvPr id="11" name="Picture 10">
            <a:extLst>
              <a:ext uri="{FF2B5EF4-FFF2-40B4-BE49-F238E27FC236}">
                <a16:creationId xmlns:a16="http://schemas.microsoft.com/office/drawing/2014/main" id="{1674021F-8A7C-59F7-E796-F5A4FACDEF64}"/>
              </a:ext>
            </a:extLst>
          </p:cNvPr>
          <p:cNvPicPr>
            <a:picLocks noChangeAspect="1"/>
          </p:cNvPicPr>
          <p:nvPr/>
        </p:nvPicPr>
        <p:blipFill>
          <a:blip r:embed="rId9"/>
          <a:stretch>
            <a:fillRect/>
          </a:stretch>
        </p:blipFill>
        <p:spPr>
          <a:xfrm>
            <a:off x="24368718" y="8931719"/>
            <a:ext cx="7593000" cy="5623238"/>
          </a:xfrm>
          <a:prstGeom prst="rect">
            <a:avLst/>
          </a:prstGeom>
        </p:spPr>
      </p:pic>
      <p:sp>
        <p:nvSpPr>
          <p:cNvPr id="3" name="Rectangle 2"/>
          <p:cNvSpPr/>
          <p:nvPr/>
        </p:nvSpPr>
        <p:spPr>
          <a:xfrm>
            <a:off x="2514684" y="14948711"/>
            <a:ext cx="29438786" cy="2062103"/>
          </a:xfrm>
          <a:prstGeom prst="rect">
            <a:avLst/>
          </a:prstGeom>
        </p:spPr>
        <p:txBody>
          <a:bodyPr wrap="square">
            <a:spAutoFit/>
          </a:bodyPr>
          <a:lstStyle/>
          <a:p>
            <a:pPr>
              <a:spcAft>
                <a:spcPts val="800"/>
              </a:spcAft>
            </a:pPr>
            <a:r>
              <a:rPr lang="en-US" sz="3200" b="1" dirty="0" smtClean="0">
                <a:latin typeface="Times New Roman" panose="02020603050405020304" pitchFamily="18" charset="0"/>
                <a:ea typeface="Times New Roman" panose="02020603050405020304" pitchFamily="18" charset="0"/>
                <a:cs typeface="Arial" panose="020B0604020202020204" pitchFamily="34" charset="0"/>
              </a:rPr>
              <a:t>Supplementary Figure 1 </a:t>
            </a:r>
            <a:r>
              <a:rPr lang="en-US" sz="3200" dirty="0" smtClean="0">
                <a:latin typeface="Times New Roman" panose="02020603050405020304" pitchFamily="18" charset="0"/>
                <a:ea typeface="Times New Roman" panose="02020603050405020304" pitchFamily="18" charset="0"/>
                <a:cs typeface="Arial" panose="020B0604020202020204" pitchFamily="34" charset="0"/>
              </a:rPr>
              <a:t>. </a:t>
            </a:r>
            <a:r>
              <a:rPr lang="en-US" sz="3200" b="1" dirty="0">
                <a:latin typeface="Times New Roman" panose="02020603050405020304" pitchFamily="18" charset="0"/>
                <a:ea typeface="Times New Roman" panose="02020603050405020304" pitchFamily="18" charset="0"/>
                <a:cs typeface="Arial" panose="020B0604020202020204" pitchFamily="34" charset="0"/>
              </a:rPr>
              <a:t>Microbial profiles at </a:t>
            </a:r>
            <a:r>
              <a:rPr lang="en-US" sz="3200" b="1" dirty="0" smtClean="0">
                <a:latin typeface="Times New Roman" panose="02020603050405020304" pitchFamily="18" charset="0"/>
                <a:ea typeface="Times New Roman" panose="02020603050405020304" pitchFamily="18" charset="0"/>
                <a:cs typeface="Arial" panose="020B0604020202020204" pitchFamily="34" charset="0"/>
              </a:rPr>
              <a:t>phylum </a:t>
            </a:r>
            <a:r>
              <a:rPr lang="en-US" sz="3200" b="1" dirty="0">
                <a:latin typeface="Times New Roman" panose="02020603050405020304" pitchFamily="18" charset="0"/>
                <a:ea typeface="Times New Roman" panose="02020603050405020304" pitchFamily="18" charset="0"/>
                <a:cs typeface="Arial" panose="020B0604020202020204" pitchFamily="34" charset="0"/>
              </a:rPr>
              <a:t>level.</a:t>
            </a:r>
            <a:r>
              <a:rPr lang="en-US" sz="3200" dirty="0">
                <a:latin typeface="Times New Roman" panose="02020603050405020304" pitchFamily="18" charset="0"/>
                <a:ea typeface="Times New Roman" panose="02020603050405020304" pitchFamily="18" charset="0"/>
                <a:cs typeface="Arial" panose="020B0604020202020204" pitchFamily="34" charset="0"/>
              </a:rPr>
              <a:t> DNA extracted from the samples was sequenced for the V1-V3 region of the 16S rRNA gene using paired-end chemistry. The generated reads were merged, quality-filtered and classified to the species level using a </a:t>
            </a:r>
            <a:r>
              <a:rPr lang="en-US" sz="3200" dirty="0" err="1">
                <a:latin typeface="Times New Roman" panose="02020603050405020304" pitchFamily="18" charset="0"/>
                <a:ea typeface="Times New Roman" panose="02020603050405020304" pitchFamily="18" charset="0"/>
                <a:cs typeface="Arial" panose="020B0604020202020204" pitchFamily="34" charset="0"/>
              </a:rPr>
              <a:t>BLASTn</a:t>
            </a:r>
            <a:r>
              <a:rPr lang="en-US" sz="3200" dirty="0">
                <a:latin typeface="Times New Roman" panose="02020603050405020304" pitchFamily="18" charset="0"/>
                <a:ea typeface="Times New Roman" panose="02020603050405020304" pitchFamily="18" charset="0"/>
                <a:cs typeface="Arial" panose="020B0604020202020204" pitchFamily="34" charset="0"/>
              </a:rPr>
              <a:t>-based algorithm. The figure shows the relative abundances of top bacterial </a:t>
            </a:r>
            <a:r>
              <a:rPr lang="en-US" sz="3200" dirty="0" smtClean="0">
                <a:latin typeface="Times New Roman" panose="02020603050405020304" pitchFamily="18" charset="0"/>
                <a:ea typeface="Times New Roman" panose="02020603050405020304" pitchFamily="18" charset="0"/>
                <a:cs typeface="Arial" panose="020B0604020202020204" pitchFamily="34" charset="0"/>
              </a:rPr>
              <a:t>phyla </a:t>
            </a:r>
            <a:r>
              <a:rPr lang="en-US" sz="3200" dirty="0">
                <a:latin typeface="Times New Roman" panose="02020603050405020304" pitchFamily="18" charset="0"/>
                <a:ea typeface="Times New Roman" panose="02020603050405020304" pitchFamily="18" charset="0"/>
                <a:cs typeface="Arial" panose="020B0604020202020204" pitchFamily="34" charset="0"/>
              </a:rPr>
              <a:t>in health- and periodontitis-derived microbiomes compared to the clinical inocula and as function of different time points, serum concentrations of media and shaking status. Plots were produced with Microsoft Excel.</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89650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93720" y="1151418"/>
            <a:ext cx="7279927" cy="6594318"/>
          </a:xfrm>
          <a:prstGeom prst="rect">
            <a:avLst/>
          </a:prstGeom>
        </p:spPr>
      </p:pic>
      <p:pic>
        <p:nvPicPr>
          <p:cNvPr id="3" name="Picture 2"/>
          <p:cNvPicPr>
            <a:picLocks noChangeAspect="1"/>
          </p:cNvPicPr>
          <p:nvPr/>
        </p:nvPicPr>
        <p:blipFill>
          <a:blip r:embed="rId3"/>
          <a:stretch>
            <a:fillRect/>
          </a:stretch>
        </p:blipFill>
        <p:spPr>
          <a:xfrm>
            <a:off x="2393720" y="7817925"/>
            <a:ext cx="7278421" cy="6569242"/>
          </a:xfrm>
          <a:prstGeom prst="rect">
            <a:avLst/>
          </a:prstGeom>
        </p:spPr>
      </p:pic>
      <p:pic>
        <p:nvPicPr>
          <p:cNvPr id="4" name="Picture 3"/>
          <p:cNvPicPr>
            <a:picLocks noChangeAspect="1"/>
          </p:cNvPicPr>
          <p:nvPr/>
        </p:nvPicPr>
        <p:blipFill>
          <a:blip r:embed="rId4"/>
          <a:stretch>
            <a:fillRect/>
          </a:stretch>
        </p:blipFill>
        <p:spPr>
          <a:xfrm>
            <a:off x="17035468" y="1151418"/>
            <a:ext cx="7303518" cy="6594318"/>
          </a:xfrm>
          <a:prstGeom prst="rect">
            <a:avLst/>
          </a:prstGeom>
        </p:spPr>
      </p:pic>
      <p:pic>
        <p:nvPicPr>
          <p:cNvPr id="5" name="Picture 4"/>
          <p:cNvPicPr>
            <a:picLocks noChangeAspect="1"/>
          </p:cNvPicPr>
          <p:nvPr/>
        </p:nvPicPr>
        <p:blipFill>
          <a:blip r:embed="rId5"/>
          <a:stretch>
            <a:fillRect/>
          </a:stretch>
        </p:blipFill>
        <p:spPr>
          <a:xfrm>
            <a:off x="17035467" y="7817926"/>
            <a:ext cx="7303519" cy="6569242"/>
          </a:xfrm>
          <a:prstGeom prst="rect">
            <a:avLst/>
          </a:prstGeom>
        </p:spPr>
      </p:pic>
      <p:pic>
        <p:nvPicPr>
          <p:cNvPr id="6" name="Picture 5"/>
          <p:cNvPicPr>
            <a:picLocks noChangeAspect="1"/>
          </p:cNvPicPr>
          <p:nvPr/>
        </p:nvPicPr>
        <p:blipFill>
          <a:blip r:embed="rId6"/>
          <a:stretch>
            <a:fillRect/>
          </a:stretch>
        </p:blipFill>
        <p:spPr>
          <a:xfrm>
            <a:off x="9696204" y="1151418"/>
            <a:ext cx="7303518" cy="6594318"/>
          </a:xfrm>
          <a:prstGeom prst="rect">
            <a:avLst/>
          </a:prstGeom>
        </p:spPr>
      </p:pic>
      <p:pic>
        <p:nvPicPr>
          <p:cNvPr id="7" name="Picture 6"/>
          <p:cNvPicPr>
            <a:picLocks noChangeAspect="1"/>
          </p:cNvPicPr>
          <p:nvPr/>
        </p:nvPicPr>
        <p:blipFill>
          <a:blip r:embed="rId7"/>
          <a:stretch>
            <a:fillRect/>
          </a:stretch>
        </p:blipFill>
        <p:spPr>
          <a:xfrm>
            <a:off x="9696203" y="7817925"/>
            <a:ext cx="7303519" cy="6569242"/>
          </a:xfrm>
          <a:prstGeom prst="rect">
            <a:avLst/>
          </a:prstGeom>
        </p:spPr>
      </p:pic>
      <p:pic>
        <p:nvPicPr>
          <p:cNvPr id="8" name="Picture 7"/>
          <p:cNvPicPr>
            <a:picLocks noChangeAspect="1"/>
          </p:cNvPicPr>
          <p:nvPr/>
        </p:nvPicPr>
        <p:blipFill>
          <a:blip r:embed="rId8"/>
          <a:stretch>
            <a:fillRect/>
          </a:stretch>
        </p:blipFill>
        <p:spPr>
          <a:xfrm>
            <a:off x="24374731" y="1151418"/>
            <a:ext cx="7291077" cy="6594318"/>
          </a:xfrm>
          <a:prstGeom prst="rect">
            <a:avLst/>
          </a:prstGeom>
        </p:spPr>
      </p:pic>
      <p:pic>
        <p:nvPicPr>
          <p:cNvPr id="9" name="Picture 8"/>
          <p:cNvPicPr>
            <a:picLocks noChangeAspect="1"/>
          </p:cNvPicPr>
          <p:nvPr/>
        </p:nvPicPr>
        <p:blipFill>
          <a:blip r:embed="rId9"/>
          <a:stretch>
            <a:fillRect/>
          </a:stretch>
        </p:blipFill>
        <p:spPr>
          <a:xfrm>
            <a:off x="24374730" y="7817925"/>
            <a:ext cx="7291078" cy="6569242"/>
          </a:xfrm>
          <a:prstGeom prst="rect">
            <a:avLst/>
          </a:prstGeom>
        </p:spPr>
      </p:pic>
      <p:sp>
        <p:nvSpPr>
          <p:cNvPr id="11" name="Rectangle 10"/>
          <p:cNvSpPr/>
          <p:nvPr/>
        </p:nvSpPr>
        <p:spPr>
          <a:xfrm>
            <a:off x="2514684" y="14948711"/>
            <a:ext cx="29438786" cy="2062103"/>
          </a:xfrm>
          <a:prstGeom prst="rect">
            <a:avLst/>
          </a:prstGeom>
        </p:spPr>
        <p:txBody>
          <a:bodyPr wrap="square">
            <a:spAutoFit/>
          </a:bodyPr>
          <a:lstStyle/>
          <a:p>
            <a:pPr>
              <a:spcAft>
                <a:spcPts val="800"/>
              </a:spcAft>
            </a:pPr>
            <a:r>
              <a:rPr lang="en-US" sz="3200" b="1" dirty="0" smtClean="0">
                <a:latin typeface="Times New Roman" panose="02020603050405020304" pitchFamily="18" charset="0"/>
                <a:ea typeface="Times New Roman" panose="02020603050405020304" pitchFamily="18" charset="0"/>
                <a:cs typeface="Arial" panose="020B0604020202020204" pitchFamily="34" charset="0"/>
              </a:rPr>
              <a:t>Supplementary Figure 2 </a:t>
            </a:r>
            <a:r>
              <a:rPr lang="en-US" sz="3200" dirty="0" smtClean="0">
                <a:latin typeface="Times New Roman" panose="02020603050405020304" pitchFamily="18" charset="0"/>
                <a:ea typeface="Times New Roman" panose="02020603050405020304" pitchFamily="18" charset="0"/>
                <a:cs typeface="Arial" panose="020B0604020202020204" pitchFamily="34" charset="0"/>
              </a:rPr>
              <a:t>. </a:t>
            </a:r>
            <a:r>
              <a:rPr lang="en-US" sz="3200" b="1" dirty="0">
                <a:latin typeface="Times New Roman" panose="02020603050405020304" pitchFamily="18" charset="0"/>
                <a:ea typeface="Times New Roman" panose="02020603050405020304" pitchFamily="18" charset="0"/>
                <a:cs typeface="Arial" panose="020B0604020202020204" pitchFamily="34" charset="0"/>
              </a:rPr>
              <a:t>Microbial profiles at </a:t>
            </a:r>
            <a:r>
              <a:rPr lang="en-US" sz="3200" b="1" dirty="0" smtClean="0">
                <a:latin typeface="Times New Roman" panose="02020603050405020304" pitchFamily="18" charset="0"/>
                <a:ea typeface="Times New Roman" panose="02020603050405020304" pitchFamily="18" charset="0"/>
                <a:cs typeface="Arial" panose="020B0604020202020204" pitchFamily="34" charset="0"/>
              </a:rPr>
              <a:t>phylum </a:t>
            </a:r>
            <a:r>
              <a:rPr lang="en-US" sz="3200" b="1" dirty="0">
                <a:latin typeface="Times New Roman" panose="02020603050405020304" pitchFamily="18" charset="0"/>
                <a:ea typeface="Times New Roman" panose="02020603050405020304" pitchFamily="18" charset="0"/>
                <a:cs typeface="Arial" panose="020B0604020202020204" pitchFamily="34" charset="0"/>
              </a:rPr>
              <a:t>level.</a:t>
            </a:r>
            <a:r>
              <a:rPr lang="en-US" sz="3200" dirty="0">
                <a:latin typeface="Times New Roman" panose="02020603050405020304" pitchFamily="18" charset="0"/>
                <a:ea typeface="Times New Roman" panose="02020603050405020304" pitchFamily="18" charset="0"/>
                <a:cs typeface="Arial" panose="020B0604020202020204" pitchFamily="34" charset="0"/>
              </a:rPr>
              <a:t> DNA extracted from the samples was sequenced for the V1-V3 region of the 16S rRNA gene using paired-end chemistry. The generated reads were merged, quality-filtered and classified to the species level using a </a:t>
            </a:r>
            <a:r>
              <a:rPr lang="en-US" sz="3200" dirty="0" err="1">
                <a:latin typeface="Times New Roman" panose="02020603050405020304" pitchFamily="18" charset="0"/>
                <a:ea typeface="Times New Roman" panose="02020603050405020304" pitchFamily="18" charset="0"/>
                <a:cs typeface="Arial" panose="020B0604020202020204" pitchFamily="34" charset="0"/>
              </a:rPr>
              <a:t>BLASTn</a:t>
            </a:r>
            <a:r>
              <a:rPr lang="en-US" sz="3200" dirty="0">
                <a:latin typeface="Times New Roman" panose="02020603050405020304" pitchFamily="18" charset="0"/>
                <a:ea typeface="Times New Roman" panose="02020603050405020304" pitchFamily="18" charset="0"/>
                <a:cs typeface="Arial" panose="020B0604020202020204" pitchFamily="34" charset="0"/>
              </a:rPr>
              <a:t>-based algorithm. The figure shows the relative abundances of top bacterial </a:t>
            </a:r>
            <a:r>
              <a:rPr lang="en-US" sz="3200" dirty="0" smtClean="0">
                <a:latin typeface="Times New Roman" panose="02020603050405020304" pitchFamily="18" charset="0"/>
                <a:ea typeface="Times New Roman" panose="02020603050405020304" pitchFamily="18" charset="0"/>
                <a:cs typeface="Arial" panose="020B0604020202020204" pitchFamily="34" charset="0"/>
              </a:rPr>
              <a:t>genera </a:t>
            </a:r>
            <a:r>
              <a:rPr lang="en-US" sz="3200" dirty="0">
                <a:latin typeface="Times New Roman" panose="02020603050405020304" pitchFamily="18" charset="0"/>
                <a:ea typeface="Times New Roman" panose="02020603050405020304" pitchFamily="18" charset="0"/>
                <a:cs typeface="Arial" panose="020B0604020202020204" pitchFamily="34" charset="0"/>
              </a:rPr>
              <a:t>in health- and periodontitis-derived microbiomes compared to the clinical inocula and as function of different time points, serum concentrations of media and shaking status. Plots were produced with Microsoft Excel.</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82106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hart&#10;&#10;Description automatically generated">
            <a:extLst>
              <a:ext uri="{FF2B5EF4-FFF2-40B4-BE49-F238E27FC236}">
                <a16:creationId xmlns:a16="http://schemas.microsoft.com/office/drawing/2014/main" id="{E17775AB-7B1A-435D-A425-02ABE874D7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16345" y="3291245"/>
            <a:ext cx="20190293" cy="12531907"/>
          </a:xfrm>
          <a:prstGeom prst="rect">
            <a:avLst/>
          </a:prstGeom>
        </p:spPr>
      </p:pic>
      <p:sp>
        <p:nvSpPr>
          <p:cNvPr id="2" name="Rectangle 1"/>
          <p:cNvSpPr/>
          <p:nvPr/>
        </p:nvSpPr>
        <p:spPr>
          <a:xfrm>
            <a:off x="5307226" y="16922716"/>
            <a:ext cx="22915606" cy="1569660"/>
          </a:xfrm>
          <a:prstGeom prst="rect">
            <a:avLst/>
          </a:prstGeom>
        </p:spPr>
        <p:txBody>
          <a:bodyPr wrap="square">
            <a:spAutoFit/>
          </a:bodyPr>
          <a:lstStyle/>
          <a:p>
            <a:pPr>
              <a:spcAft>
                <a:spcPts val="800"/>
              </a:spcAft>
            </a:pPr>
            <a:r>
              <a:rPr lang="en-US" sz="3200" b="1" dirty="0" smtClean="0">
                <a:latin typeface="Times New Roman" panose="02020603050405020304" pitchFamily="18" charset="0"/>
                <a:ea typeface="Times New Roman" panose="02020603050405020304" pitchFamily="18" charset="0"/>
                <a:cs typeface="Arial" panose="020B0604020202020204" pitchFamily="34" charset="0"/>
              </a:rPr>
              <a:t>Supplementary Figure </a:t>
            </a:r>
            <a:r>
              <a:rPr lang="en-US" sz="3200" b="1" dirty="0">
                <a:latin typeface="Times New Roman" panose="02020603050405020304" pitchFamily="18" charset="0"/>
                <a:ea typeface="Times New Roman" panose="02020603050405020304" pitchFamily="18" charset="0"/>
                <a:cs typeface="Arial" panose="020B0604020202020204" pitchFamily="34" charset="0"/>
              </a:rPr>
              <a:t>3</a:t>
            </a:r>
            <a:r>
              <a:rPr lang="en-US" sz="3200" dirty="0">
                <a:latin typeface="Times New Roman" panose="02020603050405020304" pitchFamily="18" charset="0"/>
                <a:ea typeface="Times New Roman" panose="02020603050405020304" pitchFamily="18" charset="0"/>
                <a:cs typeface="Arial" panose="020B0604020202020204" pitchFamily="34" charset="0"/>
              </a:rPr>
              <a:t>. </a:t>
            </a:r>
            <a:r>
              <a:rPr lang="en-US" sz="3200" b="1" dirty="0">
                <a:latin typeface="Times New Roman" panose="02020603050405020304" pitchFamily="18" charset="0"/>
                <a:ea typeface="Times New Roman" panose="02020603050405020304" pitchFamily="18" charset="0"/>
                <a:cs typeface="Arial" panose="020B0604020202020204" pitchFamily="34" charset="0"/>
              </a:rPr>
              <a:t>Taxa enriched and depleted in the </a:t>
            </a:r>
            <a:r>
              <a:rPr lang="en-US" sz="3200" b="1" i="1" dirty="0">
                <a:latin typeface="Times New Roman" panose="02020603050405020304" pitchFamily="18" charset="0"/>
                <a:ea typeface="Times New Roman" panose="02020603050405020304" pitchFamily="18" charset="0"/>
                <a:cs typeface="Arial" panose="020B0604020202020204" pitchFamily="34" charset="0"/>
              </a:rPr>
              <a:t>in vitro</a:t>
            </a:r>
            <a:r>
              <a:rPr lang="en-US" sz="3200" b="1" dirty="0">
                <a:latin typeface="Times New Roman" panose="02020603050405020304" pitchFamily="18" charset="0"/>
                <a:ea typeface="Times New Roman" panose="02020603050405020304" pitchFamily="18" charset="0"/>
                <a:cs typeface="Arial" panose="020B0604020202020204" pitchFamily="34" charset="0"/>
              </a:rPr>
              <a:t> microbiomes compared to the clinical inocula. </a:t>
            </a:r>
            <a:r>
              <a:rPr lang="en-US" sz="3200" dirty="0">
                <a:latin typeface="Times New Roman" panose="02020603050405020304" pitchFamily="18" charset="0"/>
                <a:ea typeface="Times New Roman" panose="02020603050405020304" pitchFamily="18" charset="0"/>
                <a:cs typeface="Arial" panose="020B0604020202020204" pitchFamily="34" charset="0"/>
              </a:rPr>
              <a:t>Centered log-ratio (CLR) transformed data were analyzed with MaAsLin2 including sample type (in vitro vs. clinical inocula) as a fixed effect. Significant results (FDR value &lt; 0.1) are shown for phyla (Left) and genera (Right), ranked by coefficient. Plots were produced with R.</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10392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27961"/>
          <a:stretch/>
        </p:blipFill>
        <p:spPr>
          <a:xfrm>
            <a:off x="4054110" y="1853469"/>
            <a:ext cx="10284559" cy="14436934"/>
          </a:xfrm>
          <a:prstGeom prst="rect">
            <a:avLst/>
          </a:prstGeom>
          <a:ln w="28575">
            <a:solidFill>
              <a:schemeClr val="accent3">
                <a:lumMod val="75000"/>
              </a:schemeClr>
            </a:solidFill>
          </a:ln>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21093"/>
          <a:stretch/>
        </p:blipFill>
        <p:spPr>
          <a:xfrm>
            <a:off x="14484766" y="1853469"/>
            <a:ext cx="15189010" cy="14436934"/>
          </a:xfrm>
          <a:prstGeom prst="rect">
            <a:avLst/>
          </a:prstGeom>
          <a:ln w="28575">
            <a:solidFill>
              <a:schemeClr val="accent3">
                <a:lumMod val="75000"/>
              </a:schemeClr>
            </a:solidFill>
          </a:ln>
        </p:spPr>
      </p:pic>
      <p:pic>
        <p:nvPicPr>
          <p:cNvPr id="6" name="Picture 5"/>
          <p:cNvPicPr>
            <a:picLocks noChangeAspect="1"/>
          </p:cNvPicPr>
          <p:nvPr/>
        </p:nvPicPr>
        <p:blipFill rotWithShape="1">
          <a:blip r:embed="rId4"/>
          <a:srcRect t="8479" b="52595"/>
          <a:stretch/>
        </p:blipFill>
        <p:spPr>
          <a:xfrm>
            <a:off x="14152977" y="1170733"/>
            <a:ext cx="2196745" cy="499523"/>
          </a:xfrm>
          <a:prstGeom prst="rect">
            <a:avLst/>
          </a:prstGeom>
        </p:spPr>
      </p:pic>
      <p:pic>
        <p:nvPicPr>
          <p:cNvPr id="7" name="Picture 6"/>
          <p:cNvPicPr>
            <a:picLocks noChangeAspect="1"/>
          </p:cNvPicPr>
          <p:nvPr/>
        </p:nvPicPr>
        <p:blipFill rotWithShape="1">
          <a:blip r:embed="rId4"/>
          <a:srcRect t="46796" b="14187"/>
          <a:stretch/>
        </p:blipFill>
        <p:spPr>
          <a:xfrm>
            <a:off x="16812078" y="1170733"/>
            <a:ext cx="2196745" cy="500680"/>
          </a:xfrm>
          <a:prstGeom prst="rect">
            <a:avLst/>
          </a:prstGeom>
        </p:spPr>
      </p:pic>
      <p:sp>
        <p:nvSpPr>
          <p:cNvPr id="9" name="Rectangle 8"/>
          <p:cNvSpPr/>
          <p:nvPr/>
        </p:nvSpPr>
        <p:spPr>
          <a:xfrm flipV="1">
            <a:off x="13714750" y="1059708"/>
            <a:ext cx="5611869" cy="658673"/>
          </a:xfrm>
          <a:prstGeom prst="rect">
            <a:avLst/>
          </a:prstGeom>
          <a:noFill/>
          <a:ln w="28575">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098365" y="15705628"/>
            <a:ext cx="11246990" cy="646331"/>
          </a:xfrm>
          <a:prstGeom prst="rect">
            <a:avLst/>
          </a:prstGeom>
          <a:noFill/>
        </p:spPr>
        <p:txBody>
          <a:bodyPr wrap="none" rtlCol="0">
            <a:spAutoFit/>
          </a:bodyPr>
          <a:lstStyle/>
          <a:p>
            <a:r>
              <a:rPr lang="en-US" sz="3600" b="1" dirty="0"/>
              <a:t>A                                                                                                   B</a:t>
            </a:r>
          </a:p>
        </p:txBody>
      </p:sp>
      <p:sp>
        <p:nvSpPr>
          <p:cNvPr id="3" name="Rectangle 2"/>
          <p:cNvSpPr/>
          <p:nvPr/>
        </p:nvSpPr>
        <p:spPr>
          <a:xfrm>
            <a:off x="4054110" y="16644679"/>
            <a:ext cx="25619666" cy="2062103"/>
          </a:xfrm>
          <a:prstGeom prst="rect">
            <a:avLst/>
          </a:prstGeom>
        </p:spPr>
        <p:txBody>
          <a:bodyPr wrap="square">
            <a:spAutoFit/>
          </a:bodyPr>
          <a:lstStyle/>
          <a:p>
            <a:pPr>
              <a:spcAft>
                <a:spcPts val="800"/>
              </a:spcAft>
            </a:pPr>
            <a:r>
              <a:rPr lang="en-US" sz="3200" b="1" dirty="0" smtClean="0">
                <a:latin typeface="Times New Roman" panose="02020603050405020304" pitchFamily="18" charset="0"/>
                <a:ea typeface="Times New Roman" panose="02020603050405020304" pitchFamily="18" charset="0"/>
                <a:cs typeface="Arial" panose="020B0604020202020204" pitchFamily="34" charset="0"/>
              </a:rPr>
              <a:t>Supplementary Figure 4.</a:t>
            </a:r>
            <a:r>
              <a:rPr lang="en-US" sz="3200" dirty="0" smtClean="0">
                <a:latin typeface="Times New Roman" panose="02020603050405020304" pitchFamily="18" charset="0"/>
                <a:ea typeface="Times New Roman" panose="02020603050405020304" pitchFamily="18" charset="0"/>
                <a:cs typeface="Arial" panose="020B0604020202020204" pitchFamily="34" charset="0"/>
              </a:rPr>
              <a:t> </a:t>
            </a:r>
            <a:r>
              <a:rPr lang="en-US" sz="3200" b="1" dirty="0">
                <a:latin typeface="Times New Roman" panose="02020603050405020304" pitchFamily="18" charset="0"/>
                <a:ea typeface="Times New Roman" panose="02020603050405020304" pitchFamily="18" charset="0"/>
                <a:cs typeface="Arial" panose="020B0604020202020204" pitchFamily="34" charset="0"/>
              </a:rPr>
              <a:t>D</a:t>
            </a:r>
            <a:r>
              <a:rPr lang="en-US" sz="3200" b="1" dirty="0" smtClean="0">
                <a:latin typeface="Times New Roman" panose="02020603050405020304" pitchFamily="18" charset="0"/>
                <a:ea typeface="Times New Roman" panose="02020603050405020304" pitchFamily="18" charset="0"/>
                <a:cs typeface="Arial" panose="020B0604020202020204" pitchFamily="34" charset="0"/>
              </a:rPr>
              <a:t>ifferentially </a:t>
            </a:r>
            <a:r>
              <a:rPr lang="en-US" sz="3200" b="1" dirty="0">
                <a:latin typeface="Times New Roman" panose="02020603050405020304" pitchFamily="18" charset="0"/>
                <a:ea typeface="Times New Roman" panose="02020603050405020304" pitchFamily="18" charset="0"/>
                <a:cs typeface="Arial" panose="020B0604020202020204" pitchFamily="34" charset="0"/>
              </a:rPr>
              <a:t>abundant phyla by serum concentration and incubation period. </a:t>
            </a:r>
            <a:r>
              <a:rPr lang="en-US" sz="3200" dirty="0">
                <a:latin typeface="Times New Roman" panose="02020603050405020304" pitchFamily="18" charset="0"/>
                <a:ea typeface="Times New Roman" panose="02020603050405020304" pitchFamily="18" charset="0"/>
                <a:cs typeface="Arial" panose="020B0604020202020204" pitchFamily="34" charset="0"/>
              </a:rPr>
              <a:t>Centered log-ratio (CLR) transformed data were analyzed with MaAsLin2 including health status, biological replicate, medium, shaking, and incubation time as fixed effects and technical replicates as random effects. Relative abundances are shown for </a:t>
            </a:r>
            <a:r>
              <a:rPr lang="en-US" sz="3200" dirty="0" smtClean="0">
                <a:latin typeface="Times New Roman" panose="02020603050405020304" pitchFamily="18" charset="0"/>
                <a:ea typeface="Times New Roman" panose="02020603050405020304" pitchFamily="18" charset="0"/>
                <a:cs typeface="Arial" panose="020B0604020202020204" pitchFamily="34" charset="0"/>
              </a:rPr>
              <a:t>4 phyla </a:t>
            </a:r>
            <a:r>
              <a:rPr lang="en-US" sz="3200" dirty="0">
                <a:latin typeface="Times New Roman" panose="02020603050405020304" pitchFamily="18" charset="0"/>
                <a:ea typeface="Times New Roman" panose="02020603050405020304" pitchFamily="18" charset="0"/>
                <a:cs typeface="Arial" panose="020B0604020202020204" pitchFamily="34" charset="0"/>
              </a:rPr>
              <a:t>that significantly differed (FDR value &lt; 0.1) by serum concentration </a:t>
            </a:r>
            <a:r>
              <a:rPr lang="en-US" sz="3200" b="1" dirty="0">
                <a:latin typeface="Times New Roman" panose="02020603050405020304" pitchFamily="18" charset="0"/>
                <a:ea typeface="Times New Roman" panose="02020603050405020304" pitchFamily="18" charset="0"/>
                <a:cs typeface="Arial" panose="020B0604020202020204" pitchFamily="34" charset="0"/>
              </a:rPr>
              <a:t>(A) </a:t>
            </a:r>
            <a:r>
              <a:rPr lang="en-US" sz="3200" dirty="0">
                <a:latin typeface="Times New Roman" panose="02020603050405020304" pitchFamily="18" charset="0"/>
                <a:ea typeface="Times New Roman" panose="02020603050405020304" pitchFamily="18" charset="0"/>
                <a:cs typeface="Arial" panose="020B0604020202020204" pitchFamily="34" charset="0"/>
              </a:rPr>
              <a:t>and </a:t>
            </a:r>
            <a:r>
              <a:rPr lang="en-US" sz="3200" dirty="0" smtClean="0">
                <a:latin typeface="Times New Roman" panose="02020603050405020304" pitchFamily="18" charset="0"/>
                <a:ea typeface="Times New Roman" panose="02020603050405020304" pitchFamily="18" charset="0"/>
                <a:cs typeface="Arial" panose="020B0604020202020204" pitchFamily="34" charset="0"/>
              </a:rPr>
              <a:t>6 phyla </a:t>
            </a:r>
            <a:r>
              <a:rPr lang="en-US" sz="3200" dirty="0">
                <a:latin typeface="Times New Roman" panose="02020603050405020304" pitchFamily="18" charset="0"/>
                <a:ea typeface="Times New Roman" panose="02020603050405020304" pitchFamily="18" charset="0"/>
                <a:cs typeface="Arial" panose="020B0604020202020204" pitchFamily="34" charset="0"/>
              </a:rPr>
              <a:t>that differed by incubation period </a:t>
            </a:r>
            <a:r>
              <a:rPr lang="en-US" sz="3200" b="1" dirty="0">
                <a:latin typeface="Times New Roman" panose="02020603050405020304" pitchFamily="18" charset="0"/>
                <a:ea typeface="Times New Roman" panose="02020603050405020304" pitchFamily="18" charset="0"/>
                <a:cs typeface="Arial" panose="020B0604020202020204" pitchFamily="34" charset="0"/>
              </a:rPr>
              <a:t>(B). </a:t>
            </a:r>
            <a:r>
              <a:rPr lang="en-US" sz="3200" dirty="0">
                <a:latin typeface="Times New Roman" panose="02020603050405020304" pitchFamily="18" charset="0"/>
                <a:ea typeface="Times New Roman" panose="02020603050405020304" pitchFamily="18" charset="0"/>
                <a:cs typeface="Arial" panose="020B0604020202020204" pitchFamily="34" charset="0"/>
              </a:rPr>
              <a:t>Plots were produced with R.</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19472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622" t="1080" r="30860" b="7286"/>
          <a:stretch/>
        </p:blipFill>
        <p:spPr>
          <a:xfrm>
            <a:off x="15364882" y="7318793"/>
            <a:ext cx="10131239" cy="5600102"/>
          </a:xfrm>
          <a:prstGeom prst="rect">
            <a:avLst/>
          </a:prstGeom>
        </p:spPr>
      </p:pic>
      <p:pic>
        <p:nvPicPr>
          <p:cNvPr id="9" name="Picture 8"/>
          <p:cNvPicPr>
            <a:picLocks noChangeAspect="1"/>
          </p:cNvPicPr>
          <p:nvPr/>
        </p:nvPicPr>
        <p:blipFill rotWithShape="1">
          <a:blip r:embed="rId3"/>
          <a:srcRect r="30952" b="7375"/>
          <a:stretch/>
        </p:blipFill>
        <p:spPr>
          <a:xfrm>
            <a:off x="5452402" y="7174185"/>
            <a:ext cx="9770145" cy="5744710"/>
          </a:xfrm>
          <a:prstGeom prst="rect">
            <a:avLst/>
          </a:prstGeom>
        </p:spPr>
      </p:pic>
      <p:pic>
        <p:nvPicPr>
          <p:cNvPr id="8" name="Picture 7"/>
          <p:cNvPicPr>
            <a:picLocks noChangeAspect="1"/>
          </p:cNvPicPr>
          <p:nvPr/>
        </p:nvPicPr>
        <p:blipFill rotWithShape="1">
          <a:blip r:embed="rId4"/>
          <a:srcRect r="31094" b="7543"/>
          <a:stretch/>
        </p:blipFill>
        <p:spPr>
          <a:xfrm>
            <a:off x="15222547" y="1226665"/>
            <a:ext cx="10098528" cy="5876436"/>
          </a:xfrm>
          <a:prstGeom prst="rect">
            <a:avLst/>
          </a:prstGeom>
        </p:spPr>
      </p:pic>
      <p:pic>
        <p:nvPicPr>
          <p:cNvPr id="2" name="Picture 1"/>
          <p:cNvPicPr>
            <a:picLocks noChangeAspect="1"/>
          </p:cNvPicPr>
          <p:nvPr/>
        </p:nvPicPr>
        <p:blipFill rotWithShape="1">
          <a:blip r:embed="rId5"/>
          <a:srcRect r="23881" b="6015"/>
          <a:stretch/>
        </p:blipFill>
        <p:spPr>
          <a:xfrm>
            <a:off x="5452402" y="1262061"/>
            <a:ext cx="9658501" cy="5841040"/>
          </a:xfrm>
          <a:prstGeom prst="rect">
            <a:avLst/>
          </a:prstGeom>
        </p:spPr>
      </p:pic>
      <p:sp>
        <p:nvSpPr>
          <p:cNvPr id="3" name="Rectangle 2"/>
          <p:cNvSpPr/>
          <p:nvPr/>
        </p:nvSpPr>
        <p:spPr>
          <a:xfrm>
            <a:off x="9810025" y="2307831"/>
            <a:ext cx="2709396" cy="461665"/>
          </a:xfrm>
          <a:prstGeom prst="rect">
            <a:avLst/>
          </a:prstGeom>
        </p:spPr>
        <p:txBody>
          <a:bodyPr wrap="none">
            <a:spAutoFit/>
          </a:bodyPr>
          <a:lstStyle/>
          <a:p>
            <a:r>
              <a:rPr lang="en-US" sz="2400" dirty="0">
                <a:latin typeface="Arial" panose="020B0604020202020204" pitchFamily="34" charset="0"/>
                <a:cs typeface="Arial" panose="020B0604020202020204" pitchFamily="34" charset="0"/>
              </a:rPr>
              <a:t>Shaking, P= 0.001</a:t>
            </a:r>
          </a:p>
        </p:txBody>
      </p:sp>
      <p:sp>
        <p:nvSpPr>
          <p:cNvPr id="12" name="Rectangle 11"/>
          <p:cNvSpPr/>
          <p:nvPr/>
        </p:nvSpPr>
        <p:spPr>
          <a:xfrm>
            <a:off x="10106002" y="5205836"/>
            <a:ext cx="1896673" cy="461665"/>
          </a:xfrm>
          <a:prstGeom prst="rect">
            <a:avLst/>
          </a:prstGeom>
        </p:spPr>
        <p:txBody>
          <a:bodyPr wrap="none">
            <a:spAutoFit/>
          </a:bodyPr>
          <a:lstStyle/>
          <a:p>
            <a:r>
              <a:rPr lang="en-US" sz="2400" dirty="0">
                <a:latin typeface="Arial" panose="020B0604020202020204" pitchFamily="34" charset="0"/>
                <a:cs typeface="Arial" panose="020B0604020202020204" pitchFamily="34" charset="0"/>
              </a:rPr>
              <a:t>Shaking, NS</a:t>
            </a:r>
          </a:p>
        </p:txBody>
      </p:sp>
      <p:sp>
        <p:nvSpPr>
          <p:cNvPr id="13" name="Rectangle 12"/>
          <p:cNvSpPr/>
          <p:nvPr/>
        </p:nvSpPr>
        <p:spPr>
          <a:xfrm>
            <a:off x="9086800" y="11235616"/>
            <a:ext cx="1896673" cy="461665"/>
          </a:xfrm>
          <a:prstGeom prst="rect">
            <a:avLst/>
          </a:prstGeom>
        </p:spPr>
        <p:txBody>
          <a:bodyPr wrap="none">
            <a:spAutoFit/>
          </a:bodyPr>
          <a:lstStyle/>
          <a:p>
            <a:r>
              <a:rPr lang="en-US" sz="2400" dirty="0">
                <a:latin typeface="Arial" panose="020B0604020202020204" pitchFamily="34" charset="0"/>
                <a:cs typeface="Arial" panose="020B0604020202020204" pitchFamily="34" charset="0"/>
              </a:rPr>
              <a:t>Shaking, NS</a:t>
            </a:r>
          </a:p>
        </p:txBody>
      </p:sp>
      <p:sp>
        <p:nvSpPr>
          <p:cNvPr id="14" name="Rectangle 13"/>
          <p:cNvSpPr/>
          <p:nvPr/>
        </p:nvSpPr>
        <p:spPr>
          <a:xfrm>
            <a:off x="18823060" y="8472695"/>
            <a:ext cx="2709396" cy="461665"/>
          </a:xfrm>
          <a:prstGeom prst="rect">
            <a:avLst/>
          </a:prstGeom>
        </p:spPr>
        <p:txBody>
          <a:bodyPr wrap="none">
            <a:spAutoFit/>
          </a:bodyPr>
          <a:lstStyle/>
          <a:p>
            <a:r>
              <a:rPr lang="en-US" sz="2400" dirty="0">
                <a:latin typeface="Arial" panose="020B0604020202020204" pitchFamily="34" charset="0"/>
                <a:cs typeface="Arial" panose="020B0604020202020204" pitchFamily="34" charset="0"/>
              </a:rPr>
              <a:t>Shaking, P= 0.001</a:t>
            </a:r>
          </a:p>
        </p:txBody>
      </p:sp>
      <p:sp>
        <p:nvSpPr>
          <p:cNvPr id="15" name="Rectangle 14"/>
          <p:cNvSpPr/>
          <p:nvPr/>
        </p:nvSpPr>
        <p:spPr>
          <a:xfrm>
            <a:off x="18810676" y="11783302"/>
            <a:ext cx="2709396" cy="461665"/>
          </a:xfrm>
          <a:prstGeom prst="rect">
            <a:avLst/>
          </a:prstGeom>
        </p:spPr>
        <p:txBody>
          <a:bodyPr wrap="none">
            <a:spAutoFit/>
          </a:bodyPr>
          <a:lstStyle/>
          <a:p>
            <a:r>
              <a:rPr lang="en-US" sz="2400" dirty="0">
                <a:latin typeface="Arial" panose="020B0604020202020204" pitchFamily="34" charset="0"/>
                <a:cs typeface="Arial" panose="020B0604020202020204" pitchFamily="34" charset="0"/>
              </a:rPr>
              <a:t>Shaking, P= 0.001</a:t>
            </a:r>
          </a:p>
        </p:txBody>
      </p:sp>
      <p:sp>
        <p:nvSpPr>
          <p:cNvPr id="16" name="Rectangle 15"/>
          <p:cNvSpPr/>
          <p:nvPr/>
        </p:nvSpPr>
        <p:spPr>
          <a:xfrm>
            <a:off x="9052915" y="8423084"/>
            <a:ext cx="1896673" cy="461665"/>
          </a:xfrm>
          <a:prstGeom prst="rect">
            <a:avLst/>
          </a:prstGeom>
        </p:spPr>
        <p:txBody>
          <a:bodyPr wrap="none">
            <a:spAutoFit/>
          </a:bodyPr>
          <a:lstStyle/>
          <a:p>
            <a:r>
              <a:rPr lang="en-US" sz="2400" dirty="0">
                <a:latin typeface="Arial" panose="020B0604020202020204" pitchFamily="34" charset="0"/>
                <a:cs typeface="Arial" panose="020B0604020202020204" pitchFamily="34" charset="0"/>
              </a:rPr>
              <a:t>Shaking, NS</a:t>
            </a:r>
          </a:p>
        </p:txBody>
      </p:sp>
      <p:sp>
        <p:nvSpPr>
          <p:cNvPr id="17" name="Rectangle 16"/>
          <p:cNvSpPr/>
          <p:nvPr/>
        </p:nvSpPr>
        <p:spPr>
          <a:xfrm>
            <a:off x="18810676" y="5474874"/>
            <a:ext cx="2709396" cy="461665"/>
          </a:xfrm>
          <a:prstGeom prst="rect">
            <a:avLst/>
          </a:prstGeom>
        </p:spPr>
        <p:txBody>
          <a:bodyPr wrap="none">
            <a:spAutoFit/>
          </a:bodyPr>
          <a:lstStyle/>
          <a:p>
            <a:r>
              <a:rPr lang="en-US" sz="2400" dirty="0">
                <a:latin typeface="Arial" panose="020B0604020202020204" pitchFamily="34" charset="0"/>
                <a:cs typeface="Arial" panose="020B0604020202020204" pitchFamily="34" charset="0"/>
              </a:rPr>
              <a:t>Shaking, P= 0.002</a:t>
            </a:r>
          </a:p>
        </p:txBody>
      </p:sp>
      <p:sp>
        <p:nvSpPr>
          <p:cNvPr id="18" name="Rectangle 17"/>
          <p:cNvSpPr/>
          <p:nvPr/>
        </p:nvSpPr>
        <p:spPr>
          <a:xfrm>
            <a:off x="18764758" y="2570902"/>
            <a:ext cx="2709396" cy="461665"/>
          </a:xfrm>
          <a:prstGeom prst="rect">
            <a:avLst/>
          </a:prstGeom>
        </p:spPr>
        <p:txBody>
          <a:bodyPr wrap="none">
            <a:spAutoFit/>
          </a:bodyPr>
          <a:lstStyle/>
          <a:p>
            <a:r>
              <a:rPr lang="en-US" sz="2400" dirty="0">
                <a:latin typeface="Arial" panose="020B0604020202020204" pitchFamily="34" charset="0"/>
                <a:cs typeface="Arial" panose="020B0604020202020204" pitchFamily="34" charset="0"/>
              </a:rPr>
              <a:t>Shaking, P= 0.002</a:t>
            </a:r>
          </a:p>
        </p:txBody>
      </p:sp>
      <p:sp>
        <p:nvSpPr>
          <p:cNvPr id="19" name="Rectangle 18"/>
          <p:cNvSpPr/>
          <p:nvPr/>
        </p:nvSpPr>
        <p:spPr>
          <a:xfrm>
            <a:off x="6936366" y="1307781"/>
            <a:ext cx="8126411" cy="492443"/>
          </a:xfrm>
          <a:prstGeom prst="rect">
            <a:avLst/>
          </a:prstGeom>
          <a:solidFill>
            <a:schemeClr val="accent3"/>
          </a:solidFill>
        </p:spPr>
        <p:txBody>
          <a:bodyPr wrap="square">
            <a:spAutoFit/>
          </a:bodyPr>
          <a:lstStyle/>
          <a:p>
            <a:pPr algn="ctr"/>
            <a:r>
              <a:rPr lang="en-US" sz="2600" dirty="0">
                <a:latin typeface="Arial" panose="020B0604020202020204" pitchFamily="34" charset="0"/>
                <a:cs typeface="Arial" panose="020B0604020202020204" pitchFamily="34" charset="0"/>
              </a:rPr>
              <a:t>Health</a:t>
            </a:r>
          </a:p>
        </p:txBody>
      </p:sp>
      <p:sp>
        <p:nvSpPr>
          <p:cNvPr id="20" name="Rectangle 19"/>
          <p:cNvSpPr/>
          <p:nvPr/>
        </p:nvSpPr>
        <p:spPr>
          <a:xfrm>
            <a:off x="6936366" y="4240983"/>
            <a:ext cx="8126411" cy="492443"/>
          </a:xfrm>
          <a:prstGeom prst="rect">
            <a:avLst/>
          </a:prstGeom>
          <a:solidFill>
            <a:schemeClr val="accent3"/>
          </a:solidFill>
        </p:spPr>
        <p:txBody>
          <a:bodyPr wrap="square">
            <a:spAutoFit/>
          </a:bodyPr>
          <a:lstStyle/>
          <a:p>
            <a:pPr algn="ctr"/>
            <a:r>
              <a:rPr lang="en-US" sz="2600" dirty="0">
                <a:latin typeface="Arial" panose="020B0604020202020204" pitchFamily="34" charset="0"/>
                <a:cs typeface="Arial" panose="020B0604020202020204" pitchFamily="34" charset="0"/>
              </a:rPr>
              <a:t>Periodontitis</a:t>
            </a:r>
          </a:p>
        </p:txBody>
      </p:sp>
      <p:sp>
        <p:nvSpPr>
          <p:cNvPr id="21" name="Rectangle 20"/>
          <p:cNvSpPr/>
          <p:nvPr/>
        </p:nvSpPr>
        <p:spPr>
          <a:xfrm>
            <a:off x="16629370" y="1369392"/>
            <a:ext cx="8617016" cy="492443"/>
          </a:xfrm>
          <a:prstGeom prst="rect">
            <a:avLst/>
          </a:prstGeom>
          <a:solidFill>
            <a:schemeClr val="accent3"/>
          </a:solidFill>
        </p:spPr>
        <p:txBody>
          <a:bodyPr wrap="square">
            <a:spAutoFit/>
          </a:bodyPr>
          <a:lstStyle/>
          <a:p>
            <a:pPr algn="ctr"/>
            <a:r>
              <a:rPr lang="en-US" sz="2600" dirty="0">
                <a:latin typeface="Arial" panose="020B0604020202020204" pitchFamily="34" charset="0"/>
                <a:cs typeface="Arial" panose="020B0604020202020204" pitchFamily="34" charset="0"/>
              </a:rPr>
              <a:t>Health</a:t>
            </a:r>
          </a:p>
        </p:txBody>
      </p:sp>
      <p:sp>
        <p:nvSpPr>
          <p:cNvPr id="22" name="Rectangle 21"/>
          <p:cNvSpPr/>
          <p:nvPr/>
        </p:nvSpPr>
        <p:spPr>
          <a:xfrm>
            <a:off x="16642051" y="4297910"/>
            <a:ext cx="8604336" cy="492443"/>
          </a:xfrm>
          <a:prstGeom prst="rect">
            <a:avLst/>
          </a:prstGeom>
          <a:solidFill>
            <a:schemeClr val="accent3"/>
          </a:solidFill>
        </p:spPr>
        <p:txBody>
          <a:bodyPr wrap="square">
            <a:spAutoFit/>
          </a:bodyPr>
          <a:lstStyle/>
          <a:p>
            <a:pPr algn="ctr"/>
            <a:r>
              <a:rPr lang="en-US" sz="2600" dirty="0">
                <a:latin typeface="Arial" panose="020B0604020202020204" pitchFamily="34" charset="0"/>
                <a:cs typeface="Arial" panose="020B0604020202020204" pitchFamily="34" charset="0"/>
              </a:rPr>
              <a:t>Periodontitis</a:t>
            </a:r>
          </a:p>
        </p:txBody>
      </p:sp>
      <p:sp>
        <p:nvSpPr>
          <p:cNvPr id="23" name="Rectangle 22"/>
          <p:cNvSpPr/>
          <p:nvPr/>
        </p:nvSpPr>
        <p:spPr>
          <a:xfrm>
            <a:off x="16545798" y="7390152"/>
            <a:ext cx="8840821" cy="505746"/>
          </a:xfrm>
          <a:prstGeom prst="rect">
            <a:avLst/>
          </a:prstGeom>
          <a:solidFill>
            <a:schemeClr val="accent3"/>
          </a:solidFill>
        </p:spPr>
        <p:txBody>
          <a:bodyPr wrap="square">
            <a:spAutoFit/>
          </a:bodyPr>
          <a:lstStyle/>
          <a:p>
            <a:pPr algn="ctr"/>
            <a:r>
              <a:rPr lang="en-US" sz="2600" dirty="0">
                <a:latin typeface="Arial" panose="020B0604020202020204" pitchFamily="34" charset="0"/>
                <a:cs typeface="Arial" panose="020B0604020202020204" pitchFamily="34" charset="0"/>
              </a:rPr>
              <a:t>Health</a:t>
            </a:r>
          </a:p>
        </p:txBody>
      </p:sp>
      <p:sp>
        <p:nvSpPr>
          <p:cNvPr id="24" name="Rectangle 23"/>
          <p:cNvSpPr/>
          <p:nvPr/>
        </p:nvSpPr>
        <p:spPr>
          <a:xfrm>
            <a:off x="16545798" y="10192222"/>
            <a:ext cx="8850248" cy="492443"/>
          </a:xfrm>
          <a:prstGeom prst="rect">
            <a:avLst/>
          </a:prstGeom>
          <a:solidFill>
            <a:schemeClr val="accent3"/>
          </a:solidFill>
        </p:spPr>
        <p:txBody>
          <a:bodyPr wrap="square">
            <a:spAutoFit/>
          </a:bodyPr>
          <a:lstStyle/>
          <a:p>
            <a:pPr algn="ctr"/>
            <a:r>
              <a:rPr lang="en-US" sz="2600" dirty="0">
                <a:latin typeface="Arial" panose="020B0604020202020204" pitchFamily="34" charset="0"/>
                <a:cs typeface="Arial" panose="020B0604020202020204" pitchFamily="34" charset="0"/>
              </a:rPr>
              <a:t>Periodontitis</a:t>
            </a:r>
          </a:p>
        </p:txBody>
      </p:sp>
      <p:sp>
        <p:nvSpPr>
          <p:cNvPr id="25" name="Rectangle 24"/>
          <p:cNvSpPr/>
          <p:nvPr/>
        </p:nvSpPr>
        <p:spPr>
          <a:xfrm>
            <a:off x="6530798" y="7313848"/>
            <a:ext cx="8588814" cy="492443"/>
          </a:xfrm>
          <a:prstGeom prst="rect">
            <a:avLst/>
          </a:prstGeom>
          <a:solidFill>
            <a:schemeClr val="accent3"/>
          </a:solidFill>
        </p:spPr>
        <p:txBody>
          <a:bodyPr wrap="square">
            <a:spAutoFit/>
          </a:bodyPr>
          <a:lstStyle/>
          <a:p>
            <a:pPr algn="ctr"/>
            <a:r>
              <a:rPr lang="en-US" sz="2600" dirty="0">
                <a:latin typeface="Arial" panose="020B0604020202020204" pitchFamily="34" charset="0"/>
                <a:cs typeface="Arial" panose="020B0604020202020204" pitchFamily="34" charset="0"/>
              </a:rPr>
              <a:t>Health</a:t>
            </a:r>
          </a:p>
        </p:txBody>
      </p:sp>
      <p:sp>
        <p:nvSpPr>
          <p:cNvPr id="26" name="Rectangle 25"/>
          <p:cNvSpPr/>
          <p:nvPr/>
        </p:nvSpPr>
        <p:spPr>
          <a:xfrm>
            <a:off x="6533843" y="10165492"/>
            <a:ext cx="8585769" cy="492443"/>
          </a:xfrm>
          <a:prstGeom prst="rect">
            <a:avLst/>
          </a:prstGeom>
          <a:solidFill>
            <a:schemeClr val="accent3"/>
          </a:solidFill>
        </p:spPr>
        <p:txBody>
          <a:bodyPr wrap="square">
            <a:spAutoFit/>
          </a:bodyPr>
          <a:lstStyle/>
          <a:p>
            <a:pPr algn="ctr"/>
            <a:r>
              <a:rPr lang="en-US" sz="2600" dirty="0">
                <a:latin typeface="Arial" panose="020B0604020202020204" pitchFamily="34" charset="0"/>
                <a:cs typeface="Arial" panose="020B0604020202020204" pitchFamily="34" charset="0"/>
              </a:rPr>
              <a:t>Periodontitis</a:t>
            </a:r>
          </a:p>
        </p:txBody>
      </p:sp>
      <p:pic>
        <p:nvPicPr>
          <p:cNvPr id="27" name="Picture 26"/>
          <p:cNvPicPr>
            <a:picLocks noChangeAspect="1"/>
          </p:cNvPicPr>
          <p:nvPr/>
        </p:nvPicPr>
        <p:blipFill>
          <a:blip r:embed="rId6"/>
          <a:stretch>
            <a:fillRect/>
          </a:stretch>
        </p:blipFill>
        <p:spPr>
          <a:xfrm>
            <a:off x="25878595" y="6198402"/>
            <a:ext cx="3507627" cy="1749907"/>
          </a:xfrm>
          <a:prstGeom prst="rect">
            <a:avLst/>
          </a:prstGeom>
        </p:spPr>
      </p:pic>
      <p:sp>
        <p:nvSpPr>
          <p:cNvPr id="29" name="Rectangle 28"/>
          <p:cNvSpPr/>
          <p:nvPr/>
        </p:nvSpPr>
        <p:spPr>
          <a:xfrm>
            <a:off x="5452402" y="1162922"/>
            <a:ext cx="9770145" cy="6017743"/>
          </a:xfrm>
          <a:prstGeom prst="rect">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5452402" y="7264188"/>
            <a:ext cx="9770146" cy="5747068"/>
          </a:xfrm>
          <a:prstGeom prst="rect">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15311058" y="1173709"/>
            <a:ext cx="10161000" cy="6017743"/>
          </a:xfrm>
          <a:prstGeom prst="rect">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15301875" y="7270666"/>
            <a:ext cx="10161000" cy="5740589"/>
          </a:xfrm>
          <a:prstGeom prst="rect">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452402" y="14645959"/>
            <a:ext cx="23487122" cy="2062103"/>
          </a:xfrm>
          <a:prstGeom prst="rect">
            <a:avLst/>
          </a:prstGeom>
        </p:spPr>
        <p:txBody>
          <a:bodyPr wrap="square">
            <a:spAutoFit/>
          </a:bodyPr>
          <a:lstStyle/>
          <a:p>
            <a:pPr>
              <a:spcAft>
                <a:spcPts val="800"/>
              </a:spcAft>
            </a:pPr>
            <a:r>
              <a:rPr lang="en-US" sz="3200" b="1" dirty="0" smtClean="0">
                <a:latin typeface="Times New Roman" panose="02020603050405020304" pitchFamily="18" charset="0"/>
                <a:ea typeface="Times New Roman" panose="02020603050405020304" pitchFamily="18" charset="0"/>
                <a:cs typeface="Arial" panose="020B0604020202020204" pitchFamily="34" charset="0"/>
              </a:rPr>
              <a:t>Supplementary Figure 5.</a:t>
            </a:r>
            <a:r>
              <a:rPr lang="en-US" sz="3200" dirty="0" smtClean="0">
                <a:latin typeface="Times New Roman" panose="02020603050405020304" pitchFamily="18" charset="0"/>
                <a:ea typeface="Times New Roman" panose="02020603050405020304" pitchFamily="18" charset="0"/>
                <a:cs typeface="Arial" panose="020B0604020202020204" pitchFamily="34" charset="0"/>
              </a:rPr>
              <a:t> </a:t>
            </a:r>
            <a:r>
              <a:rPr lang="en-US" sz="3200" b="1" dirty="0">
                <a:latin typeface="Times New Roman" panose="02020603050405020304" pitchFamily="18" charset="0"/>
                <a:ea typeface="Times New Roman" panose="02020603050405020304" pitchFamily="18" charset="0"/>
                <a:cs typeface="Arial" panose="020B0604020202020204" pitchFamily="34" charset="0"/>
              </a:rPr>
              <a:t>In vitro microbiome </a:t>
            </a:r>
            <a:r>
              <a:rPr lang="en-US" sz="3200" b="1" dirty="0" smtClean="0">
                <a:latin typeface="Times New Roman" panose="02020603050405020304" pitchFamily="18" charset="0"/>
                <a:ea typeface="Times New Roman" panose="02020603050405020304" pitchFamily="18" charset="0"/>
                <a:cs typeface="Arial" panose="020B0604020202020204" pitchFamily="34" charset="0"/>
              </a:rPr>
              <a:t>diversity and dysbiosis </a:t>
            </a:r>
            <a:r>
              <a:rPr lang="en-US" sz="3200" b="1" dirty="0">
                <a:latin typeface="Times New Roman" panose="02020603050405020304" pitchFamily="18" charset="0"/>
                <a:ea typeface="Times New Roman" panose="02020603050405020304" pitchFamily="18" charset="0"/>
                <a:cs typeface="Arial" panose="020B0604020202020204" pitchFamily="34" charset="0"/>
              </a:rPr>
              <a:t>as </a:t>
            </a:r>
            <a:r>
              <a:rPr lang="en-US" sz="3200" b="1" dirty="0" smtClean="0">
                <a:latin typeface="Times New Roman" panose="02020603050405020304" pitchFamily="18" charset="0"/>
                <a:ea typeface="Times New Roman" panose="02020603050405020304" pitchFamily="18" charset="0"/>
                <a:cs typeface="Arial" panose="020B0604020202020204" pitchFamily="34" charset="0"/>
              </a:rPr>
              <a:t>shaking.</a:t>
            </a:r>
            <a:r>
              <a:rPr lang="en-US" sz="3200" dirty="0" smtClean="0">
                <a:latin typeface="Times New Roman" panose="02020603050405020304" pitchFamily="18" charset="0"/>
                <a:ea typeface="Times New Roman" panose="02020603050405020304" pitchFamily="18" charset="0"/>
                <a:cs typeface="Arial" panose="020B0604020202020204" pitchFamily="34" charset="0"/>
              </a:rPr>
              <a:t> </a:t>
            </a:r>
            <a:r>
              <a:rPr lang="en-US" sz="3200" dirty="0">
                <a:latin typeface="Times New Roman" panose="02020603050405020304" pitchFamily="18" charset="0"/>
                <a:ea typeface="Times New Roman" panose="02020603050405020304" pitchFamily="18" charset="0"/>
                <a:cs typeface="Arial" panose="020B0604020202020204" pitchFamily="34" charset="0"/>
              </a:rPr>
              <a:t>Biomass (</a:t>
            </a:r>
            <a:r>
              <a:rPr lang="en-US" sz="3200" b="1" dirty="0">
                <a:latin typeface="Times New Roman" panose="02020603050405020304" pitchFamily="18" charset="0"/>
                <a:ea typeface="Times New Roman" panose="02020603050405020304" pitchFamily="18" charset="0"/>
                <a:cs typeface="Arial" panose="020B0604020202020204" pitchFamily="34" charset="0"/>
              </a:rPr>
              <a:t>A</a:t>
            </a:r>
            <a:r>
              <a:rPr lang="en-US" sz="3200" dirty="0">
                <a:latin typeface="Times New Roman" panose="02020603050405020304" pitchFamily="18" charset="0"/>
                <a:ea typeface="Times New Roman" panose="02020603050405020304" pitchFamily="18" charset="0"/>
                <a:cs typeface="Arial" panose="020B0604020202020204" pitchFamily="34" charset="0"/>
              </a:rPr>
              <a:t>), Chao Index (</a:t>
            </a:r>
            <a:r>
              <a:rPr lang="en-US" sz="3200" b="1" dirty="0">
                <a:latin typeface="Times New Roman" panose="02020603050405020304" pitchFamily="18" charset="0"/>
                <a:ea typeface="Times New Roman" panose="02020603050405020304" pitchFamily="18" charset="0"/>
                <a:cs typeface="Arial" panose="020B0604020202020204" pitchFamily="34" charset="0"/>
              </a:rPr>
              <a:t>B</a:t>
            </a:r>
            <a:r>
              <a:rPr lang="en-US" sz="3200" dirty="0">
                <a:latin typeface="Times New Roman" panose="02020603050405020304" pitchFamily="18" charset="0"/>
                <a:ea typeface="Times New Roman" panose="02020603050405020304" pitchFamily="18" charset="0"/>
                <a:cs typeface="Arial" panose="020B0604020202020204" pitchFamily="34" charset="0"/>
              </a:rPr>
              <a:t>), Shannon Index (</a:t>
            </a:r>
            <a:r>
              <a:rPr lang="en-US" sz="3200" b="1" dirty="0">
                <a:latin typeface="Times New Roman" panose="02020603050405020304" pitchFamily="18" charset="0"/>
                <a:ea typeface="Times New Roman" panose="02020603050405020304" pitchFamily="18" charset="0"/>
                <a:cs typeface="Arial" panose="020B0604020202020204" pitchFamily="34" charset="0"/>
              </a:rPr>
              <a:t>C</a:t>
            </a:r>
            <a:r>
              <a:rPr lang="en-US" sz="3200" dirty="0">
                <a:latin typeface="Times New Roman" panose="02020603050405020304" pitchFamily="18" charset="0"/>
                <a:ea typeface="Times New Roman" panose="02020603050405020304" pitchFamily="18" charset="0"/>
                <a:cs typeface="Arial" panose="020B0604020202020204" pitchFamily="34" charset="0"/>
              </a:rPr>
              <a:t>) and subgingival microbial dysbiosis index (SMDI, </a:t>
            </a:r>
            <a:r>
              <a:rPr lang="en-US" sz="3200" b="1" dirty="0">
                <a:latin typeface="Times New Roman" panose="02020603050405020304" pitchFamily="18" charset="0"/>
                <a:ea typeface="Times New Roman" panose="02020603050405020304" pitchFamily="18" charset="0"/>
                <a:cs typeface="Arial" panose="020B0604020202020204" pitchFamily="34" charset="0"/>
              </a:rPr>
              <a:t>D</a:t>
            </a:r>
            <a:r>
              <a:rPr lang="en-US" sz="3200" dirty="0">
                <a:latin typeface="Times New Roman" panose="02020603050405020304" pitchFamily="18" charset="0"/>
                <a:ea typeface="Times New Roman" panose="02020603050405020304" pitchFamily="18" charset="0"/>
                <a:cs typeface="Arial" panose="020B0604020202020204" pitchFamily="34" charset="0"/>
              </a:rPr>
              <a:t>) are presented as boxplots by </a:t>
            </a:r>
            <a:r>
              <a:rPr lang="en-US" sz="3200" dirty="0" smtClean="0">
                <a:latin typeface="Times New Roman" panose="02020603050405020304" pitchFamily="18" charset="0"/>
                <a:ea typeface="Times New Roman" panose="02020603050405020304" pitchFamily="18" charset="0"/>
                <a:cs typeface="Arial" panose="020B0604020202020204" pitchFamily="34" charset="0"/>
              </a:rPr>
              <a:t>shaking </a:t>
            </a:r>
            <a:r>
              <a:rPr lang="en-US" sz="3200" dirty="0">
                <a:latin typeface="Times New Roman" panose="02020603050405020304" pitchFamily="18" charset="0"/>
                <a:ea typeface="Times New Roman" panose="02020603050405020304" pitchFamily="18" charset="0"/>
                <a:cs typeface="Arial" panose="020B0604020202020204" pitchFamily="34" charset="0"/>
              </a:rPr>
              <a:t>for the health- and periodontitis-derived microbiomes separately.</a:t>
            </a:r>
            <a:r>
              <a:rPr lang="en-US" sz="3200" dirty="0">
                <a:latin typeface="Calibri" panose="020F0502020204030204" pitchFamily="34" charset="0"/>
                <a:ea typeface="Calibri" panose="020F0502020204030204" pitchFamily="34" charset="0"/>
                <a:cs typeface="Arial" panose="020B0604020202020204" pitchFamily="34" charset="0"/>
              </a:rPr>
              <a:t> </a:t>
            </a:r>
            <a:r>
              <a:rPr lang="en-US" sz="3200" dirty="0">
                <a:latin typeface="Times New Roman" panose="02020603050405020304" pitchFamily="18" charset="0"/>
                <a:ea typeface="Times New Roman" panose="02020603050405020304" pitchFamily="18" charset="0"/>
                <a:cs typeface="Arial" panose="020B0604020202020204" pitchFamily="34" charset="0"/>
              </a:rPr>
              <a:t>Statistical comparisons were performed using generalized linear models (multinomial distribution) with biological replicate, medium, shaking and time as covariates. </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3" name="TextBox 32"/>
          <p:cNvSpPr txBox="1"/>
          <p:nvPr/>
        </p:nvSpPr>
        <p:spPr>
          <a:xfrm>
            <a:off x="5612769" y="6740466"/>
            <a:ext cx="10240304" cy="584775"/>
          </a:xfrm>
          <a:prstGeom prst="rect">
            <a:avLst/>
          </a:prstGeom>
          <a:noFill/>
        </p:spPr>
        <p:txBody>
          <a:bodyPr wrap="none" rtlCol="0">
            <a:spAutoFit/>
          </a:bodyPr>
          <a:lstStyle/>
          <a:p>
            <a:r>
              <a:rPr lang="en-US" sz="3200" b="1" dirty="0" smtClean="0"/>
              <a:t>A                                                                                                       B</a:t>
            </a:r>
            <a:endParaRPr lang="en-US" sz="3200" b="1" dirty="0"/>
          </a:p>
        </p:txBody>
      </p:sp>
      <p:sp>
        <p:nvSpPr>
          <p:cNvPr id="34" name="TextBox 33"/>
          <p:cNvSpPr txBox="1"/>
          <p:nvPr/>
        </p:nvSpPr>
        <p:spPr>
          <a:xfrm>
            <a:off x="5636832" y="12381747"/>
            <a:ext cx="20130118" cy="584775"/>
          </a:xfrm>
          <a:prstGeom prst="rect">
            <a:avLst/>
          </a:prstGeom>
          <a:noFill/>
        </p:spPr>
        <p:txBody>
          <a:bodyPr wrap="square" rtlCol="0">
            <a:spAutoFit/>
          </a:bodyPr>
          <a:lstStyle/>
          <a:p>
            <a:r>
              <a:rPr lang="en-US" sz="3200" b="1" dirty="0" smtClean="0"/>
              <a:t>C                                                                                                      </a:t>
            </a:r>
            <a:r>
              <a:rPr lang="en-US" sz="3200" b="1" dirty="0" smtClean="0"/>
              <a:t> D</a:t>
            </a:r>
            <a:endParaRPr lang="en-US" sz="3200" b="1" dirty="0"/>
          </a:p>
        </p:txBody>
      </p:sp>
    </p:spTree>
    <p:extLst>
      <p:ext uri="{BB962C8B-B14F-4D97-AF65-F5344CB8AC3E}">
        <p14:creationId xmlns:p14="http://schemas.microsoft.com/office/powerpoint/2010/main" val="4245771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10;&#10;Description automatically generated">
            <a:extLst>
              <a:ext uri="{FF2B5EF4-FFF2-40B4-BE49-F238E27FC236}">
                <a16:creationId xmlns:a16="http://schemas.microsoft.com/office/drawing/2014/main" id="{78F2C117-6D94-435E-B035-0A05742E8F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0761"/>
          <a:stretch/>
        </p:blipFill>
        <p:spPr>
          <a:xfrm>
            <a:off x="3680941" y="6797069"/>
            <a:ext cx="11419016" cy="6004532"/>
          </a:xfrm>
          <a:prstGeom prst="rect">
            <a:avLst/>
          </a:prstGeom>
        </p:spPr>
      </p:pic>
      <p:pic>
        <p:nvPicPr>
          <p:cNvPr id="7" name="Picture 6" descr="Calendar&#10;&#10;Description automatically generated">
            <a:extLst>
              <a:ext uri="{FF2B5EF4-FFF2-40B4-BE49-F238E27FC236}">
                <a16:creationId xmlns:a16="http://schemas.microsoft.com/office/drawing/2014/main" id="{E9ACEEDA-A243-432E-9DC7-E0665AE0F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56587" y="3979303"/>
            <a:ext cx="16296090" cy="11640064"/>
          </a:xfrm>
          <a:prstGeom prst="rect">
            <a:avLst/>
          </a:prstGeom>
        </p:spPr>
      </p:pic>
      <p:sp>
        <p:nvSpPr>
          <p:cNvPr id="3" name="Rectangle 2"/>
          <p:cNvSpPr/>
          <p:nvPr/>
        </p:nvSpPr>
        <p:spPr>
          <a:xfrm>
            <a:off x="3680941" y="16224550"/>
            <a:ext cx="27606367" cy="1569660"/>
          </a:xfrm>
          <a:prstGeom prst="rect">
            <a:avLst/>
          </a:prstGeom>
        </p:spPr>
        <p:txBody>
          <a:bodyPr wrap="square">
            <a:spAutoFit/>
          </a:bodyPr>
          <a:lstStyle/>
          <a:p>
            <a:pPr>
              <a:spcAft>
                <a:spcPts val="800"/>
              </a:spcAft>
            </a:pPr>
            <a:r>
              <a:rPr lang="en-US" sz="3200" b="1" dirty="0" smtClean="0">
                <a:latin typeface="Times New Roman" panose="02020603050405020304" pitchFamily="18" charset="0"/>
                <a:ea typeface="Calibri" panose="020F0502020204030204" pitchFamily="34" charset="0"/>
                <a:cs typeface="Arial" panose="020B0604020202020204" pitchFamily="34" charset="0"/>
              </a:rPr>
              <a:t>Supplementary Figure 6.</a:t>
            </a:r>
            <a:r>
              <a:rPr lang="en-US" sz="3200" dirty="0" smtClean="0">
                <a:latin typeface="Times New Roman" panose="02020603050405020304" pitchFamily="18" charset="0"/>
                <a:ea typeface="Calibri" panose="020F0502020204030204" pitchFamily="34" charset="0"/>
                <a:cs typeface="Arial" panose="020B0604020202020204" pitchFamily="34" charset="0"/>
              </a:rPr>
              <a:t> </a:t>
            </a:r>
            <a:r>
              <a:rPr lang="en-US" sz="3200" b="1" dirty="0">
                <a:latin typeface="Times New Roman" panose="02020603050405020304" pitchFamily="18" charset="0"/>
                <a:ea typeface="Calibri" panose="020F0502020204030204" pitchFamily="34" charset="0"/>
                <a:cs typeface="Arial" panose="020B0604020202020204" pitchFamily="34" charset="0"/>
              </a:rPr>
              <a:t>Selected differentially abundant genera </a:t>
            </a:r>
            <a:r>
              <a:rPr lang="en-US" sz="3200" b="1" dirty="0" smtClean="0">
                <a:latin typeface="Times New Roman" panose="02020603050405020304" pitchFamily="18" charset="0"/>
                <a:ea typeface="Calibri" panose="020F0502020204030204" pitchFamily="34" charset="0"/>
                <a:cs typeface="Arial" panose="020B0604020202020204" pitchFamily="34" charset="0"/>
              </a:rPr>
              <a:t>by shaking</a:t>
            </a:r>
            <a:r>
              <a:rPr lang="en-US" sz="3200" dirty="0" smtClean="0">
                <a:latin typeface="Times New Roman" panose="02020603050405020304" pitchFamily="18" charset="0"/>
                <a:ea typeface="Calibri" panose="020F0502020204030204" pitchFamily="34" charset="0"/>
                <a:cs typeface="Arial" panose="020B0604020202020204" pitchFamily="34" charset="0"/>
              </a:rPr>
              <a:t>.</a:t>
            </a:r>
            <a:r>
              <a:rPr lang="en-US" sz="3200" dirty="0" smtClean="0">
                <a:latin typeface="Times New Roman" panose="02020603050405020304" pitchFamily="18" charset="0"/>
                <a:ea typeface="Times New Roman" panose="02020603050405020304" pitchFamily="18" charset="0"/>
                <a:cs typeface="Arial" panose="020B0604020202020204" pitchFamily="34" charset="0"/>
              </a:rPr>
              <a:t> </a:t>
            </a:r>
            <a:r>
              <a:rPr lang="en-US" sz="3200" dirty="0">
                <a:latin typeface="Times New Roman" panose="02020603050405020304" pitchFamily="18" charset="0"/>
                <a:ea typeface="Times New Roman" panose="02020603050405020304" pitchFamily="18" charset="0"/>
                <a:cs typeface="Arial" panose="020B0604020202020204" pitchFamily="34" charset="0"/>
              </a:rPr>
              <a:t>Centered log-ratio (CLR) transformed data were analyzed with MaAsLin2 including health status, </a:t>
            </a:r>
            <a:r>
              <a:rPr lang="en-US" sz="3200" dirty="0" smtClean="0">
                <a:latin typeface="Times New Roman" panose="02020603050405020304" pitchFamily="18" charset="0"/>
                <a:ea typeface="Times New Roman" panose="02020603050405020304" pitchFamily="18" charset="0"/>
                <a:cs typeface="Arial" panose="020B0604020202020204" pitchFamily="34" charset="0"/>
              </a:rPr>
              <a:t>biological </a:t>
            </a:r>
            <a:r>
              <a:rPr lang="en-US" sz="3200" dirty="0">
                <a:latin typeface="Times New Roman" panose="02020603050405020304" pitchFamily="18" charset="0"/>
                <a:ea typeface="Times New Roman" panose="02020603050405020304" pitchFamily="18" charset="0"/>
                <a:cs typeface="Arial" panose="020B0604020202020204" pitchFamily="34" charset="0"/>
              </a:rPr>
              <a:t>replicate, medium, shaking, and incubation time as fixed effects and technical replicates as random effects. Relative abundances are shown for </a:t>
            </a:r>
            <a:r>
              <a:rPr lang="en-US" sz="3200" dirty="0" smtClean="0">
                <a:latin typeface="Times New Roman" panose="02020603050405020304" pitchFamily="18" charset="0"/>
                <a:ea typeface="Times New Roman" panose="02020603050405020304" pitchFamily="18" charset="0"/>
                <a:cs typeface="Arial" panose="020B0604020202020204" pitchFamily="34" charset="0"/>
              </a:rPr>
              <a:t>3 phyla (</a:t>
            </a:r>
            <a:r>
              <a:rPr lang="en-US" sz="3200" b="1" dirty="0">
                <a:latin typeface="Times New Roman" panose="02020603050405020304" pitchFamily="18" charset="0"/>
                <a:ea typeface="Times New Roman" panose="02020603050405020304" pitchFamily="18" charset="0"/>
                <a:cs typeface="Arial" panose="020B0604020202020204" pitchFamily="34" charset="0"/>
              </a:rPr>
              <a:t>A</a:t>
            </a:r>
            <a:r>
              <a:rPr lang="en-US" sz="3200" dirty="0">
                <a:latin typeface="Times New Roman" panose="02020603050405020304" pitchFamily="18" charset="0"/>
                <a:ea typeface="Times New Roman" panose="02020603050405020304" pitchFamily="18" charset="0"/>
                <a:cs typeface="Arial" panose="020B0604020202020204" pitchFamily="34" charset="0"/>
              </a:rPr>
              <a:t>) and </a:t>
            </a:r>
            <a:r>
              <a:rPr lang="en-US" sz="3200" dirty="0" smtClean="0">
                <a:latin typeface="Times New Roman" panose="02020603050405020304" pitchFamily="18" charset="0"/>
                <a:ea typeface="Times New Roman" panose="02020603050405020304" pitchFamily="18" charset="0"/>
                <a:cs typeface="Arial" panose="020B0604020202020204" pitchFamily="34" charset="0"/>
              </a:rPr>
              <a:t>12 </a:t>
            </a:r>
            <a:r>
              <a:rPr lang="en-US" sz="3200" dirty="0">
                <a:latin typeface="Times New Roman" panose="02020603050405020304" pitchFamily="18" charset="0"/>
                <a:ea typeface="Times New Roman" panose="02020603050405020304" pitchFamily="18" charset="0"/>
                <a:cs typeface="Arial" panose="020B0604020202020204" pitchFamily="34" charset="0"/>
              </a:rPr>
              <a:t>genera </a:t>
            </a:r>
            <a:r>
              <a:rPr lang="en-US" sz="3200" dirty="0" smtClean="0">
                <a:latin typeface="Times New Roman" panose="02020603050405020304" pitchFamily="18" charset="0"/>
                <a:ea typeface="Times New Roman" panose="02020603050405020304" pitchFamily="18" charset="0"/>
                <a:cs typeface="Arial" panose="020B0604020202020204" pitchFamily="34" charset="0"/>
              </a:rPr>
              <a:t>(</a:t>
            </a:r>
            <a:r>
              <a:rPr lang="en-US" sz="3200" b="1" dirty="0">
                <a:latin typeface="Times New Roman" panose="02020603050405020304" pitchFamily="18" charset="0"/>
                <a:ea typeface="Times New Roman" panose="02020603050405020304" pitchFamily="18" charset="0"/>
                <a:cs typeface="Arial" panose="020B0604020202020204" pitchFamily="34" charset="0"/>
              </a:rPr>
              <a:t>B</a:t>
            </a:r>
            <a:r>
              <a:rPr lang="en-US" sz="3200" dirty="0" smtClean="0">
                <a:latin typeface="Times New Roman" panose="02020603050405020304" pitchFamily="18" charset="0"/>
                <a:ea typeface="Times New Roman" panose="02020603050405020304" pitchFamily="18" charset="0"/>
                <a:cs typeface="Arial" panose="020B0604020202020204" pitchFamily="34" charset="0"/>
              </a:rPr>
              <a:t>) that significantly differed by shaking status (FDR </a:t>
            </a:r>
            <a:r>
              <a:rPr lang="en-US" sz="3200" dirty="0">
                <a:latin typeface="Times New Roman" panose="02020603050405020304" pitchFamily="18" charset="0"/>
                <a:ea typeface="Times New Roman" panose="02020603050405020304" pitchFamily="18" charset="0"/>
                <a:cs typeface="Arial" panose="020B0604020202020204" pitchFamily="34" charset="0"/>
              </a:rPr>
              <a:t>value &lt; 0.1) </a:t>
            </a:r>
            <a:r>
              <a:rPr lang="en-US" sz="3200" dirty="0" smtClean="0">
                <a:latin typeface="Times New Roman" panose="02020603050405020304" pitchFamily="18" charset="0"/>
                <a:ea typeface="Times New Roman" panose="02020603050405020304" pitchFamily="18" charset="0"/>
                <a:cs typeface="Arial" panose="020B0604020202020204" pitchFamily="34" charset="0"/>
              </a:rPr>
              <a:t>. </a:t>
            </a:r>
            <a:r>
              <a:rPr lang="en-US" sz="3200" dirty="0">
                <a:latin typeface="Times New Roman" panose="02020603050405020304" pitchFamily="18" charset="0"/>
                <a:ea typeface="Times New Roman" panose="02020603050405020304" pitchFamily="18" charset="0"/>
                <a:cs typeface="Arial" panose="020B0604020202020204" pitchFamily="34" charset="0"/>
              </a:rPr>
              <a:t>Plots were produced with R.</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5354473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2636</TotalTime>
  <Words>550</Words>
  <Application>Microsoft Office PowerPoint</Application>
  <PresentationFormat>Custom</PresentationFormat>
  <Paragraphs>25</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Nezar Al-Hebshi</dc:creator>
  <cp:lastModifiedBy>Nezar Al-Hebshi</cp:lastModifiedBy>
  <cp:revision>74</cp:revision>
  <dcterms:created xsi:type="dcterms:W3CDTF">2021-11-29T14:26:14Z</dcterms:created>
  <dcterms:modified xsi:type="dcterms:W3CDTF">2022-08-22T19:53:26Z</dcterms:modified>
</cp:coreProperties>
</file>