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4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63340\Desktop\&#21830;&#26149;&#29618;\&#20020;&#24202;&#36164;&#26009;&#30331;&#3576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aseline="0" dirty="0"/>
              <a:t>Table 1. Coagulation function </a:t>
            </a:r>
            <a:r>
              <a:rPr lang="en-US" altLang="zh-CN" baseline="0" dirty="0" smtClean="0"/>
              <a:t>test during </a:t>
            </a:r>
            <a:r>
              <a:rPr lang="en-US" altLang="zh-CN" baseline="0" dirty="0"/>
              <a:t>ECMO</a:t>
            </a:r>
            <a:endParaRPr lang="zh-CN" altLang="en-US" dirty="0"/>
          </a:p>
        </c:rich>
      </c:tx>
      <c:layout>
        <c:manualLayout>
          <c:xMode val="edge"/>
          <c:yMode val="edge"/>
          <c:x val="2.5000000000000001E-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凝血!$M$23</c:f>
              <c:strCache>
                <c:ptCount val="1"/>
                <c:pt idx="0">
                  <c:v>D-D（ng/ml)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cat>
            <c:strRef>
              <c:f>凝血!$L$24:$L$39</c:f>
              <c:strCache>
                <c:ptCount val="16"/>
                <c:pt idx="0">
                  <c:v>day1 6pm</c:v>
                </c:pt>
                <c:pt idx="1">
                  <c:v>day1 12pm</c:v>
                </c:pt>
                <c:pt idx="2">
                  <c:v>day2 6am</c:v>
                </c:pt>
                <c:pt idx="3">
                  <c:v>day2 12am</c:v>
                </c:pt>
                <c:pt idx="4">
                  <c:v>day2 6pm</c:v>
                </c:pt>
                <c:pt idx="5">
                  <c:v>day2 12pm</c:v>
                </c:pt>
                <c:pt idx="6">
                  <c:v>day3 6am</c:v>
                </c:pt>
                <c:pt idx="7">
                  <c:v>day3 12am</c:v>
                </c:pt>
                <c:pt idx="8">
                  <c:v>day3 6pm</c:v>
                </c:pt>
                <c:pt idx="9">
                  <c:v>day3 12pm</c:v>
                </c:pt>
                <c:pt idx="10">
                  <c:v>day4 6am</c:v>
                </c:pt>
                <c:pt idx="11">
                  <c:v>day4 12am</c:v>
                </c:pt>
                <c:pt idx="12">
                  <c:v>day4 6pm</c:v>
                </c:pt>
                <c:pt idx="13">
                  <c:v>day4 12pm</c:v>
                </c:pt>
                <c:pt idx="14">
                  <c:v>day5 6am</c:v>
                </c:pt>
                <c:pt idx="15">
                  <c:v>day5 12am</c:v>
                </c:pt>
              </c:strCache>
            </c:strRef>
          </c:cat>
          <c:val>
            <c:numRef>
              <c:f>凝血!$M$24:$M$39</c:f>
              <c:numCache>
                <c:formatCode>General</c:formatCode>
                <c:ptCount val="16"/>
                <c:pt idx="0">
                  <c:v>31.8</c:v>
                </c:pt>
                <c:pt idx="1">
                  <c:v>41.4</c:v>
                </c:pt>
                <c:pt idx="2">
                  <c:v>38.200000000000003</c:v>
                </c:pt>
                <c:pt idx="3">
                  <c:v>37.9</c:v>
                </c:pt>
                <c:pt idx="4">
                  <c:v>35.6</c:v>
                </c:pt>
                <c:pt idx="5">
                  <c:v>38.5</c:v>
                </c:pt>
                <c:pt idx="6">
                  <c:v>34.299999999999997</c:v>
                </c:pt>
                <c:pt idx="7">
                  <c:v>31.3</c:v>
                </c:pt>
                <c:pt idx="8">
                  <c:v>28.3</c:v>
                </c:pt>
                <c:pt idx="9">
                  <c:v>23.6</c:v>
                </c:pt>
                <c:pt idx="10">
                  <c:v>29.8</c:v>
                </c:pt>
                <c:pt idx="11">
                  <c:v>21</c:v>
                </c:pt>
                <c:pt idx="12">
                  <c:v>28.38</c:v>
                </c:pt>
                <c:pt idx="13">
                  <c:v>23.16</c:v>
                </c:pt>
                <c:pt idx="14">
                  <c:v>27.58</c:v>
                </c:pt>
                <c:pt idx="15">
                  <c:v>21</c:v>
                </c:pt>
              </c:numCache>
            </c:numRef>
          </c:val>
        </c:ser>
        <c:ser>
          <c:idx val="1"/>
          <c:order val="1"/>
          <c:tx>
            <c:strRef>
              <c:f>凝血!$N$23</c:f>
              <c:strCache>
                <c:ptCount val="1"/>
                <c:pt idx="0">
                  <c:v>APTT(sec)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strRef>
              <c:f>凝血!$L$24:$L$39</c:f>
              <c:strCache>
                <c:ptCount val="16"/>
                <c:pt idx="0">
                  <c:v>day1 6pm</c:v>
                </c:pt>
                <c:pt idx="1">
                  <c:v>day1 12pm</c:v>
                </c:pt>
                <c:pt idx="2">
                  <c:v>day2 6am</c:v>
                </c:pt>
                <c:pt idx="3">
                  <c:v>day2 12am</c:v>
                </c:pt>
                <c:pt idx="4">
                  <c:v>day2 6pm</c:v>
                </c:pt>
                <c:pt idx="5">
                  <c:v>day2 12pm</c:v>
                </c:pt>
                <c:pt idx="6">
                  <c:v>day3 6am</c:v>
                </c:pt>
                <c:pt idx="7">
                  <c:v>day3 12am</c:v>
                </c:pt>
                <c:pt idx="8">
                  <c:v>day3 6pm</c:v>
                </c:pt>
                <c:pt idx="9">
                  <c:v>day3 12pm</c:v>
                </c:pt>
                <c:pt idx="10">
                  <c:v>day4 6am</c:v>
                </c:pt>
                <c:pt idx="11">
                  <c:v>day4 12am</c:v>
                </c:pt>
                <c:pt idx="12">
                  <c:v>day4 6pm</c:v>
                </c:pt>
                <c:pt idx="13">
                  <c:v>day4 12pm</c:v>
                </c:pt>
                <c:pt idx="14">
                  <c:v>day5 6am</c:v>
                </c:pt>
                <c:pt idx="15">
                  <c:v>day5 12am</c:v>
                </c:pt>
              </c:strCache>
            </c:strRef>
          </c:cat>
          <c:val>
            <c:numRef>
              <c:f>凝血!$N$24:$N$39</c:f>
              <c:numCache>
                <c:formatCode>General</c:formatCode>
                <c:ptCount val="16"/>
                <c:pt idx="0">
                  <c:v>36.700000000000003</c:v>
                </c:pt>
                <c:pt idx="1">
                  <c:v>39.1</c:v>
                </c:pt>
                <c:pt idx="2">
                  <c:v>37.5</c:v>
                </c:pt>
                <c:pt idx="3">
                  <c:v>36.5</c:v>
                </c:pt>
                <c:pt idx="4">
                  <c:v>32.6</c:v>
                </c:pt>
                <c:pt idx="5">
                  <c:v>35.700000000000003</c:v>
                </c:pt>
                <c:pt idx="6">
                  <c:v>34.799999999999997</c:v>
                </c:pt>
                <c:pt idx="7">
                  <c:v>29.5</c:v>
                </c:pt>
                <c:pt idx="8">
                  <c:v>32.299999999999997</c:v>
                </c:pt>
                <c:pt idx="9">
                  <c:v>32.299999999999997</c:v>
                </c:pt>
                <c:pt idx="10">
                  <c:v>25.7</c:v>
                </c:pt>
                <c:pt idx="11">
                  <c:v>23.6</c:v>
                </c:pt>
                <c:pt idx="12">
                  <c:v>32.299999999999997</c:v>
                </c:pt>
                <c:pt idx="13">
                  <c:v>26.9</c:v>
                </c:pt>
                <c:pt idx="14">
                  <c:v>25.7</c:v>
                </c:pt>
                <c:pt idx="15">
                  <c:v>23.6</c:v>
                </c:pt>
              </c:numCache>
            </c:numRef>
          </c:val>
        </c:ser>
        <c:ser>
          <c:idx val="2"/>
          <c:order val="2"/>
          <c:tx>
            <c:strRef>
              <c:f>凝血!$O$23</c:f>
              <c:strCache>
                <c:ptCount val="1"/>
                <c:pt idx="0">
                  <c:v>PT(sec)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凝血!$L$24:$L$39</c:f>
              <c:strCache>
                <c:ptCount val="16"/>
                <c:pt idx="0">
                  <c:v>day1 6pm</c:v>
                </c:pt>
                <c:pt idx="1">
                  <c:v>day1 12pm</c:v>
                </c:pt>
                <c:pt idx="2">
                  <c:v>day2 6am</c:v>
                </c:pt>
                <c:pt idx="3">
                  <c:v>day2 12am</c:v>
                </c:pt>
                <c:pt idx="4">
                  <c:v>day2 6pm</c:v>
                </c:pt>
                <c:pt idx="5">
                  <c:v>day2 12pm</c:v>
                </c:pt>
                <c:pt idx="6">
                  <c:v>day3 6am</c:v>
                </c:pt>
                <c:pt idx="7">
                  <c:v>day3 12am</c:v>
                </c:pt>
                <c:pt idx="8">
                  <c:v>day3 6pm</c:v>
                </c:pt>
                <c:pt idx="9">
                  <c:v>day3 12pm</c:v>
                </c:pt>
                <c:pt idx="10">
                  <c:v>day4 6am</c:v>
                </c:pt>
                <c:pt idx="11">
                  <c:v>day4 12am</c:v>
                </c:pt>
                <c:pt idx="12">
                  <c:v>day4 6pm</c:v>
                </c:pt>
                <c:pt idx="13">
                  <c:v>day4 12pm</c:v>
                </c:pt>
                <c:pt idx="14">
                  <c:v>day5 6am</c:v>
                </c:pt>
                <c:pt idx="15">
                  <c:v>day5 12am</c:v>
                </c:pt>
              </c:strCache>
            </c:strRef>
          </c:cat>
          <c:val>
            <c:numRef>
              <c:f>凝血!$O$24:$O$39</c:f>
              <c:numCache>
                <c:formatCode>General</c:formatCode>
                <c:ptCount val="16"/>
                <c:pt idx="0">
                  <c:v>14.9</c:v>
                </c:pt>
                <c:pt idx="1">
                  <c:v>16.7</c:v>
                </c:pt>
                <c:pt idx="2">
                  <c:v>15.1</c:v>
                </c:pt>
                <c:pt idx="3">
                  <c:v>14.3</c:v>
                </c:pt>
                <c:pt idx="4">
                  <c:v>13.6</c:v>
                </c:pt>
                <c:pt idx="5">
                  <c:v>13.1</c:v>
                </c:pt>
                <c:pt idx="6">
                  <c:v>13.2</c:v>
                </c:pt>
                <c:pt idx="7">
                  <c:v>12.6</c:v>
                </c:pt>
                <c:pt idx="8">
                  <c:v>12.4</c:v>
                </c:pt>
                <c:pt idx="9">
                  <c:v>12.4</c:v>
                </c:pt>
                <c:pt idx="10">
                  <c:v>12.6</c:v>
                </c:pt>
                <c:pt idx="11">
                  <c:v>12.7</c:v>
                </c:pt>
                <c:pt idx="12">
                  <c:v>12.4</c:v>
                </c:pt>
                <c:pt idx="13">
                  <c:v>12.8</c:v>
                </c:pt>
                <c:pt idx="14">
                  <c:v>12.6</c:v>
                </c:pt>
                <c:pt idx="15">
                  <c:v>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3453888"/>
        <c:axId val="733454976"/>
      </c:barChart>
      <c:catAx>
        <c:axId val="73345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33454976"/>
        <c:crosses val="autoZero"/>
        <c:auto val="1"/>
        <c:lblAlgn val="ctr"/>
        <c:lblOffset val="100"/>
        <c:noMultiLvlLbl val="0"/>
      </c:catAx>
      <c:valAx>
        <c:axId val="73345497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3345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03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28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3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85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4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52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39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16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19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95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7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3BCFB-37BF-43D3-9725-775368CE2977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DF367-48A1-408F-9E95-25358450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5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251804"/>
              </p:ext>
            </p:extLst>
          </p:nvPr>
        </p:nvGraphicFramePr>
        <p:xfrm>
          <a:off x="1208314" y="179613"/>
          <a:ext cx="10156372" cy="6351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8905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12231</TotalTime>
  <Words>8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63340089@qq.com</dc:creator>
  <cp:lastModifiedBy>63340089@qq.com</cp:lastModifiedBy>
  <cp:revision>48</cp:revision>
  <dcterms:created xsi:type="dcterms:W3CDTF">2020-10-30T07:23:45Z</dcterms:created>
  <dcterms:modified xsi:type="dcterms:W3CDTF">2022-07-18T08:21:21Z</dcterms:modified>
</cp:coreProperties>
</file>