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0" autoAdjust="0"/>
  </p:normalViewPr>
  <p:slideViewPr>
    <p:cSldViewPr snapToGrid="0" showGuides="1">
      <p:cViewPr varScale="1">
        <p:scale>
          <a:sx n="110" d="100"/>
          <a:sy n="110" d="100"/>
        </p:scale>
        <p:origin x="5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86C7A1-5082-7278-20C4-7BE846E6D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1A13D9-EC83-DE32-CB71-ABE22D7E9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2F33BC-8876-5F54-31BE-7BB89F5A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0C7973-82D7-A5C9-EB44-1B47748D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5F170C-0E57-3339-579F-D53F001B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89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642FF4-2A4A-4BD2-A27B-4DC67287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FB7EBC-F692-A155-0C73-EEE07DA0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A1B9E3-F05D-FAEE-609F-8ACFFA5C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F2DCCF-6CBC-45BF-AC06-47BE0906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18E740-C8D9-8167-96A9-92A6140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5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EEEB338-4631-C506-F9C9-B30686CB5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251328-17FB-BBB4-7549-8EEED863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10D39F-729C-19BE-85B5-C8DD433C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FAAD44-79A0-7FC2-4BA5-638E875D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F86387-2770-5080-746F-7AD9060B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07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DE6F75-3326-87DC-F499-FE7EC951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8405DE-F019-F8BA-44FE-996567A0F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91F74F-F4F1-A770-AB9C-01D9D7DF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AF4888-8BB2-581D-F0AF-DD8DEA25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7AF60E-598B-DEEF-8B24-5A261208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39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E703C-944D-B1DF-DAE6-4BD90171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B7B356-D76F-E3AE-818D-6072326FB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3B043D-8559-D138-67A4-FAC539E0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76502-FA2F-37A3-9039-02DCE8BD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661A2-23CE-9AE1-528C-F138B9C1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7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3CC531-0321-6E68-C0B7-3DED131B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94FF7D-BD1B-9087-5DCC-D0471CEC4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9F64A0-864B-6363-4728-1283B30A1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40089F-C3B8-4217-3A27-F4D968D2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E6FAAC-CAA5-14F3-A8D4-68163980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DCAF8-9D37-63B1-F7C2-7DE92E6B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24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F5DF39-4A70-7F90-58A8-CB1AA742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F8DDF5-6B9C-9961-5DA9-65243412C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6887F6-A4AD-D6F0-4DD6-42065ABDD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CCACA3A-6B05-D845-1B6E-3A1ED537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628493-48A8-629C-FFF8-CFFBFB22E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67992F-19D0-62EA-E525-E5F9FD3A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5E1F120-C7BE-1476-1A1C-FC9C3274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27D3475-2350-3032-67FF-74790F8A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9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3C7B5-353A-4B29-B26F-24F286DD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5604A9-B86E-0CB9-32B7-2D4019B1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81F276-A81D-4C04-E9DD-17C777F7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E19201-7AE2-A36E-A7F8-D08C269C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45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E22CD1-B445-28D2-C7A7-EE836E94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084D938-7539-AA86-632E-89730A30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1D6D4B-B771-4F68-D91F-2715DD91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11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EAAFD1-87B9-B1B0-7711-E25B09AC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9D265E-5607-B0C6-3F85-5B73C597F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8E93FB-2BDE-CC82-6F09-4401CE02D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271EAC-F80D-9A34-7F9D-7C4E1CF8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017967-1717-BAF7-E266-103C75C6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C66D64-7A81-5124-FB18-D362D783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12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29F843-C470-ABFF-536A-3DCCBDF2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1C5C8A5-F031-8E4E-6C79-DA4A6CC1A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EA5CE1-0499-B12C-3BDA-23FFD1D35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7F7035-3399-7056-CCC8-C9FC73C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6B85D7-603E-42D9-69B4-C079A2E1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CFF426-A524-93CF-89BF-35C16392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02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AB48DF-5F09-A259-CCF6-1EDE6044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F23685-F32F-8F2B-38E4-4CECBABE2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894617-4731-62B9-82B3-C91ED9FD0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B5CD-74F4-4A9F-BF98-D8C6E6BACF57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3B28BF-D316-DABC-CFF2-D0E3D2189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A437A3-F9E0-4E58-EB48-94351E575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A8608-2D1A-4B89-93C6-DCEC7C906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04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8BA3F70-A8A3-0EB9-42C7-27278C641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208" y="1629000"/>
            <a:ext cx="3694444" cy="3600000"/>
          </a:xfrm>
          <a:prstGeom prst="rect">
            <a:avLst/>
          </a:prstGeom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B1E0F10-DEA6-3A2E-B974-4562E10FC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12" y="1629000"/>
            <a:ext cx="1313744" cy="3600000"/>
          </a:xfrm>
          <a:prstGeom prst="rect">
            <a:avLst/>
          </a:prstGeom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66F531-762A-19BA-D86A-3A432EECC48A}"/>
              </a:ext>
            </a:extLst>
          </p:cNvPr>
          <p:cNvSpPr txBox="1"/>
          <p:nvPr/>
        </p:nvSpPr>
        <p:spPr>
          <a:xfrm>
            <a:off x="6853288" y="5239620"/>
            <a:ext cx="32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EE35E1-B5E8-9615-CD06-EFDCCBAF1AD8}"/>
              </a:ext>
            </a:extLst>
          </p:cNvPr>
          <p:cNvSpPr txBox="1"/>
          <p:nvPr/>
        </p:nvSpPr>
        <p:spPr>
          <a:xfrm rot="16200000">
            <a:off x="4722211" y="3190884"/>
            <a:ext cx="319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AB1C8F-DCB5-C328-4CB8-AF80275D8F7B}"/>
              </a:ext>
            </a:extLst>
          </p:cNvPr>
          <p:cNvSpPr txBox="1"/>
          <p:nvPr/>
        </p:nvSpPr>
        <p:spPr>
          <a:xfrm rot="18960000">
            <a:off x="8771954" y="2520181"/>
            <a:ext cx="721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2109DA6-6DBB-5402-784B-ABE3DEFACC80}"/>
              </a:ext>
            </a:extLst>
          </p:cNvPr>
          <p:cNvSpPr txBox="1"/>
          <p:nvPr/>
        </p:nvSpPr>
        <p:spPr>
          <a:xfrm rot="18960000">
            <a:off x="8838549" y="2724785"/>
            <a:ext cx="836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CCAM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44FE8A-9D8C-FF98-439F-2E906D24B514}"/>
              </a:ext>
            </a:extLst>
          </p:cNvPr>
          <p:cNvSpPr txBox="1"/>
          <p:nvPr/>
        </p:nvSpPr>
        <p:spPr>
          <a:xfrm rot="19920000">
            <a:off x="6817178" y="3281764"/>
            <a:ext cx="44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3D330B-F8EB-829C-A37C-82009EAF570B}"/>
              </a:ext>
            </a:extLst>
          </p:cNvPr>
          <p:cNvSpPr txBox="1"/>
          <p:nvPr/>
        </p:nvSpPr>
        <p:spPr>
          <a:xfrm rot="16200000">
            <a:off x="8698035" y="3227767"/>
            <a:ext cx="3268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D549A62-719F-F8C6-F6A9-C4FB57C000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 l="11020" r="388" b="7715"/>
          <a:stretch/>
        </p:blipFill>
        <p:spPr>
          <a:xfrm>
            <a:off x="347766" y="1182391"/>
            <a:ext cx="5399510" cy="449959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EE42C7A-E4D5-729D-DFB8-3D8AF5E0ED6E}"/>
              </a:ext>
            </a:extLst>
          </p:cNvPr>
          <p:cNvSpPr/>
          <p:nvPr/>
        </p:nvSpPr>
        <p:spPr>
          <a:xfrm>
            <a:off x="4979469" y="5195197"/>
            <a:ext cx="737933" cy="44995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1µm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89A9E40-E6A5-1551-AE12-36238A049E33}"/>
              </a:ext>
            </a:extLst>
          </p:cNvPr>
          <p:cNvSpPr/>
          <p:nvPr/>
        </p:nvSpPr>
        <p:spPr>
          <a:xfrm>
            <a:off x="5259718" y="5541751"/>
            <a:ext cx="177435" cy="72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C358F435-10EC-B62D-2A35-96B44F188E6B}"/>
              </a:ext>
            </a:extLst>
          </p:cNvPr>
          <p:cNvSpPr/>
          <p:nvPr/>
        </p:nvSpPr>
        <p:spPr>
          <a:xfrm rot="5400000">
            <a:off x="3848828" y="2691832"/>
            <a:ext cx="125989" cy="269976"/>
          </a:xfrm>
          <a:prstGeom prst="triangle">
            <a:avLst/>
          </a:prstGeom>
          <a:noFill/>
          <a:ln w="12700">
            <a:solidFill>
              <a:srgbClr val="FFFF00"/>
            </a:solidFill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F4563D56-23C2-C985-EE35-781B63ED676A}"/>
              </a:ext>
            </a:extLst>
          </p:cNvPr>
          <p:cNvSpPr/>
          <p:nvPr/>
        </p:nvSpPr>
        <p:spPr>
          <a:xfrm rot="5400000">
            <a:off x="1357322" y="3452799"/>
            <a:ext cx="125989" cy="269976"/>
          </a:xfrm>
          <a:prstGeom prst="triangle">
            <a:avLst/>
          </a:prstGeom>
          <a:noFill/>
          <a:ln w="12700">
            <a:solidFill>
              <a:srgbClr val="FFFF00"/>
            </a:solidFill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62BF5C3-CF53-4768-EFD1-45E44E7A2AC5}"/>
              </a:ext>
            </a:extLst>
          </p:cNvPr>
          <p:cNvCxnSpPr>
            <a:stCxn id="20" idx="3"/>
          </p:cNvCxnSpPr>
          <p:nvPr/>
        </p:nvCxnSpPr>
        <p:spPr>
          <a:xfrm>
            <a:off x="1384069" y="2078513"/>
            <a:ext cx="924129" cy="978186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A25B0F5-8B4C-D86C-08AA-AC1DA0DB1889}"/>
              </a:ext>
            </a:extLst>
          </p:cNvPr>
          <p:cNvSpPr txBox="1"/>
          <p:nvPr/>
        </p:nvSpPr>
        <p:spPr>
          <a:xfrm>
            <a:off x="880115" y="1893847"/>
            <a:ext cx="503954" cy="369332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D1FCAFE-B358-7E68-7445-20C02D0B6EFD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3344501" y="1621564"/>
            <a:ext cx="709940" cy="434725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18C26A-40B3-B8CD-E542-CE32E34E009C}"/>
              </a:ext>
            </a:extLst>
          </p:cNvPr>
          <p:cNvSpPr txBox="1"/>
          <p:nvPr/>
        </p:nvSpPr>
        <p:spPr>
          <a:xfrm>
            <a:off x="3775466" y="1252232"/>
            <a:ext cx="557949" cy="369332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3F1A20D-6C42-6114-16AC-B23F16605238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4135158" y="2169935"/>
            <a:ext cx="423675" cy="548102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8882F61-9F61-A28C-ED34-570F6FDC1DF6}"/>
              </a:ext>
            </a:extLst>
          </p:cNvPr>
          <p:cNvSpPr txBox="1"/>
          <p:nvPr/>
        </p:nvSpPr>
        <p:spPr>
          <a:xfrm>
            <a:off x="4333853" y="1800603"/>
            <a:ext cx="449959" cy="369332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endParaRPr kumimoji="1" lang="ja-JP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8B69273-5542-E107-507B-8B46CADCEC42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3874182" y="3983046"/>
            <a:ext cx="260977" cy="893057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FB2ADC0-D65E-D02F-5D76-267F9D5F709E}"/>
              </a:ext>
            </a:extLst>
          </p:cNvPr>
          <p:cNvSpPr txBox="1"/>
          <p:nvPr/>
        </p:nvSpPr>
        <p:spPr>
          <a:xfrm>
            <a:off x="3874182" y="4876103"/>
            <a:ext cx="521953" cy="369332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D19513-FED7-3014-48BD-9C049A9AB983}"/>
              </a:ext>
            </a:extLst>
          </p:cNvPr>
          <p:cNvSpPr txBox="1"/>
          <p:nvPr/>
        </p:nvSpPr>
        <p:spPr>
          <a:xfrm>
            <a:off x="347766" y="200505"/>
            <a:ext cx="641627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A1: C0002-P5-C1-Chd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D4E9140-BA68-A3AA-B85A-02EF9DBDA16E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3488612" y="4359324"/>
            <a:ext cx="99210" cy="934852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7A980AA-7DC4-45CE-4D45-911FF23F0B6D}"/>
              </a:ext>
            </a:extLst>
          </p:cNvPr>
          <p:cNvSpPr/>
          <p:nvPr/>
        </p:nvSpPr>
        <p:spPr>
          <a:xfrm>
            <a:off x="3263822" y="5294176"/>
            <a:ext cx="648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1499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14BC19A2-36BF-E426-1F41-A5C36183CF2A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4231378" y="2111269"/>
            <a:ext cx="793057" cy="652556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17B67CB-BDD6-9A05-1EAA-F8DF4FBE55A5}"/>
              </a:ext>
            </a:extLst>
          </p:cNvPr>
          <p:cNvSpPr/>
          <p:nvPr/>
        </p:nvSpPr>
        <p:spPr>
          <a:xfrm>
            <a:off x="5024435" y="1985269"/>
            <a:ext cx="648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1500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E43F45CB-DE6E-1541-AAB3-2A427093DCEB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1879305" y="1610420"/>
            <a:ext cx="1094477" cy="1840621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5AE8EA8-882A-378A-0B0C-07D3FEDB9EB0}"/>
              </a:ext>
            </a:extLst>
          </p:cNvPr>
          <p:cNvSpPr/>
          <p:nvPr/>
        </p:nvSpPr>
        <p:spPr>
          <a:xfrm>
            <a:off x="1555305" y="1358420"/>
            <a:ext cx="648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1501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63D9D90-9E61-D368-7752-B5E4A799577E}"/>
              </a:ext>
            </a:extLst>
          </p:cNvPr>
          <p:cNvSpPr txBox="1"/>
          <p:nvPr/>
        </p:nvSpPr>
        <p:spPr>
          <a:xfrm>
            <a:off x="1008625" y="3408345"/>
            <a:ext cx="3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1</a:t>
            </a:r>
            <a:endParaRPr kumimoji="1" lang="ja-JP" altLang="en-US" dirty="0">
              <a:solidFill>
                <a:srgbClr val="FFFF00"/>
              </a:solidFill>
              <a:effectLst>
                <a:glow rad="25400">
                  <a:schemeClr val="tx1"/>
                </a:glow>
              </a:effectLst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31B5AF2-0966-5BF4-582D-14CD28D791A1}"/>
              </a:ext>
            </a:extLst>
          </p:cNvPr>
          <p:cNvSpPr txBox="1"/>
          <p:nvPr/>
        </p:nvSpPr>
        <p:spPr>
          <a:xfrm>
            <a:off x="3498636" y="2646715"/>
            <a:ext cx="3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2</a:t>
            </a:r>
            <a:endParaRPr kumimoji="1" lang="ja-JP" altLang="en-US" dirty="0">
              <a:solidFill>
                <a:srgbClr val="FFFF00"/>
              </a:solidFill>
              <a:effectLst>
                <a:glow rad="25400">
                  <a:schemeClr val="tx1"/>
                </a:glow>
              </a:effectLst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2CA9769-F46C-E4EB-CE42-B504C7C7D4C6}"/>
              </a:ext>
            </a:extLst>
          </p:cNvPr>
          <p:cNvSpPr txBox="1"/>
          <p:nvPr/>
        </p:nvSpPr>
        <p:spPr>
          <a:xfrm>
            <a:off x="10885908" y="1780499"/>
            <a:ext cx="3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ECE1643-C2C6-3DB5-F9EC-A3E6C7A3392B}"/>
              </a:ext>
            </a:extLst>
          </p:cNvPr>
          <p:cNvSpPr txBox="1"/>
          <p:nvPr/>
        </p:nvSpPr>
        <p:spPr>
          <a:xfrm>
            <a:off x="11051134" y="1782608"/>
            <a:ext cx="3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C6DABC-AE5C-0542-12FC-0F800B292419}"/>
              </a:ext>
            </a:extLst>
          </p:cNvPr>
          <p:cNvSpPr txBox="1"/>
          <p:nvPr/>
        </p:nvSpPr>
        <p:spPr>
          <a:xfrm>
            <a:off x="354583" y="5730723"/>
            <a:ext cx="5399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4-digit numbers correspond to analysis# of FE-EPMA (Supplementary table A1).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6158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E62DBF2-0197-A0B8-C4CF-0EC407499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35" y="1630800"/>
            <a:ext cx="3694444" cy="360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3032828-FF6F-0565-72FA-3640DCE4D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635" y="1630800"/>
            <a:ext cx="1313744" cy="360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10FBEC-49F5-6433-BC6B-3063F0641074}"/>
              </a:ext>
            </a:extLst>
          </p:cNvPr>
          <p:cNvSpPr txBox="1"/>
          <p:nvPr/>
        </p:nvSpPr>
        <p:spPr>
          <a:xfrm>
            <a:off x="6862715" y="5239620"/>
            <a:ext cx="32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7EB691-47FB-5652-561A-9D2F336AADA4}"/>
              </a:ext>
            </a:extLst>
          </p:cNvPr>
          <p:cNvSpPr txBox="1"/>
          <p:nvPr/>
        </p:nvSpPr>
        <p:spPr>
          <a:xfrm rot="16200000">
            <a:off x="4731638" y="3190884"/>
            <a:ext cx="319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D89D63-7C58-EE9F-278B-7EDFDB4242AF}"/>
              </a:ext>
            </a:extLst>
          </p:cNvPr>
          <p:cNvSpPr txBox="1"/>
          <p:nvPr/>
        </p:nvSpPr>
        <p:spPr>
          <a:xfrm rot="18960000">
            <a:off x="8781381" y="2520181"/>
            <a:ext cx="721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08DFF0-E016-F381-B961-C4D3590A0E09}"/>
              </a:ext>
            </a:extLst>
          </p:cNvPr>
          <p:cNvSpPr txBox="1"/>
          <p:nvPr/>
        </p:nvSpPr>
        <p:spPr>
          <a:xfrm rot="18960000">
            <a:off x="8847976" y="2724785"/>
            <a:ext cx="836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CCAM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5A5404-1443-E69F-3F14-73C13F1CD915}"/>
              </a:ext>
            </a:extLst>
          </p:cNvPr>
          <p:cNvSpPr txBox="1"/>
          <p:nvPr/>
        </p:nvSpPr>
        <p:spPr>
          <a:xfrm rot="19920000">
            <a:off x="6826605" y="3281764"/>
            <a:ext cx="44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7D8D28-B0F9-FC1A-ABE9-7CE0EBC5313C}"/>
              </a:ext>
            </a:extLst>
          </p:cNvPr>
          <p:cNvSpPr txBox="1"/>
          <p:nvPr/>
        </p:nvSpPr>
        <p:spPr>
          <a:xfrm rot="16200000">
            <a:off x="8707462" y="3227767"/>
            <a:ext cx="3268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73C1134-89EB-6979-DBA3-32AD63C3A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 l="5703" r="5703" b="7715"/>
          <a:stretch/>
        </p:blipFill>
        <p:spPr>
          <a:xfrm>
            <a:off x="344757" y="1188197"/>
            <a:ext cx="5399696" cy="449974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AF85D35-A869-353F-999B-D856AE181821}"/>
              </a:ext>
            </a:extLst>
          </p:cNvPr>
          <p:cNvSpPr/>
          <p:nvPr/>
        </p:nvSpPr>
        <p:spPr>
          <a:xfrm>
            <a:off x="4962771" y="5210862"/>
            <a:ext cx="737958" cy="44997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1µm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BD0EEE-2853-FBC8-3838-03EF80D272EB}"/>
              </a:ext>
            </a:extLst>
          </p:cNvPr>
          <p:cNvSpPr/>
          <p:nvPr/>
        </p:nvSpPr>
        <p:spPr>
          <a:xfrm>
            <a:off x="5140947" y="5565329"/>
            <a:ext cx="381607" cy="7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81167F7B-BA7A-B471-1284-E14C51786E54}"/>
              </a:ext>
            </a:extLst>
          </p:cNvPr>
          <p:cNvSpPr/>
          <p:nvPr/>
        </p:nvSpPr>
        <p:spPr>
          <a:xfrm rot="5400000">
            <a:off x="2452669" y="4191995"/>
            <a:ext cx="125993" cy="269985"/>
          </a:xfrm>
          <a:prstGeom prst="triangle">
            <a:avLst/>
          </a:prstGeom>
          <a:noFill/>
          <a:ln w="19050">
            <a:solidFill>
              <a:srgbClr val="FFFF00"/>
            </a:solidFill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4896EE46-4119-0272-A917-BECED798B21A}"/>
              </a:ext>
            </a:extLst>
          </p:cNvPr>
          <p:cNvSpPr/>
          <p:nvPr/>
        </p:nvSpPr>
        <p:spPr>
          <a:xfrm rot="5400000">
            <a:off x="1685555" y="3426027"/>
            <a:ext cx="125993" cy="269985"/>
          </a:xfrm>
          <a:prstGeom prst="triangle">
            <a:avLst/>
          </a:prstGeom>
          <a:noFill/>
          <a:ln w="19050">
            <a:solidFill>
              <a:srgbClr val="FFFF00"/>
            </a:solidFill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AC62738-DF0D-532D-0860-222CEBFA66D1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175823" y="2232637"/>
            <a:ext cx="723065" cy="932196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72E03EE-2C4D-E172-6F9F-A3B503FE6838}"/>
              </a:ext>
            </a:extLst>
          </p:cNvPr>
          <p:cNvSpPr txBox="1"/>
          <p:nvPr/>
        </p:nvSpPr>
        <p:spPr>
          <a:xfrm>
            <a:off x="1923837" y="1863305"/>
            <a:ext cx="503972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B5D5181-0FF9-1BC4-777C-9322A8765B2E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2948470" y="4626769"/>
            <a:ext cx="675508" cy="438091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27BD76-FFD2-08E1-D073-831D28420302}"/>
              </a:ext>
            </a:extLst>
          </p:cNvPr>
          <p:cNvSpPr txBox="1"/>
          <p:nvPr/>
        </p:nvSpPr>
        <p:spPr>
          <a:xfrm>
            <a:off x="3398990" y="5064860"/>
            <a:ext cx="449975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endParaRPr kumimoji="1" lang="ja-JP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8245C5-4EF6-2FE4-BC41-1CB475AA2B6F}"/>
              </a:ext>
            </a:extLst>
          </p:cNvPr>
          <p:cNvSpPr txBox="1"/>
          <p:nvPr/>
        </p:nvSpPr>
        <p:spPr>
          <a:xfrm>
            <a:off x="345979" y="197116"/>
            <a:ext cx="618155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A2: C0002-P5-C2-Chd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694B86D-1912-B491-07E5-82CF0E427F1C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2672967" y="4553146"/>
            <a:ext cx="94118" cy="696380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45A2CFD-5DD1-45E4-B68A-938E91CF3008}"/>
              </a:ext>
            </a:extLst>
          </p:cNvPr>
          <p:cNvSpPr/>
          <p:nvPr/>
        </p:nvSpPr>
        <p:spPr>
          <a:xfrm>
            <a:off x="2443085" y="5249526"/>
            <a:ext cx="648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1476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C98BC4F9-AAE3-028A-C272-1B5155E857C2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4091233" y="3991357"/>
            <a:ext cx="782414" cy="561789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63AAE43-AD25-7671-8435-2B607E907EDF}"/>
              </a:ext>
            </a:extLst>
          </p:cNvPr>
          <p:cNvSpPr/>
          <p:nvPr/>
        </p:nvSpPr>
        <p:spPr>
          <a:xfrm>
            <a:off x="4873647" y="3865357"/>
            <a:ext cx="648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1477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99767C1-028D-2247-4793-D5E76F589F3D}"/>
              </a:ext>
            </a:extLst>
          </p:cNvPr>
          <p:cNvSpPr txBox="1"/>
          <p:nvPr/>
        </p:nvSpPr>
        <p:spPr>
          <a:xfrm>
            <a:off x="1325177" y="3377031"/>
            <a:ext cx="3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1</a:t>
            </a:r>
            <a:endParaRPr kumimoji="1" lang="ja-JP" altLang="en-US" dirty="0">
              <a:solidFill>
                <a:srgbClr val="FFFF00"/>
              </a:solidFill>
              <a:effectLst>
                <a:glow rad="25400">
                  <a:schemeClr val="tx1"/>
                </a:glow>
              </a:effectLst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63C3EAC-B546-3982-3083-213AD5FC1704}"/>
              </a:ext>
            </a:extLst>
          </p:cNvPr>
          <p:cNvSpPr txBox="1"/>
          <p:nvPr/>
        </p:nvSpPr>
        <p:spPr>
          <a:xfrm>
            <a:off x="2098534" y="4145567"/>
            <a:ext cx="3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2</a:t>
            </a:r>
            <a:endParaRPr kumimoji="1" lang="ja-JP" altLang="en-US" dirty="0">
              <a:solidFill>
                <a:srgbClr val="FFFF00"/>
              </a:solidFill>
              <a:effectLst>
                <a:glow rad="25400">
                  <a:schemeClr val="tx1"/>
                </a:glow>
              </a:effectLst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4889C9A-A587-00A1-4D38-0B14FFC592BC}"/>
              </a:ext>
            </a:extLst>
          </p:cNvPr>
          <p:cNvSpPr txBox="1"/>
          <p:nvPr/>
        </p:nvSpPr>
        <p:spPr>
          <a:xfrm>
            <a:off x="10893553" y="3023721"/>
            <a:ext cx="3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0E5A79-CED2-84F4-A44E-F12A566B4CE1}"/>
              </a:ext>
            </a:extLst>
          </p:cNvPr>
          <p:cNvSpPr txBox="1"/>
          <p:nvPr/>
        </p:nvSpPr>
        <p:spPr>
          <a:xfrm>
            <a:off x="11057083" y="3034820"/>
            <a:ext cx="3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866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DD4EDCD-5FFA-0ED6-7552-FFA49205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36" y="1630800"/>
            <a:ext cx="3694444" cy="360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BC9E661-31F8-D47A-7E1E-8D52AD26F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636" y="1630800"/>
            <a:ext cx="1313744" cy="360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C4A0B6-4134-0E8B-60ED-AC4F44694521}"/>
              </a:ext>
            </a:extLst>
          </p:cNvPr>
          <p:cNvSpPr txBox="1"/>
          <p:nvPr/>
        </p:nvSpPr>
        <p:spPr>
          <a:xfrm>
            <a:off x="6862716" y="5239620"/>
            <a:ext cx="32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5AF642-F2BE-D364-23B1-BD2F1E1F399E}"/>
              </a:ext>
            </a:extLst>
          </p:cNvPr>
          <p:cNvSpPr txBox="1"/>
          <p:nvPr/>
        </p:nvSpPr>
        <p:spPr>
          <a:xfrm rot="16200000">
            <a:off x="4731639" y="3190884"/>
            <a:ext cx="319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B5D83C-80E7-A092-BBD9-155CE70919F5}"/>
              </a:ext>
            </a:extLst>
          </p:cNvPr>
          <p:cNvSpPr txBox="1"/>
          <p:nvPr/>
        </p:nvSpPr>
        <p:spPr>
          <a:xfrm rot="18960000">
            <a:off x="8781382" y="2520181"/>
            <a:ext cx="721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A538B7-388F-7DE2-A35B-153C206BFBFF}"/>
              </a:ext>
            </a:extLst>
          </p:cNvPr>
          <p:cNvSpPr txBox="1"/>
          <p:nvPr/>
        </p:nvSpPr>
        <p:spPr>
          <a:xfrm rot="18960000">
            <a:off x="8847977" y="2724785"/>
            <a:ext cx="836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CCAM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046035-9333-C6C1-64CC-D2D25D2E3C63}"/>
              </a:ext>
            </a:extLst>
          </p:cNvPr>
          <p:cNvSpPr txBox="1"/>
          <p:nvPr/>
        </p:nvSpPr>
        <p:spPr>
          <a:xfrm rot="19920000">
            <a:off x="6826606" y="3281764"/>
            <a:ext cx="44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CD6743-9FB0-9EB8-6310-E48D397AD557}"/>
              </a:ext>
            </a:extLst>
          </p:cNvPr>
          <p:cNvSpPr txBox="1"/>
          <p:nvPr/>
        </p:nvSpPr>
        <p:spPr>
          <a:xfrm rot="16200000">
            <a:off x="8707463" y="3227767"/>
            <a:ext cx="3268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B1F5472-A61D-22D7-EECB-F705C3A9CE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 l="5703" r="5703" b="7715"/>
          <a:stretch/>
        </p:blipFill>
        <p:spPr>
          <a:xfrm>
            <a:off x="346275" y="1188632"/>
            <a:ext cx="5399510" cy="4499592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06C7AE-8A9F-D09D-6CA5-C23D9A1A7DE6}"/>
              </a:ext>
            </a:extLst>
          </p:cNvPr>
          <p:cNvSpPr/>
          <p:nvPr/>
        </p:nvSpPr>
        <p:spPr>
          <a:xfrm>
            <a:off x="4977978" y="5196583"/>
            <a:ext cx="737933" cy="44995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1µm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42FBD11-B3E5-EC4A-3E25-261317D12511}"/>
              </a:ext>
            </a:extLst>
          </p:cNvPr>
          <p:cNvSpPr/>
          <p:nvPr/>
        </p:nvSpPr>
        <p:spPr>
          <a:xfrm>
            <a:off x="5171715" y="5547829"/>
            <a:ext cx="357224" cy="72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37CBBEFE-49A0-8E60-18B7-97336D6431E8}"/>
              </a:ext>
            </a:extLst>
          </p:cNvPr>
          <p:cNvSpPr/>
          <p:nvPr/>
        </p:nvSpPr>
        <p:spPr>
          <a:xfrm rot="5400000">
            <a:off x="1710269" y="3304657"/>
            <a:ext cx="125989" cy="269976"/>
          </a:xfrm>
          <a:prstGeom prst="triangle">
            <a:avLst/>
          </a:prstGeom>
          <a:noFill/>
          <a:ln w="19050">
            <a:solidFill>
              <a:srgbClr val="FFFF00"/>
            </a:solidFill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D8F5596-C2D9-E176-E62C-F98DEBD65E2A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811368" y="2165579"/>
            <a:ext cx="275426" cy="975405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D46044C-F63B-575C-1AFA-FB2E31B97901}"/>
              </a:ext>
            </a:extLst>
          </p:cNvPr>
          <p:cNvSpPr txBox="1"/>
          <p:nvPr/>
        </p:nvSpPr>
        <p:spPr>
          <a:xfrm>
            <a:off x="1586388" y="1796247"/>
            <a:ext cx="449959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endParaRPr kumimoji="1" lang="ja-JP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E5A850D-66F7-DEDB-A691-60460B837184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972135" y="2191134"/>
            <a:ext cx="459772" cy="532201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BC0AE0-C83C-3A5E-A7A2-952828983191}"/>
              </a:ext>
            </a:extLst>
          </p:cNvPr>
          <p:cNvSpPr txBox="1"/>
          <p:nvPr/>
        </p:nvSpPr>
        <p:spPr>
          <a:xfrm>
            <a:off x="4431907" y="2006468"/>
            <a:ext cx="791928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Diop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02589B5-B3C2-480C-6103-93F6A13C6907}"/>
              </a:ext>
            </a:extLst>
          </p:cNvPr>
          <p:cNvSpPr txBox="1"/>
          <p:nvPr/>
        </p:nvSpPr>
        <p:spPr>
          <a:xfrm>
            <a:off x="350230" y="195793"/>
            <a:ext cx="617730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A3: C0040-02-Chd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2AD9BD8-78F3-B681-77C1-6FADEB2FF7FF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3046030" y="1630800"/>
            <a:ext cx="489013" cy="1178388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1006A73-3F34-11DE-BFD1-76912626E7FB}"/>
              </a:ext>
            </a:extLst>
          </p:cNvPr>
          <p:cNvSpPr/>
          <p:nvPr/>
        </p:nvSpPr>
        <p:spPr>
          <a:xfrm>
            <a:off x="2704030" y="1378800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2496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8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D370465-5BE3-3C90-7648-128207A77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32" y="1630800"/>
            <a:ext cx="3694444" cy="360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65AB03A-2586-B6F8-A3AD-038B87A69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632" y="1630800"/>
            <a:ext cx="1313744" cy="360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481205-6FD3-D6E1-9A37-C10BA5FA162F}"/>
              </a:ext>
            </a:extLst>
          </p:cNvPr>
          <p:cNvSpPr txBox="1"/>
          <p:nvPr/>
        </p:nvSpPr>
        <p:spPr>
          <a:xfrm>
            <a:off x="6862712" y="5239620"/>
            <a:ext cx="32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F6F60E-25C9-A0E2-4E69-D3CB665FE107}"/>
              </a:ext>
            </a:extLst>
          </p:cNvPr>
          <p:cNvSpPr txBox="1"/>
          <p:nvPr/>
        </p:nvSpPr>
        <p:spPr>
          <a:xfrm rot="16200000">
            <a:off x="4731635" y="3190884"/>
            <a:ext cx="319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BAB65E-5212-E8FD-5914-8BAE5E414048}"/>
              </a:ext>
            </a:extLst>
          </p:cNvPr>
          <p:cNvSpPr txBox="1"/>
          <p:nvPr/>
        </p:nvSpPr>
        <p:spPr>
          <a:xfrm rot="18960000">
            <a:off x="8781378" y="2520181"/>
            <a:ext cx="721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387C0E-729C-3ADB-9613-8EE7E5BE042B}"/>
              </a:ext>
            </a:extLst>
          </p:cNvPr>
          <p:cNvSpPr txBox="1"/>
          <p:nvPr/>
        </p:nvSpPr>
        <p:spPr>
          <a:xfrm rot="18960000">
            <a:off x="8847973" y="2724785"/>
            <a:ext cx="836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CCAM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875955-A2A3-0CDD-1042-8ECE285F7425}"/>
              </a:ext>
            </a:extLst>
          </p:cNvPr>
          <p:cNvSpPr txBox="1"/>
          <p:nvPr/>
        </p:nvSpPr>
        <p:spPr>
          <a:xfrm rot="19920000">
            <a:off x="6826602" y="3281764"/>
            <a:ext cx="44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A370BB-6511-9403-90BE-76A815A84E5F}"/>
              </a:ext>
            </a:extLst>
          </p:cNvPr>
          <p:cNvSpPr txBox="1"/>
          <p:nvPr/>
        </p:nvSpPr>
        <p:spPr>
          <a:xfrm rot="16200000">
            <a:off x="8707459" y="3227767"/>
            <a:ext cx="3268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8A006B6-2D66-65F8-147F-9263164B48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 l="5703" r="5703" b="7715"/>
          <a:stretch/>
        </p:blipFill>
        <p:spPr>
          <a:xfrm>
            <a:off x="349671" y="1177549"/>
            <a:ext cx="5400000" cy="45000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F069054-DBF9-6255-234B-1B955D864DA6}"/>
              </a:ext>
            </a:extLst>
          </p:cNvPr>
          <p:cNvSpPr/>
          <p:nvPr/>
        </p:nvSpPr>
        <p:spPr>
          <a:xfrm>
            <a:off x="4978166" y="5151925"/>
            <a:ext cx="738000" cy="450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1µm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5D99E6E-363E-5945-4E97-0E2474182702}"/>
              </a:ext>
            </a:extLst>
          </p:cNvPr>
          <p:cNvSpPr/>
          <p:nvPr/>
        </p:nvSpPr>
        <p:spPr>
          <a:xfrm>
            <a:off x="5291195" y="5501604"/>
            <a:ext cx="111942" cy="7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0BF8C42B-9E48-4EC6-F344-86E9B2166D12}"/>
              </a:ext>
            </a:extLst>
          </p:cNvPr>
          <p:cNvSpPr/>
          <p:nvPr/>
        </p:nvSpPr>
        <p:spPr>
          <a:xfrm rot="5400000">
            <a:off x="3431270" y="4569377"/>
            <a:ext cx="126000" cy="270000"/>
          </a:xfrm>
          <a:prstGeom prst="triangle">
            <a:avLst/>
          </a:prstGeom>
          <a:noFill/>
          <a:ln w="19050">
            <a:solidFill>
              <a:srgbClr val="FFFF00"/>
            </a:solidFill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7F8751A-EDCF-4E4D-58AC-677E34ABE36D}"/>
              </a:ext>
            </a:extLst>
          </p:cNvPr>
          <p:cNvSpPr/>
          <p:nvPr/>
        </p:nvSpPr>
        <p:spPr>
          <a:xfrm rot="5400000">
            <a:off x="3881428" y="4171965"/>
            <a:ext cx="126000" cy="270000"/>
          </a:xfrm>
          <a:prstGeom prst="triangle">
            <a:avLst/>
          </a:prstGeom>
          <a:noFill/>
          <a:ln w="19050">
            <a:solidFill>
              <a:srgbClr val="FFFF00"/>
            </a:solidFill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331D98AC-236D-FF8A-527B-8E955D2EA585}"/>
              </a:ext>
            </a:extLst>
          </p:cNvPr>
          <p:cNvSpPr/>
          <p:nvPr/>
        </p:nvSpPr>
        <p:spPr>
          <a:xfrm rot="5400000">
            <a:off x="2282582" y="3427373"/>
            <a:ext cx="126000" cy="270000"/>
          </a:xfrm>
          <a:prstGeom prst="triangle">
            <a:avLst/>
          </a:prstGeom>
          <a:noFill/>
          <a:ln w="19050">
            <a:solidFill>
              <a:srgbClr val="FFFF00"/>
            </a:solidFill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AD1889F4-5594-DDE5-62BE-2D578794A948}"/>
              </a:ext>
            </a:extLst>
          </p:cNvPr>
          <p:cNvSpPr/>
          <p:nvPr/>
        </p:nvSpPr>
        <p:spPr>
          <a:xfrm rot="5400000">
            <a:off x="2934375" y="2790154"/>
            <a:ext cx="126000" cy="270000"/>
          </a:xfrm>
          <a:prstGeom prst="triangle">
            <a:avLst/>
          </a:prstGeom>
          <a:noFill/>
          <a:ln w="19050">
            <a:solidFill>
              <a:srgbClr val="FFFF00"/>
            </a:solidFill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36CE357-9BF9-27FF-191C-87E8638DA0A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234763" y="2431647"/>
            <a:ext cx="557919" cy="1099971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7D843CD-03AD-1666-32B1-9F4BDE0D7F37}"/>
              </a:ext>
            </a:extLst>
          </p:cNvPr>
          <p:cNvSpPr txBox="1"/>
          <p:nvPr/>
        </p:nvSpPr>
        <p:spPr>
          <a:xfrm>
            <a:off x="1766763" y="2246981"/>
            <a:ext cx="468000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endParaRPr lang="en-US" altLang="ja-JP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FB36512-5768-9AFE-18F1-2EC80A5EAD5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3259408" y="2398388"/>
            <a:ext cx="860868" cy="402256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A26D6E0-6671-EC90-C83C-BDDA219BD585}"/>
              </a:ext>
            </a:extLst>
          </p:cNvPr>
          <p:cNvSpPr txBox="1"/>
          <p:nvPr/>
        </p:nvSpPr>
        <p:spPr>
          <a:xfrm>
            <a:off x="4120276" y="2213722"/>
            <a:ext cx="612000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529EE3C-DA0D-E8AE-99BC-66F7991BC238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4208787" y="4188660"/>
            <a:ext cx="542540" cy="83493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AB58C70-BE49-B192-87C9-C40C567888F7}"/>
              </a:ext>
            </a:extLst>
          </p:cNvPr>
          <p:cNvSpPr txBox="1"/>
          <p:nvPr/>
        </p:nvSpPr>
        <p:spPr>
          <a:xfrm>
            <a:off x="4751327" y="4087487"/>
            <a:ext cx="468000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endParaRPr kumimoji="1" lang="en-US" altLang="ja-JP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1E94E5-7168-D528-0383-A80701D16FED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574447" y="3134745"/>
            <a:ext cx="1059232" cy="648617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663F3C1-513D-4EE3-AADD-904580CC2A96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4291783" y="3134745"/>
            <a:ext cx="341896" cy="490629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9F74387-E67B-E509-DF11-2434CAF5AE93}"/>
              </a:ext>
            </a:extLst>
          </p:cNvPr>
          <p:cNvSpPr txBox="1"/>
          <p:nvPr/>
        </p:nvSpPr>
        <p:spPr>
          <a:xfrm>
            <a:off x="4633679" y="2950079"/>
            <a:ext cx="792000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</a:t>
            </a:r>
            <a:endParaRPr kumimoji="1" lang="en-US" altLang="ja-JP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D633C95-A61C-85A3-9482-DFCD9104C6ED}"/>
              </a:ext>
            </a:extLst>
          </p:cNvPr>
          <p:cNvSpPr txBox="1"/>
          <p:nvPr/>
        </p:nvSpPr>
        <p:spPr>
          <a:xfrm>
            <a:off x="350017" y="200821"/>
            <a:ext cx="617751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A4: C0040-02-CAI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FDB3FE6-0C03-07E1-74E2-599B03F2FB42}"/>
              </a:ext>
            </a:extLst>
          </p:cNvPr>
          <p:cNvSpPr/>
          <p:nvPr/>
        </p:nvSpPr>
        <p:spPr>
          <a:xfrm>
            <a:off x="1661582" y="1321197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2482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E0A2445-5960-6B88-0B3C-7A36305C7198}"/>
              </a:ext>
            </a:extLst>
          </p:cNvPr>
          <p:cNvCxnSpPr>
            <a:cxnSpLocks/>
          </p:cNvCxnSpPr>
          <p:nvPr/>
        </p:nvCxnSpPr>
        <p:spPr>
          <a:xfrm>
            <a:off x="2353328" y="1616614"/>
            <a:ext cx="685173" cy="1142215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080A071-AC95-B251-BA75-A17D83D755F1}"/>
              </a:ext>
            </a:extLst>
          </p:cNvPr>
          <p:cNvSpPr/>
          <p:nvPr/>
        </p:nvSpPr>
        <p:spPr>
          <a:xfrm>
            <a:off x="1661582" y="1616614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2483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D23ABEE-A0DF-7D34-DC04-BB23F4A03008}"/>
              </a:ext>
            </a:extLst>
          </p:cNvPr>
          <p:cNvSpPr/>
          <p:nvPr/>
        </p:nvSpPr>
        <p:spPr>
          <a:xfrm>
            <a:off x="3866787" y="1286440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2484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8F27FEF-4EC9-5D08-F768-56453D82C725}"/>
              </a:ext>
            </a:extLst>
          </p:cNvPr>
          <p:cNvCxnSpPr>
            <a:cxnSpLocks/>
          </p:cNvCxnSpPr>
          <p:nvPr/>
        </p:nvCxnSpPr>
        <p:spPr>
          <a:xfrm flipH="1">
            <a:off x="3207509" y="1551956"/>
            <a:ext cx="658376" cy="1244716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3039D92-53F8-DB54-492D-D57C75C4909B}"/>
              </a:ext>
            </a:extLst>
          </p:cNvPr>
          <p:cNvSpPr/>
          <p:nvPr/>
        </p:nvSpPr>
        <p:spPr>
          <a:xfrm>
            <a:off x="3866787" y="1581857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2485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853B8D08-6164-B6EA-3D72-CFD50C7D5BD7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1678076" y="3641889"/>
            <a:ext cx="902433" cy="999488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4781294-01A1-83EC-C646-77121CC969AE}"/>
              </a:ext>
            </a:extLst>
          </p:cNvPr>
          <p:cNvSpPr/>
          <p:nvPr/>
        </p:nvSpPr>
        <p:spPr>
          <a:xfrm>
            <a:off x="994076" y="4515377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2486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F894E12E-1DF4-5A0C-8AB6-8049E24B32E5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3740787" y="4767377"/>
            <a:ext cx="800618" cy="564746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C685F0E-28C5-2A81-C76E-78589ACD1CF8}"/>
              </a:ext>
            </a:extLst>
          </p:cNvPr>
          <p:cNvSpPr/>
          <p:nvPr/>
        </p:nvSpPr>
        <p:spPr>
          <a:xfrm>
            <a:off x="4199405" y="5332123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2487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A162BEEB-A2A0-5BF1-26DB-CFBAEE7D9BBC}"/>
              </a:ext>
            </a:extLst>
          </p:cNvPr>
          <p:cNvCxnSpPr>
            <a:cxnSpLocks/>
            <a:stCxn id="47" idx="1"/>
          </p:cNvCxnSpPr>
          <p:nvPr/>
        </p:nvCxnSpPr>
        <p:spPr>
          <a:xfrm flipH="1" flipV="1">
            <a:off x="4361468" y="4700674"/>
            <a:ext cx="586320" cy="219426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1509226-5DA5-9616-848D-60B07DCC29C0}"/>
              </a:ext>
            </a:extLst>
          </p:cNvPr>
          <p:cNvSpPr/>
          <p:nvPr/>
        </p:nvSpPr>
        <p:spPr>
          <a:xfrm>
            <a:off x="4947788" y="4794100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2815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E2391C6A-7A3F-727B-3BE4-20B5482DED97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2893409" y="4329848"/>
            <a:ext cx="464959" cy="900365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F41BFDC-A8A0-265A-2A6A-780BAFE5A6DD}"/>
              </a:ext>
            </a:extLst>
          </p:cNvPr>
          <p:cNvSpPr/>
          <p:nvPr/>
        </p:nvSpPr>
        <p:spPr>
          <a:xfrm>
            <a:off x="2551409" y="5230213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2812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02B7455D-1B9C-CB02-C44D-C80132DAAA64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2190521" y="4386528"/>
            <a:ext cx="519350" cy="572910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D65EE07-A8BB-072B-352B-76C71BF4A8E2}"/>
              </a:ext>
            </a:extLst>
          </p:cNvPr>
          <p:cNvSpPr/>
          <p:nvPr/>
        </p:nvSpPr>
        <p:spPr>
          <a:xfrm>
            <a:off x="1848521" y="4959438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2813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436AF43-246D-6511-B111-AA4442CD141B}"/>
              </a:ext>
            </a:extLst>
          </p:cNvPr>
          <p:cNvCxnSpPr>
            <a:cxnSpLocks/>
            <a:stCxn id="61" idx="1"/>
          </p:cNvCxnSpPr>
          <p:nvPr/>
        </p:nvCxnSpPr>
        <p:spPr>
          <a:xfrm flipH="1">
            <a:off x="3896717" y="3714253"/>
            <a:ext cx="948505" cy="50748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6E71D56-54B5-1264-3F05-6CBA4994A732}"/>
              </a:ext>
            </a:extLst>
          </p:cNvPr>
          <p:cNvSpPr/>
          <p:nvPr/>
        </p:nvSpPr>
        <p:spPr>
          <a:xfrm>
            <a:off x="4845222" y="3588253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2811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2C23245-B3F0-61DB-0C48-74E1EB403D44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3227140" y="2792542"/>
            <a:ext cx="934082" cy="688009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B3326B1-1291-F38C-1DC2-06F7D55036C5}"/>
              </a:ext>
            </a:extLst>
          </p:cNvPr>
          <p:cNvSpPr/>
          <p:nvPr/>
        </p:nvSpPr>
        <p:spPr>
          <a:xfrm>
            <a:off x="4161222" y="2666542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2814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51C990F-0650-571C-0F6E-FCBE78ADDF8C}"/>
              </a:ext>
            </a:extLst>
          </p:cNvPr>
          <p:cNvSpPr txBox="1"/>
          <p:nvPr/>
        </p:nvSpPr>
        <p:spPr>
          <a:xfrm>
            <a:off x="2579164" y="2741922"/>
            <a:ext cx="3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1</a:t>
            </a:r>
            <a:endParaRPr kumimoji="1" lang="ja-JP" altLang="en-US" dirty="0">
              <a:solidFill>
                <a:srgbClr val="FFFF00"/>
              </a:solidFill>
              <a:effectLst>
                <a:glow rad="25400">
                  <a:schemeClr val="tx1"/>
                </a:glow>
              </a:effectLst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85CA381-2F89-3B07-0287-D511DCDB02D7}"/>
              </a:ext>
            </a:extLst>
          </p:cNvPr>
          <p:cNvSpPr txBox="1"/>
          <p:nvPr/>
        </p:nvSpPr>
        <p:spPr>
          <a:xfrm>
            <a:off x="1922652" y="3379103"/>
            <a:ext cx="3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2</a:t>
            </a:r>
            <a:endParaRPr kumimoji="1" lang="ja-JP" altLang="en-US" dirty="0">
              <a:solidFill>
                <a:srgbClr val="FFFF00"/>
              </a:solidFill>
              <a:effectLst>
                <a:glow rad="25400">
                  <a:schemeClr val="tx1"/>
                </a:glow>
              </a:effectLst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5F768E3-07F1-7B14-7857-71A7504AA8CD}"/>
              </a:ext>
            </a:extLst>
          </p:cNvPr>
          <p:cNvSpPr txBox="1"/>
          <p:nvPr/>
        </p:nvSpPr>
        <p:spPr>
          <a:xfrm>
            <a:off x="10893553" y="3525567"/>
            <a:ext cx="3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27EA64A-554E-D977-8D1A-A30EE6CAA8C9}"/>
              </a:ext>
            </a:extLst>
          </p:cNvPr>
          <p:cNvSpPr txBox="1"/>
          <p:nvPr/>
        </p:nvSpPr>
        <p:spPr>
          <a:xfrm>
            <a:off x="11060162" y="3133342"/>
            <a:ext cx="3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0D1BD27-B8F6-A60C-C109-86A0B13E7235}"/>
              </a:ext>
            </a:extLst>
          </p:cNvPr>
          <p:cNvSpPr txBox="1"/>
          <p:nvPr/>
        </p:nvSpPr>
        <p:spPr>
          <a:xfrm>
            <a:off x="11222358" y="3246429"/>
            <a:ext cx="3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2BEC3C7-1617-F78C-733C-6AD8530E1C7D}"/>
              </a:ext>
            </a:extLst>
          </p:cNvPr>
          <p:cNvSpPr txBox="1"/>
          <p:nvPr/>
        </p:nvSpPr>
        <p:spPr>
          <a:xfrm>
            <a:off x="11388813" y="3236331"/>
            <a:ext cx="3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0F0AE39D-923E-4EEA-AF8E-F0D528E79582}"/>
              </a:ext>
            </a:extLst>
          </p:cNvPr>
          <p:cNvSpPr txBox="1"/>
          <p:nvPr/>
        </p:nvSpPr>
        <p:spPr>
          <a:xfrm>
            <a:off x="3526205" y="4125788"/>
            <a:ext cx="3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3</a:t>
            </a:r>
            <a:endParaRPr kumimoji="1" lang="ja-JP" altLang="en-US" dirty="0">
              <a:solidFill>
                <a:srgbClr val="FFFF00"/>
              </a:solidFill>
              <a:effectLst>
                <a:glow rad="25400">
                  <a:schemeClr val="tx1"/>
                </a:glow>
              </a:effectLst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DAA814-90EB-CA53-B5F7-94FE424C34D1}"/>
              </a:ext>
            </a:extLst>
          </p:cNvPr>
          <p:cNvSpPr txBox="1"/>
          <p:nvPr/>
        </p:nvSpPr>
        <p:spPr>
          <a:xfrm>
            <a:off x="3076789" y="4517722"/>
            <a:ext cx="3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4</a:t>
            </a:r>
            <a:endParaRPr kumimoji="1" lang="ja-JP" altLang="en-US" dirty="0">
              <a:solidFill>
                <a:srgbClr val="FFFF00"/>
              </a:solidFill>
              <a:effectLst>
                <a:glow rad="254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07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E422564-25AE-953D-EAE3-F7855DD4F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33" y="1630800"/>
            <a:ext cx="3694444" cy="360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F357A2E-67B2-82C6-A46D-F6BD12F80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633" y="1630800"/>
            <a:ext cx="1313744" cy="360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A7899A-F06E-D679-71E6-3C00DD27621D}"/>
              </a:ext>
            </a:extLst>
          </p:cNvPr>
          <p:cNvSpPr txBox="1"/>
          <p:nvPr/>
        </p:nvSpPr>
        <p:spPr>
          <a:xfrm>
            <a:off x="6862713" y="5239620"/>
            <a:ext cx="32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9EC3CD-6A7F-9179-4CA1-DB39754BD819}"/>
              </a:ext>
            </a:extLst>
          </p:cNvPr>
          <p:cNvSpPr txBox="1"/>
          <p:nvPr/>
        </p:nvSpPr>
        <p:spPr>
          <a:xfrm rot="16200000">
            <a:off x="4731636" y="3190884"/>
            <a:ext cx="319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340C2F-4DAB-EA48-10CE-A4BD963DF125}"/>
              </a:ext>
            </a:extLst>
          </p:cNvPr>
          <p:cNvSpPr txBox="1"/>
          <p:nvPr/>
        </p:nvSpPr>
        <p:spPr>
          <a:xfrm rot="18960000">
            <a:off x="8781379" y="2520181"/>
            <a:ext cx="721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43B45F-B8C2-A477-08FA-EFD65AA376BC}"/>
              </a:ext>
            </a:extLst>
          </p:cNvPr>
          <p:cNvSpPr txBox="1"/>
          <p:nvPr/>
        </p:nvSpPr>
        <p:spPr>
          <a:xfrm rot="18960000">
            <a:off x="8847974" y="2724785"/>
            <a:ext cx="836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CCAM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FAD322-E730-E580-AC78-41E7D3D84F35}"/>
              </a:ext>
            </a:extLst>
          </p:cNvPr>
          <p:cNvSpPr txBox="1"/>
          <p:nvPr/>
        </p:nvSpPr>
        <p:spPr>
          <a:xfrm rot="19920000">
            <a:off x="6826603" y="3281764"/>
            <a:ext cx="44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967097-64A3-D691-6D6C-3ED0ED151905}"/>
              </a:ext>
            </a:extLst>
          </p:cNvPr>
          <p:cNvSpPr txBox="1"/>
          <p:nvPr/>
        </p:nvSpPr>
        <p:spPr>
          <a:xfrm rot="16200000">
            <a:off x="8707460" y="3227767"/>
            <a:ext cx="3268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(‰)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4D56F57-DD1E-6FC7-F79B-920C6E0784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 l="5703" r="5703" b="7715"/>
          <a:stretch/>
        </p:blipFill>
        <p:spPr>
          <a:xfrm>
            <a:off x="352896" y="1188430"/>
            <a:ext cx="5400000" cy="45000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AE955CC-3873-2A15-EEED-84B8D19EA73C}"/>
              </a:ext>
            </a:extLst>
          </p:cNvPr>
          <p:cNvSpPr/>
          <p:nvPr/>
        </p:nvSpPr>
        <p:spPr>
          <a:xfrm>
            <a:off x="4985510" y="5191450"/>
            <a:ext cx="738000" cy="450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1µm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738A5FB-1B3D-3C38-5687-F6634EAD0245}"/>
              </a:ext>
            </a:extLst>
          </p:cNvPr>
          <p:cNvSpPr/>
          <p:nvPr/>
        </p:nvSpPr>
        <p:spPr>
          <a:xfrm>
            <a:off x="5290964" y="5544467"/>
            <a:ext cx="127092" cy="7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14AA2CE4-65F5-4F7D-93D6-91653C9DD86E}"/>
              </a:ext>
            </a:extLst>
          </p:cNvPr>
          <p:cNvSpPr/>
          <p:nvPr/>
        </p:nvSpPr>
        <p:spPr>
          <a:xfrm rot="5400000">
            <a:off x="3121173" y="3258478"/>
            <a:ext cx="126000" cy="270000"/>
          </a:xfrm>
          <a:prstGeom prst="triangle">
            <a:avLst/>
          </a:prstGeom>
          <a:noFill/>
          <a:ln w="19050">
            <a:solidFill>
              <a:srgbClr val="FFFF00"/>
            </a:solidFill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B4085064-4CAE-8160-14C0-F13AA2ADE0FE}"/>
              </a:ext>
            </a:extLst>
          </p:cNvPr>
          <p:cNvSpPr/>
          <p:nvPr/>
        </p:nvSpPr>
        <p:spPr>
          <a:xfrm rot="5400000">
            <a:off x="3121173" y="3606142"/>
            <a:ext cx="126000" cy="270000"/>
          </a:xfrm>
          <a:prstGeom prst="triangle">
            <a:avLst/>
          </a:prstGeom>
          <a:noFill/>
          <a:ln w="19050">
            <a:solidFill>
              <a:srgbClr val="FFFF00"/>
            </a:solidFill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147C5F1-036C-D369-CDA6-DF584089EF74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819386" y="1604855"/>
            <a:ext cx="225752" cy="404503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2523CAC-7CB7-9DE6-9922-FF5984588045}"/>
              </a:ext>
            </a:extLst>
          </p:cNvPr>
          <p:cNvSpPr txBox="1"/>
          <p:nvPr/>
        </p:nvSpPr>
        <p:spPr>
          <a:xfrm>
            <a:off x="2585386" y="1235523"/>
            <a:ext cx="468000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endParaRPr lang="en-US" altLang="ja-JP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DD21696-A46E-004F-6FCA-3D215CE78CA5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774458" y="2123998"/>
            <a:ext cx="633045" cy="702496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F812F73-556E-4290-7060-44C981F678D8}"/>
              </a:ext>
            </a:extLst>
          </p:cNvPr>
          <p:cNvSpPr txBox="1"/>
          <p:nvPr/>
        </p:nvSpPr>
        <p:spPr>
          <a:xfrm>
            <a:off x="1540458" y="1754666"/>
            <a:ext cx="468000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endParaRPr kumimoji="1" lang="en-US" altLang="ja-JP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8EE21D3-6BAF-457A-52EB-DEC95C81DD08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008458" y="4473915"/>
            <a:ext cx="487674" cy="139461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F8FE2F1-75F1-6379-FDDA-6AF209B61BEF}"/>
              </a:ext>
            </a:extLst>
          </p:cNvPr>
          <p:cNvSpPr txBox="1"/>
          <p:nvPr/>
        </p:nvSpPr>
        <p:spPr>
          <a:xfrm>
            <a:off x="1216458" y="4289249"/>
            <a:ext cx="792000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</a:t>
            </a:r>
            <a:endParaRPr kumimoji="1" lang="en-US" altLang="ja-JP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ED4018A-787C-B7E0-FE29-5648F3D240EC}"/>
              </a:ext>
            </a:extLst>
          </p:cNvPr>
          <p:cNvSpPr txBox="1"/>
          <p:nvPr/>
        </p:nvSpPr>
        <p:spPr>
          <a:xfrm>
            <a:off x="346433" y="192181"/>
            <a:ext cx="618109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A5: C0076-10-CAI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17277D0-A719-55F2-F4E8-5CC30C7C3F12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3494324" y="3456478"/>
            <a:ext cx="598964" cy="1734780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D3A73C5-F337-4FB2-FCA8-CA00C2E56BB8}"/>
              </a:ext>
            </a:extLst>
          </p:cNvPr>
          <p:cNvSpPr/>
          <p:nvPr/>
        </p:nvSpPr>
        <p:spPr>
          <a:xfrm>
            <a:off x="3751288" y="5191258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5847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2857C61-75F5-C6D6-27F2-F67DCCF0502B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252295" y="4193617"/>
            <a:ext cx="613073" cy="1031200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02BC5C8-DCD0-904D-2B55-E6001C115428}"/>
              </a:ext>
            </a:extLst>
          </p:cNvPr>
          <p:cNvSpPr/>
          <p:nvPr/>
        </p:nvSpPr>
        <p:spPr>
          <a:xfrm>
            <a:off x="1568295" y="5098817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5848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40A499CA-1F6D-015A-A17F-38A57BF7FCF1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1359035" y="2890542"/>
            <a:ext cx="1137097" cy="313936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690876B-0F50-F0D3-8C90-83AFC4065D62}"/>
              </a:ext>
            </a:extLst>
          </p:cNvPr>
          <p:cNvSpPr/>
          <p:nvPr/>
        </p:nvSpPr>
        <p:spPr>
          <a:xfrm>
            <a:off x="675035" y="3078478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5846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8F079B0B-F9E2-42E1-48BA-101B13B50D22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3045138" y="1420189"/>
            <a:ext cx="674003" cy="816806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6D5B0B6-544F-5A5A-7B70-CE1BF07F678E}"/>
              </a:ext>
            </a:extLst>
          </p:cNvPr>
          <p:cNvSpPr/>
          <p:nvPr/>
        </p:nvSpPr>
        <p:spPr>
          <a:xfrm>
            <a:off x="3719141" y="1294189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5845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138DCC93-DC8A-89D3-FEB5-69C0CE124F93}"/>
              </a:ext>
            </a:extLst>
          </p:cNvPr>
          <p:cNvCxnSpPr>
            <a:cxnSpLocks/>
            <a:stCxn id="40" idx="0"/>
          </p:cNvCxnSpPr>
          <p:nvPr/>
        </p:nvCxnSpPr>
        <p:spPr>
          <a:xfrm flipH="1" flipV="1">
            <a:off x="4095308" y="4147284"/>
            <a:ext cx="398386" cy="736617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8604FC7-F7AA-0422-C121-031BA4A9DE00}"/>
              </a:ext>
            </a:extLst>
          </p:cNvPr>
          <p:cNvSpPr/>
          <p:nvPr/>
        </p:nvSpPr>
        <p:spPr>
          <a:xfrm>
            <a:off x="4151694" y="4883901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5998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A8A273B1-46B3-395D-1A72-E226B3EE5992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4336055" y="4280676"/>
            <a:ext cx="676455" cy="125158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515D71F-15C8-D8CA-CD4B-ABDECC0770F1}"/>
              </a:ext>
            </a:extLst>
          </p:cNvPr>
          <p:cNvSpPr/>
          <p:nvPr/>
        </p:nvSpPr>
        <p:spPr>
          <a:xfrm>
            <a:off x="5012510" y="4279834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5997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D1E9A6D1-00B3-7579-C22D-CE69A41A779C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4609234" y="3698026"/>
            <a:ext cx="430276" cy="8079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FDDE507-CE05-7550-43CD-BC4827629036}"/>
              </a:ext>
            </a:extLst>
          </p:cNvPr>
          <p:cNvSpPr/>
          <p:nvPr/>
        </p:nvSpPr>
        <p:spPr>
          <a:xfrm>
            <a:off x="5039510" y="3572026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5999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5305987F-9A79-F3AD-3F41-1211EEBEDB98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3888643" y="1754666"/>
            <a:ext cx="580545" cy="278046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9061DB0-D7C7-B601-78CE-4D5E891D4935}"/>
              </a:ext>
            </a:extLst>
          </p:cNvPr>
          <p:cNvSpPr/>
          <p:nvPr/>
        </p:nvSpPr>
        <p:spPr>
          <a:xfrm>
            <a:off x="4469188" y="1628666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6000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C0B8C8B9-0E5D-4671-D3F4-B2464632243F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1216458" y="3369475"/>
            <a:ext cx="649479" cy="316134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8194C3B-B6F4-2217-12B9-73F30EE4FB37}"/>
              </a:ext>
            </a:extLst>
          </p:cNvPr>
          <p:cNvSpPr/>
          <p:nvPr/>
        </p:nvSpPr>
        <p:spPr>
          <a:xfrm>
            <a:off x="532458" y="3559609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5996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9B51212E-FD0D-55F0-CC37-716FC96FC7C0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1315458" y="2494361"/>
            <a:ext cx="486074" cy="151539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9FBABCE-FBD1-B7A6-E6D6-1F7287569B1E}"/>
              </a:ext>
            </a:extLst>
          </p:cNvPr>
          <p:cNvSpPr/>
          <p:nvPr/>
        </p:nvSpPr>
        <p:spPr>
          <a:xfrm>
            <a:off x="631458" y="2368361"/>
            <a:ext cx="684000" cy="25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5995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9C4AEB8-AD33-BCA1-E6B8-C186ED4E44B5}"/>
              </a:ext>
            </a:extLst>
          </p:cNvPr>
          <p:cNvSpPr txBox="1"/>
          <p:nvPr/>
        </p:nvSpPr>
        <p:spPr>
          <a:xfrm>
            <a:off x="2752031" y="3206273"/>
            <a:ext cx="3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1</a:t>
            </a:r>
            <a:endParaRPr kumimoji="1" lang="ja-JP" altLang="en-US" dirty="0">
              <a:solidFill>
                <a:srgbClr val="FFFF00"/>
              </a:solidFill>
              <a:effectLst>
                <a:glow rad="25400">
                  <a:schemeClr val="tx1"/>
                </a:glow>
              </a:effectLst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159FFF4-C84E-7B54-3910-CB5B60B5A6D0}"/>
              </a:ext>
            </a:extLst>
          </p:cNvPr>
          <p:cNvSpPr txBox="1"/>
          <p:nvPr/>
        </p:nvSpPr>
        <p:spPr>
          <a:xfrm>
            <a:off x="2764010" y="3560709"/>
            <a:ext cx="3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2</a:t>
            </a:r>
            <a:endParaRPr kumimoji="1" lang="ja-JP" altLang="en-US" dirty="0">
              <a:solidFill>
                <a:srgbClr val="FFFF00"/>
              </a:solidFill>
              <a:effectLst>
                <a:glow rad="25400">
                  <a:schemeClr val="tx1"/>
                </a:glow>
              </a:effectLst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C3F2334-CDA0-B5A6-4ECA-548A3D29D7BD}"/>
              </a:ext>
            </a:extLst>
          </p:cNvPr>
          <p:cNvSpPr txBox="1"/>
          <p:nvPr/>
        </p:nvSpPr>
        <p:spPr>
          <a:xfrm>
            <a:off x="10895941" y="3270835"/>
            <a:ext cx="3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8247E0E-F75B-D4E4-1E81-4162A3F195DE}"/>
              </a:ext>
            </a:extLst>
          </p:cNvPr>
          <p:cNvSpPr txBox="1"/>
          <p:nvPr/>
        </p:nvSpPr>
        <p:spPr>
          <a:xfrm>
            <a:off x="11060162" y="3383222"/>
            <a:ext cx="3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94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150</Words>
  <Application>Microsoft Office PowerPoint</Application>
  <PresentationFormat>ワイド画面</PresentationFormat>
  <Paragraphs>103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游ゴシック</vt:lpstr>
      <vt:lpstr>游ゴシック Light</vt:lpstr>
      <vt:lpstr>Arial</vt:lpstr>
      <vt:lpstr>Impact</vt:lpstr>
      <vt:lpstr>Symbol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Nakashima Daisuke</dc:creator>
  <cp:lastModifiedBy>Nakashima Daisuke</cp:lastModifiedBy>
  <cp:revision>5</cp:revision>
  <dcterms:created xsi:type="dcterms:W3CDTF">2022-05-23T06:31:02Z</dcterms:created>
  <dcterms:modified xsi:type="dcterms:W3CDTF">2022-08-24T01:48:46Z</dcterms:modified>
</cp:coreProperties>
</file>