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3676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0081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656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3114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641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6885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094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252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4176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175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5275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139C9-ED53-46F7-8259-EDD904E862EA}" type="datetimeFigureOut">
              <a:rPr lang="sv-SE" smtClean="0"/>
              <a:t>2022-06-30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267A1-D043-4E27-8C5C-B2E23FE605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709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814" y="2152072"/>
            <a:ext cx="10440373" cy="174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785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>Region Jönköpings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Markkula Andrea</dc:creator>
  <cp:lastModifiedBy>Markkula Andrea</cp:lastModifiedBy>
  <cp:revision>1</cp:revision>
  <dcterms:created xsi:type="dcterms:W3CDTF">2022-06-30T13:05:56Z</dcterms:created>
  <dcterms:modified xsi:type="dcterms:W3CDTF">2022-06-30T13:06:17Z</dcterms:modified>
</cp:coreProperties>
</file>