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939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504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47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331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05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160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218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6332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553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953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76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B350C-E568-4CCC-8482-27ED72134E33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D52F1-DF53-4829-A6BA-528AEAE15C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926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234" y="2063340"/>
            <a:ext cx="11101532" cy="189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137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Markkula Andrea</dc:creator>
  <cp:lastModifiedBy>Markkula Andrea</cp:lastModifiedBy>
  <cp:revision>2</cp:revision>
  <dcterms:created xsi:type="dcterms:W3CDTF">2022-06-30T12:43:57Z</dcterms:created>
  <dcterms:modified xsi:type="dcterms:W3CDTF">2022-06-30T13:06:29Z</dcterms:modified>
</cp:coreProperties>
</file>