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3"/>
    <p:sldId id="282" r:id="rId4"/>
    <p:sldId id="316" r:id="rId5"/>
    <p:sldId id="315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9" r:id="rId15"/>
    <p:sldId id="327" r:id="rId16"/>
    <p:sldId id="328" r:id="rId17"/>
    <p:sldId id="330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275" r:id="rId37"/>
    <p:sldId id="278" r:id="rId38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gs" Target="tags/tag1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notesMaster" Target="notesMasters/notesMaster1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8.png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image" Target="../media/image9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png"/><Relationship Id="rId8" Type="http://schemas.openxmlformats.org/officeDocument/2006/relationships/image" Target="../media/image104.png"/><Relationship Id="rId7" Type="http://schemas.openxmlformats.org/officeDocument/2006/relationships/image" Target="../media/image103.png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9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image" Target="../media/image106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image" Target="../media/image109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image" Target="../media/image115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image" Target="../media/image121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5.png"/><Relationship Id="rId8" Type="http://schemas.openxmlformats.org/officeDocument/2006/relationships/image" Target="../media/image134.png"/><Relationship Id="rId7" Type="http://schemas.openxmlformats.org/officeDocument/2006/relationships/image" Target="../media/image133.png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27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image" Target="../media/image136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png"/><Relationship Id="rId8" Type="http://schemas.openxmlformats.org/officeDocument/2006/relationships/image" Target="../media/image149.png"/><Relationship Id="rId7" Type="http://schemas.openxmlformats.org/officeDocument/2006/relationships/image" Target="../media/image148.png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2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image" Target="../media/image151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image" Target="../media/image157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1.png"/><Relationship Id="rId8" Type="http://schemas.openxmlformats.org/officeDocument/2006/relationships/image" Target="../media/image170.png"/><Relationship Id="rId7" Type="http://schemas.openxmlformats.org/officeDocument/2006/relationships/image" Target="../media/image169.png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63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image" Target="../media/image172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3.png"/><Relationship Id="rId8" Type="http://schemas.openxmlformats.org/officeDocument/2006/relationships/image" Target="../media/image182.png"/><Relationship Id="rId7" Type="http://schemas.openxmlformats.org/officeDocument/2006/relationships/image" Target="../media/image181.png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7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image" Target="../media/image184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5.png"/><Relationship Id="rId8" Type="http://schemas.openxmlformats.org/officeDocument/2006/relationships/image" Target="../media/image194.png"/><Relationship Id="rId7" Type="http://schemas.openxmlformats.org/officeDocument/2006/relationships/image" Target="../media/image193.png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7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4.png"/><Relationship Id="rId8" Type="http://schemas.openxmlformats.org/officeDocument/2006/relationships/image" Target="../media/image203.png"/><Relationship Id="rId7" Type="http://schemas.openxmlformats.org/officeDocument/2006/relationships/image" Target="../media/image202.png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96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3.png"/><Relationship Id="rId8" Type="http://schemas.openxmlformats.org/officeDocument/2006/relationships/image" Target="../media/image212.png"/><Relationship Id="rId7" Type="http://schemas.openxmlformats.org/officeDocument/2006/relationships/image" Target="../media/image211.png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208.png"/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05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2.png"/><Relationship Id="rId8" Type="http://schemas.openxmlformats.org/officeDocument/2006/relationships/image" Target="../media/image221.png"/><Relationship Id="rId7" Type="http://schemas.openxmlformats.org/officeDocument/2006/relationships/image" Target="../media/image220.png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14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27.png"/><Relationship Id="rId4" Type="http://schemas.openxmlformats.org/officeDocument/2006/relationships/image" Target="../media/image226.png"/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image" Target="../media/image223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1.png"/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image" Target="../media/image2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748915" y="1071880"/>
            <a:ext cx="3600000" cy="108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1D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4510" y="1293495"/>
            <a:ext cx="15875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1648" y="3858895"/>
            <a:ext cx="110490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pPr algn="ctr"/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92760" y="514159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2285" y="2576195"/>
            <a:ext cx="14605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48915" y="1294130"/>
            <a:ext cx="3599180" cy="6718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748915" y="2325870"/>
            <a:ext cx="3600000" cy="10795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3"/>
          <a:stretch>
            <a:fillRect/>
          </a:stretch>
        </p:blipFill>
        <p:spPr>
          <a:xfrm>
            <a:off x="2748915" y="3579360"/>
            <a:ext cx="3600000" cy="1079500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4"/>
          <a:stretch>
            <a:fillRect/>
          </a:stretch>
        </p:blipFill>
        <p:spPr>
          <a:xfrm>
            <a:off x="2748915" y="4832850"/>
            <a:ext cx="3600000" cy="10795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752090" y="2459355"/>
            <a:ext cx="3599180" cy="6718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748915" y="3858895"/>
            <a:ext cx="3599180" cy="6718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748915" y="5036185"/>
            <a:ext cx="3599180" cy="6718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4211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1J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5175" y="1836420"/>
            <a:ext cx="7753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IL33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65175" y="335978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" name="图片 7"/>
          <p:cNvPicPr/>
          <p:nvPr/>
        </p:nvPicPr>
        <p:blipFill>
          <a:blip r:embed="rId1"/>
          <a:stretch>
            <a:fillRect/>
          </a:stretch>
        </p:blipFill>
        <p:spPr>
          <a:xfrm>
            <a:off x="2371725" y="1453515"/>
            <a:ext cx="3600000" cy="108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2"/>
          <a:stretch>
            <a:fillRect/>
          </a:stretch>
        </p:blipFill>
        <p:spPr>
          <a:xfrm>
            <a:off x="2371725" y="2973705"/>
            <a:ext cx="3600000" cy="108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67915" y="1617980"/>
            <a:ext cx="3599180" cy="6718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72360" y="3177540"/>
            <a:ext cx="3599180" cy="6718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/>
          <p:nvPr/>
        </p:nvPicPr>
        <p:blipFill>
          <a:blip r:embed="rId1"/>
          <a:stretch>
            <a:fillRect/>
          </a:stretch>
        </p:blipFill>
        <p:spPr>
          <a:xfrm>
            <a:off x="1822450" y="991235"/>
            <a:ext cx="2160000" cy="144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2A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2395" y="2881630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74820" y="274535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31975" y="117284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822450" y="2544445"/>
            <a:ext cx="2160000" cy="144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822450" y="4097655"/>
            <a:ext cx="2160000" cy="144000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4"/>
          <a:stretch>
            <a:fillRect/>
          </a:stretch>
        </p:blipFill>
        <p:spPr>
          <a:xfrm>
            <a:off x="5786120" y="920750"/>
            <a:ext cx="2160000" cy="1440000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5"/>
          <a:stretch>
            <a:fillRect/>
          </a:stretch>
        </p:blipFill>
        <p:spPr>
          <a:xfrm>
            <a:off x="5786120" y="2544445"/>
            <a:ext cx="2160000" cy="1440000"/>
          </a:xfrm>
          <a:prstGeom prst="rect">
            <a:avLst/>
          </a:prstGeom>
        </p:spPr>
      </p:pic>
      <p:pic>
        <p:nvPicPr>
          <p:cNvPr id="16" name="图片 15"/>
          <p:cNvPicPr/>
          <p:nvPr/>
        </p:nvPicPr>
        <p:blipFill>
          <a:blip r:embed="rId6"/>
          <a:stretch>
            <a:fillRect/>
          </a:stretch>
        </p:blipFill>
        <p:spPr>
          <a:xfrm>
            <a:off x="5786120" y="4097655"/>
            <a:ext cx="2160000" cy="14400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5786120" y="117284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9450" y="859155"/>
            <a:ext cx="2253913" cy="1440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9615805" y="14135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418195" y="274535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4" name="图片 23"/>
          <p:cNvPicPr/>
          <p:nvPr/>
        </p:nvPicPr>
        <p:blipFill>
          <a:blip r:embed="rId8"/>
          <a:stretch>
            <a:fillRect/>
          </a:stretch>
        </p:blipFill>
        <p:spPr>
          <a:xfrm>
            <a:off x="9616440" y="2544445"/>
            <a:ext cx="2160000" cy="1440000"/>
          </a:xfrm>
          <a:prstGeom prst="rect">
            <a:avLst/>
          </a:prstGeom>
        </p:spPr>
      </p:pic>
      <p:pic>
        <p:nvPicPr>
          <p:cNvPr id="25" name="图片 24"/>
          <p:cNvPicPr/>
          <p:nvPr/>
        </p:nvPicPr>
        <p:blipFill>
          <a:blip r:embed="rId9"/>
          <a:stretch>
            <a:fillRect/>
          </a:stretch>
        </p:blipFill>
        <p:spPr>
          <a:xfrm>
            <a:off x="9616440" y="4097655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2A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3177540" y="954405"/>
            <a:ext cx="2160000" cy="14400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601470" y="2869180"/>
            <a:ext cx="12839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3177540" y="253365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3177540" y="4112895"/>
            <a:ext cx="2160000" cy="1440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3177540" y="135064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2B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11350" y="96583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1911350" y="251142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11350" y="4130040"/>
            <a:ext cx="2160000" cy="1440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9550" y="277050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11350" y="120904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274820" y="273519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5863590" y="96583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863590" y="251142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5863590" y="4138295"/>
            <a:ext cx="216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863590" y="121602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8481695" y="278091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1" name="图片 10"/>
          <p:cNvPicPr/>
          <p:nvPr/>
        </p:nvPicPr>
        <p:blipFill>
          <a:blip r:embed="rId7"/>
          <a:stretch>
            <a:fillRect/>
          </a:stretch>
        </p:blipFill>
        <p:spPr>
          <a:xfrm>
            <a:off x="9631045" y="965835"/>
            <a:ext cx="2160000" cy="144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8"/>
          <a:stretch>
            <a:fillRect/>
          </a:stretch>
        </p:blipFill>
        <p:spPr>
          <a:xfrm>
            <a:off x="9631045" y="2511425"/>
            <a:ext cx="2160000" cy="144000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9"/>
          <a:stretch>
            <a:fillRect/>
          </a:stretch>
        </p:blipFill>
        <p:spPr>
          <a:xfrm>
            <a:off x="9631045" y="4138295"/>
            <a:ext cx="2160000" cy="144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631045" y="149479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1601470" y="2869180"/>
            <a:ext cx="12839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3233420" y="82740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3420" y="4073525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3233420" y="2450465"/>
            <a:ext cx="2160000" cy="144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233420" y="102806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2B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2D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48345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149475" y="4424680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149475" y="280860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149475" y="1185545"/>
            <a:ext cx="2160000" cy="144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149475" y="132207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5913120" y="118554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913120" y="280860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5913120" y="4431665"/>
            <a:ext cx="216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913120" y="14389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/>
          <p:nvPr/>
        </p:nvPicPr>
        <p:blipFill>
          <a:blip r:embed="rId7"/>
          <a:stretch>
            <a:fillRect/>
          </a:stretch>
        </p:blipFill>
        <p:spPr>
          <a:xfrm>
            <a:off x="9543415" y="1185545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8"/>
          <a:stretch>
            <a:fillRect/>
          </a:stretch>
        </p:blipFill>
        <p:spPr>
          <a:xfrm>
            <a:off x="9543415" y="2808605"/>
            <a:ext cx="2160000" cy="144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9"/>
          <a:stretch>
            <a:fillRect/>
          </a:stretch>
        </p:blipFill>
        <p:spPr>
          <a:xfrm>
            <a:off x="9543415" y="4431665"/>
            <a:ext cx="2160000" cy="1440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558020" y="181927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1601470" y="2869180"/>
            <a:ext cx="12839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3134995" y="125031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34995" y="2867660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3134995" y="4485005"/>
            <a:ext cx="2160000" cy="144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2D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4995" y="175323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2E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48345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56765" y="103695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063750" y="266001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63750" y="428307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5955030" y="103695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948680" y="266001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5948680" y="4283075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9620885" y="102171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8"/>
          <a:stretch>
            <a:fillRect/>
          </a:stretch>
        </p:blipFill>
        <p:spPr>
          <a:xfrm>
            <a:off x="9620885" y="2660015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9"/>
          <a:stretch>
            <a:fillRect/>
          </a:stretch>
        </p:blipFill>
        <p:spPr>
          <a:xfrm>
            <a:off x="9620885" y="4283075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063750" y="127698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48680" y="158051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620885" y="145923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1601470" y="2869180"/>
            <a:ext cx="12839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2E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3040380" y="113601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040380" y="271526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3040380" y="4294505"/>
            <a:ext cx="2160000" cy="1440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040380" y="130683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3G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7175" y="2815590"/>
            <a:ext cx="104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37550" y="265747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11955" y="265747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1645920" y="109537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37030" y="272351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5483860" y="109537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5483860" y="2727325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5"/>
          <a:stretch>
            <a:fillRect/>
          </a:stretch>
        </p:blipFill>
        <p:spPr>
          <a:xfrm>
            <a:off x="5483860" y="435927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6"/>
          <a:stretch>
            <a:fillRect/>
          </a:stretch>
        </p:blipFill>
        <p:spPr>
          <a:xfrm>
            <a:off x="9585960" y="1095375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7"/>
          <a:stretch>
            <a:fillRect/>
          </a:stretch>
        </p:blipFill>
        <p:spPr>
          <a:xfrm>
            <a:off x="9585960" y="2727325"/>
            <a:ext cx="2160000" cy="144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8"/>
          <a:stretch>
            <a:fillRect/>
          </a:stretch>
        </p:blipFill>
        <p:spPr>
          <a:xfrm>
            <a:off x="9585960" y="4359275"/>
            <a:ext cx="2160000" cy="1440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637030" y="165163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483860" y="176847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585960" y="176847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/>
          <p:nvPr/>
        </p:nvPicPr>
        <p:blipFill>
          <a:blip r:embed="rId9"/>
          <a:stretch>
            <a:fillRect/>
          </a:stretch>
        </p:blipFill>
        <p:spPr>
          <a:xfrm>
            <a:off x="1645920" y="4351655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977900" y="2583180"/>
            <a:ext cx="84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438775" y="243801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850" y="21780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3G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242185" y="916940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242185" y="2562860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7048500" y="91694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7048500" y="258318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7048500" y="4208780"/>
            <a:ext cx="2160000" cy="1440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242185" y="110934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048500" y="140398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/>
          <p:nvPr/>
        </p:nvPicPr>
        <p:blipFill>
          <a:blip r:embed="rId6"/>
          <a:stretch>
            <a:fillRect/>
          </a:stretch>
        </p:blipFill>
        <p:spPr>
          <a:xfrm>
            <a:off x="2242185" y="420878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3H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1677035" y="1384300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77670" y="297116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1677670" y="4558665"/>
            <a:ext cx="2160000" cy="1440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7175" y="2815590"/>
            <a:ext cx="104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13700" y="265747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11955" y="265747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图片 8"/>
          <p:cNvPicPr/>
          <p:nvPr/>
        </p:nvPicPr>
        <p:blipFill>
          <a:blip r:embed="rId4"/>
          <a:stretch>
            <a:fillRect/>
          </a:stretch>
        </p:blipFill>
        <p:spPr>
          <a:xfrm>
            <a:off x="5215255" y="138366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5"/>
          <a:stretch>
            <a:fillRect/>
          </a:stretch>
        </p:blipFill>
        <p:spPr>
          <a:xfrm>
            <a:off x="5215255" y="2971165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6"/>
          <a:stretch>
            <a:fillRect/>
          </a:stretch>
        </p:blipFill>
        <p:spPr>
          <a:xfrm>
            <a:off x="5215255" y="4558665"/>
            <a:ext cx="2160000" cy="144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7"/>
          <a:stretch>
            <a:fillRect/>
          </a:stretch>
        </p:blipFill>
        <p:spPr>
          <a:xfrm>
            <a:off x="9314815" y="1384300"/>
            <a:ext cx="2160000" cy="1440000"/>
          </a:xfrm>
          <a:prstGeom prst="rect">
            <a:avLst/>
          </a:prstGeom>
        </p:spPr>
      </p:pic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9314815" y="2971165"/>
            <a:ext cx="2160000" cy="1440000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9"/>
          <a:stretch>
            <a:fillRect/>
          </a:stretch>
        </p:blipFill>
        <p:spPr>
          <a:xfrm>
            <a:off x="9314815" y="4558030"/>
            <a:ext cx="2160000" cy="1440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677670" y="197167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215255" y="20612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314815" y="20612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876300" y="2974975"/>
            <a:ext cx="84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83505" y="297522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850" y="21780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3H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287905" y="99758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287905" y="258318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6767830" y="99758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6767830" y="258318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6767830" y="4168775"/>
            <a:ext cx="2160000" cy="1440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287905" y="165735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767830" y="13754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/>
          <p:nvPr/>
        </p:nvPicPr>
        <p:blipFill>
          <a:blip r:embed="rId6"/>
          <a:stretch>
            <a:fillRect/>
          </a:stretch>
        </p:blipFill>
        <p:spPr>
          <a:xfrm>
            <a:off x="2287905" y="4168775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3K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48345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63750" y="115506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063750" y="270827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63750" y="426148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5913755" y="115506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913755" y="270891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5913755" y="4262120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9763760" y="115506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8"/>
          <a:stretch>
            <a:fillRect/>
          </a:stretch>
        </p:blipFill>
        <p:spPr>
          <a:xfrm>
            <a:off x="9763760" y="2708275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9"/>
          <a:stretch>
            <a:fillRect/>
          </a:stretch>
        </p:blipFill>
        <p:spPr>
          <a:xfrm>
            <a:off x="9763760" y="4261485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063750" y="14135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13755" y="14135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763760" y="18453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1168400" y="222465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964815" y="78422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964815" y="2376805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2964815" y="4038600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964815" y="120586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3850" y="21780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3K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05495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3L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63750" y="1550670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6085205" y="146685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6085205" y="305371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6085205" y="464058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9750425" y="146685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9750425" y="3053715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063750" y="179768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085205" y="19723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50425" y="207327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/>
          <p:nvPr/>
        </p:nvPicPr>
        <p:blipFill>
          <a:blip r:embed="rId7"/>
          <a:stretch>
            <a:fillRect/>
          </a:stretch>
        </p:blipFill>
        <p:spPr>
          <a:xfrm>
            <a:off x="2063750" y="3053715"/>
            <a:ext cx="2160000" cy="144000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8"/>
          <a:stretch>
            <a:fillRect/>
          </a:stretch>
        </p:blipFill>
        <p:spPr>
          <a:xfrm>
            <a:off x="2063750" y="4640580"/>
            <a:ext cx="2160000" cy="1440000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9"/>
          <a:stretch>
            <a:fillRect/>
          </a:stretch>
        </p:blipFill>
        <p:spPr>
          <a:xfrm>
            <a:off x="9750425" y="464058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1066800" y="290410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893695" y="1068070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893695" y="2684780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2893695" y="4412615"/>
            <a:ext cx="2160000" cy="144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3L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93695" y="149034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217805"/>
            <a:ext cx="14547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4F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620" y="2670175"/>
            <a:ext cx="996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NPM1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05965" y="78867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05965" y="240474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2005965" y="4115435"/>
            <a:ext cx="2160000" cy="14400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5565775" y="267042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7145020" y="78867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7145020" y="2404745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6"/>
          <a:stretch>
            <a:fillRect/>
          </a:stretch>
        </p:blipFill>
        <p:spPr>
          <a:xfrm>
            <a:off x="7145020" y="4115435"/>
            <a:ext cx="2160000" cy="144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05965" y="104902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145020" y="104902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28930" y="17716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4G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620" y="2670175"/>
            <a:ext cx="996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NPM1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65775" y="267042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65655" y="110299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65655" y="270891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7414895" y="107505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7414895" y="2708910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5"/>
          <a:stretch>
            <a:fillRect/>
          </a:stretch>
        </p:blipFill>
        <p:spPr>
          <a:xfrm>
            <a:off x="7414895" y="4417060"/>
            <a:ext cx="2160000" cy="144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72640" y="113474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414895" y="129286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/>
        </p:nvPicPr>
        <p:blipFill>
          <a:blip r:embed="rId6"/>
          <a:stretch>
            <a:fillRect/>
          </a:stretch>
        </p:blipFill>
        <p:spPr>
          <a:xfrm>
            <a:off x="2065655" y="441706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850" y="217805"/>
            <a:ext cx="14211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4J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075815" y="1229995"/>
            <a:ext cx="2160000" cy="144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2620" y="2670175"/>
            <a:ext cx="996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NPM1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65775" y="267042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5815" y="277939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2075815" y="438975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6958330" y="122999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6958330" y="2779395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6"/>
          <a:stretch>
            <a:fillRect/>
          </a:stretch>
        </p:blipFill>
        <p:spPr>
          <a:xfrm>
            <a:off x="6958330" y="4389755"/>
            <a:ext cx="2160000" cy="144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75815" y="190055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58330" y="190055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5A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054860" y="1243965"/>
            <a:ext cx="2160000" cy="1440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48345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2063750" y="286004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63750" y="447611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5922010" y="124396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922010" y="4476115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6"/>
          <a:stretch>
            <a:fillRect/>
          </a:stretch>
        </p:blipFill>
        <p:spPr>
          <a:xfrm>
            <a:off x="9625965" y="124396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7"/>
          <a:stretch>
            <a:fillRect/>
          </a:stretch>
        </p:blipFill>
        <p:spPr>
          <a:xfrm>
            <a:off x="9625965" y="2860040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8"/>
          <a:stretch>
            <a:fillRect/>
          </a:stretch>
        </p:blipFill>
        <p:spPr>
          <a:xfrm>
            <a:off x="9625965" y="4476115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054860" y="140208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48680" y="167068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641205" y="190055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/>
          <p:nvPr/>
        </p:nvPicPr>
        <p:blipFill>
          <a:blip r:embed="rId9"/>
          <a:stretch>
            <a:fillRect/>
          </a:stretch>
        </p:blipFill>
        <p:spPr>
          <a:xfrm>
            <a:off x="5922010" y="286004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075045" y="223227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05230" y="2329815"/>
            <a:ext cx="84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522855" y="81216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522855" y="2424430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2522855" y="403669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8091170" y="242443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8091170" y="812165"/>
            <a:ext cx="2160000" cy="1440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5A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22855" y="140208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91170" y="123380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/>
          <p:nvPr/>
        </p:nvPicPr>
        <p:blipFill>
          <a:blip r:embed="rId6"/>
          <a:stretch>
            <a:fillRect/>
          </a:stretch>
        </p:blipFill>
        <p:spPr>
          <a:xfrm>
            <a:off x="8091170" y="4036695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48345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5B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910715" y="1171575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2460" y="273494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10715" y="4511040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6015355" y="117157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6019800" y="273494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9644380" y="1108075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9665970" y="273494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8"/>
          <a:stretch>
            <a:fillRect/>
          </a:stretch>
        </p:blipFill>
        <p:spPr>
          <a:xfrm>
            <a:off x="9665970" y="4511040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910715" y="140208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015355" y="167005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644380" y="180276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/>
          <p:nvPr/>
        </p:nvPicPr>
        <p:blipFill>
          <a:blip r:embed="rId9"/>
          <a:stretch>
            <a:fillRect/>
          </a:stretch>
        </p:blipFill>
        <p:spPr>
          <a:xfrm>
            <a:off x="6019800" y="451104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075045" y="319874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05230" y="3199130"/>
            <a:ext cx="84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425065" y="1252220"/>
            <a:ext cx="2160000" cy="144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5B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46975" y="118872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7546975" y="287782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7546975" y="4503420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425065" y="203263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566025" y="153860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/>
          <p:nvPr/>
        </p:nvPicPr>
        <p:blipFill>
          <a:blip r:embed="rId5"/>
          <a:stretch>
            <a:fillRect/>
          </a:stretch>
        </p:blipFill>
        <p:spPr>
          <a:xfrm>
            <a:off x="2425065" y="2877820"/>
            <a:ext cx="2160000" cy="144000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6"/>
          <a:stretch>
            <a:fillRect/>
          </a:stretch>
        </p:blipFill>
        <p:spPr>
          <a:xfrm>
            <a:off x="2425065" y="450342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5935" y="2680335"/>
            <a:ext cx="7753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IL33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23610" y="268058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1619885" y="1405890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1619885" y="447992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1619885" y="294322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7553960" y="1405890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5"/>
          <a:stretch>
            <a:fillRect/>
          </a:stretch>
        </p:blipFill>
        <p:spPr>
          <a:xfrm>
            <a:off x="7553960" y="294322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6"/>
          <a:stretch>
            <a:fillRect/>
          </a:stretch>
        </p:blipFill>
        <p:spPr>
          <a:xfrm>
            <a:off x="7553960" y="4480560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619885" y="201485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553960" y="182816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53120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6C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910715" y="1172210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10715" y="434594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10715" y="275907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5977255" y="117221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977255" y="434594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5977255" y="2759075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9849485" y="1172210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8"/>
          <a:stretch>
            <a:fillRect/>
          </a:stretch>
        </p:blipFill>
        <p:spPr>
          <a:xfrm>
            <a:off x="9849485" y="2759075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9"/>
          <a:stretch>
            <a:fillRect/>
          </a:stretch>
        </p:blipFill>
        <p:spPr>
          <a:xfrm>
            <a:off x="9849485" y="4345940"/>
            <a:ext cx="2160000" cy="1440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910715" y="133413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49485" y="180149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996305" y="141859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43305" y="248754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6C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687320" y="104711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687320" y="2710180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2687320" y="4373245"/>
            <a:ext cx="2160000" cy="144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687320" y="16929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210185" y="3198495"/>
            <a:ext cx="17005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77055" y="3198745"/>
            <a:ext cx="1638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53120" y="3198745"/>
            <a:ext cx="1149350" cy="4603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287905" y="1073150"/>
            <a:ext cx="2160000" cy="144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6D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2287905" y="2722245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273935" y="4371340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6015355" y="107315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6015355" y="271589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6035675" y="4358640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9742805" y="1073150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8"/>
          <a:stretch>
            <a:fillRect/>
          </a:stretch>
        </p:blipFill>
        <p:spPr>
          <a:xfrm>
            <a:off x="9797415" y="4378960"/>
            <a:ext cx="2160000" cy="144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287905" y="127698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015355" y="127698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742805" y="169291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/>
          <p:nvPr/>
        </p:nvPicPr>
        <p:blipFill>
          <a:blip r:embed="rId9"/>
          <a:stretch>
            <a:fillRect/>
          </a:stretch>
        </p:blipFill>
        <p:spPr>
          <a:xfrm>
            <a:off x="9742805" y="2715895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43305" y="248754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785745" y="990600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785745" y="270891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785745" y="4427220"/>
            <a:ext cx="2160000" cy="144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3850" y="217805"/>
            <a:ext cx="14890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6D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85745" y="141224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57175" y="2815590"/>
            <a:ext cx="104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13700" y="265747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11955" y="265747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6E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571625" y="1217295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71625" y="291084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5262880" y="121729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5262880" y="4413885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262880" y="2815590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6"/>
          <a:stretch>
            <a:fillRect/>
          </a:stretch>
        </p:blipFill>
        <p:spPr>
          <a:xfrm>
            <a:off x="9357360" y="121729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7"/>
          <a:stretch>
            <a:fillRect/>
          </a:stretch>
        </p:blipFill>
        <p:spPr>
          <a:xfrm>
            <a:off x="9357360" y="2815590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8"/>
          <a:stretch>
            <a:fillRect/>
          </a:stretch>
        </p:blipFill>
        <p:spPr>
          <a:xfrm>
            <a:off x="9357360" y="4413885"/>
            <a:ext cx="2160000" cy="144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571625" y="192976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262880" y="182308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357360" y="192976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/>
          <p:nvPr/>
        </p:nvPicPr>
        <p:blipFill>
          <a:blip r:embed="rId9"/>
          <a:stretch>
            <a:fillRect/>
          </a:stretch>
        </p:blipFill>
        <p:spPr>
          <a:xfrm>
            <a:off x="1571625" y="449199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8124825" y="2787900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8175" y="2787650"/>
            <a:ext cx="84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24020" y="2858770"/>
            <a:ext cx="996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NPM1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217805"/>
            <a:ext cx="1471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6E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649730" y="935355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49730" y="423037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1649730" y="258318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5434330" y="935355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5434330" y="2540000"/>
            <a:ext cx="2160000" cy="144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6"/>
          <a:stretch>
            <a:fillRect/>
          </a:stretch>
        </p:blipFill>
        <p:spPr>
          <a:xfrm>
            <a:off x="9358630" y="889635"/>
            <a:ext cx="2160000" cy="1440000"/>
          </a:xfrm>
          <a:prstGeom prst="rect">
            <a:avLst/>
          </a:prstGeom>
        </p:spPr>
      </p:pic>
      <p:pic>
        <p:nvPicPr>
          <p:cNvPr id="13" name="图片 12"/>
          <p:cNvPicPr/>
          <p:nvPr/>
        </p:nvPicPr>
        <p:blipFill>
          <a:blip r:embed="rId7"/>
          <a:stretch>
            <a:fillRect/>
          </a:stretch>
        </p:blipFill>
        <p:spPr>
          <a:xfrm>
            <a:off x="9358630" y="2540000"/>
            <a:ext cx="2160000" cy="144000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8"/>
          <a:stretch>
            <a:fillRect/>
          </a:stretch>
        </p:blipFill>
        <p:spPr>
          <a:xfrm>
            <a:off x="9358630" y="4230370"/>
            <a:ext cx="2160000" cy="144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649730" y="118935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434330" y="131127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358630" y="135699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/>
          <p:nvPr/>
        </p:nvPicPr>
        <p:blipFill>
          <a:blip r:embed="rId9"/>
          <a:stretch>
            <a:fillRect/>
          </a:stretch>
        </p:blipFill>
        <p:spPr>
          <a:xfrm>
            <a:off x="5434330" y="423037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57175" y="2815590"/>
            <a:ext cx="104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13700" y="265747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p-c-Jun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11955" y="265747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ERK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1694180" y="998855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94180" y="2686685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1694180" y="4373880"/>
            <a:ext cx="2160000" cy="144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4"/>
          <a:stretch>
            <a:fillRect/>
          </a:stretch>
        </p:blipFill>
        <p:spPr>
          <a:xfrm>
            <a:off x="5477510" y="998855"/>
            <a:ext cx="2160000" cy="1440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5"/>
          <a:stretch>
            <a:fillRect/>
          </a:stretch>
        </p:blipFill>
        <p:spPr>
          <a:xfrm>
            <a:off x="5477510" y="270383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6"/>
          <a:stretch>
            <a:fillRect/>
          </a:stretch>
        </p:blipFill>
        <p:spPr>
          <a:xfrm>
            <a:off x="5477510" y="4373880"/>
            <a:ext cx="2160000" cy="144000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9451340" y="998855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8"/>
          <a:stretch>
            <a:fillRect/>
          </a:stretch>
        </p:blipFill>
        <p:spPr>
          <a:xfrm>
            <a:off x="9446895" y="2657475"/>
            <a:ext cx="2160000" cy="144000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9"/>
          <a:stretch>
            <a:fillRect/>
          </a:stretch>
        </p:blipFill>
        <p:spPr>
          <a:xfrm>
            <a:off x="9451340" y="4373880"/>
            <a:ext cx="2160000" cy="1440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23850" y="217805"/>
            <a:ext cx="14547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6F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94180" y="155448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477510" y="165100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446895" y="165100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8205470" y="233006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3255" y="2329815"/>
            <a:ext cx="84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c-Jun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1682115" y="1013460"/>
            <a:ext cx="2160000" cy="14400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82115" y="2642870"/>
            <a:ext cx="2160000" cy="144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5590540" y="1013460"/>
            <a:ext cx="2160000" cy="1440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471670" y="2211070"/>
            <a:ext cx="996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NPM1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/>
          <p:cNvPicPr/>
          <p:nvPr/>
        </p:nvPicPr>
        <p:blipFill>
          <a:blip r:embed="rId4"/>
          <a:stretch>
            <a:fillRect/>
          </a:stretch>
        </p:blipFill>
        <p:spPr>
          <a:xfrm>
            <a:off x="5595620" y="2642870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5595620" y="4272280"/>
            <a:ext cx="2160000" cy="144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9598660" y="1013460"/>
            <a:ext cx="2160000" cy="144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7"/>
          <a:stretch>
            <a:fillRect/>
          </a:stretch>
        </p:blipFill>
        <p:spPr>
          <a:xfrm>
            <a:off x="9598660" y="4272280"/>
            <a:ext cx="2160000" cy="144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8"/>
          <a:stretch>
            <a:fillRect/>
          </a:stretch>
        </p:blipFill>
        <p:spPr>
          <a:xfrm>
            <a:off x="9598025" y="2642870"/>
            <a:ext cx="2160000" cy="144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23850" y="217805"/>
            <a:ext cx="14547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6F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82115" y="128079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590540" y="1435735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598660" y="1435100"/>
            <a:ext cx="216027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/>
          <p:nvPr/>
        </p:nvPicPr>
        <p:blipFill>
          <a:blip r:embed="rId9"/>
          <a:stretch>
            <a:fillRect/>
          </a:stretch>
        </p:blipFill>
        <p:spPr>
          <a:xfrm>
            <a:off x="1682115" y="4272280"/>
            <a:ext cx="216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850" y="217805"/>
            <a:ext cx="1505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Figure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7H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65925" y="1671320"/>
            <a:ext cx="1358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NPM1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03200" y="4568190"/>
            <a:ext cx="1480185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3200" y="1361440"/>
            <a:ext cx="2320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3200" y="2964815"/>
            <a:ext cx="2085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042160" y="1051560"/>
            <a:ext cx="3600000" cy="10800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2042160" y="4258310"/>
            <a:ext cx="3600000" cy="108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42160" y="2654935"/>
            <a:ext cx="3600000" cy="10800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4"/>
          <a:stretch>
            <a:fillRect/>
          </a:stretch>
        </p:blipFill>
        <p:spPr>
          <a:xfrm>
            <a:off x="7994650" y="1420495"/>
            <a:ext cx="3600000" cy="108000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5"/>
          <a:stretch>
            <a:fillRect/>
          </a:stretch>
        </p:blipFill>
        <p:spPr>
          <a:xfrm>
            <a:off x="7994650" y="3178175"/>
            <a:ext cx="3600000" cy="108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665595" y="3488305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42160" y="1252220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42160" y="2964815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94650" y="3488055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994650" y="1603375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42795" y="4494530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32080" y="65405"/>
            <a:ext cx="50800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Supplemental Figure</a:t>
            </a:r>
            <a:endParaRPr lang="en-US" altLang="en-US" sz="20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16940" y="4267200"/>
            <a:ext cx="1480185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α-SMA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6940" y="1361440"/>
            <a:ext cx="2320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Fibronectin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6940" y="2814320"/>
            <a:ext cx="2085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 I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6940" y="5720080"/>
            <a:ext cx="12338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742565" y="3956685"/>
            <a:ext cx="3600000" cy="10800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742565" y="5427980"/>
            <a:ext cx="3600000" cy="108000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2742565" y="2485390"/>
            <a:ext cx="3600000" cy="10800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2742565" y="1051560"/>
            <a:ext cx="3600000" cy="108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743200" y="1293495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43200" y="2719070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743200" y="4344035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43200" y="5718810"/>
            <a:ext cx="3599180" cy="596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TkyNTkwMTc4NDcwYzQ4YWIzMDJhMDNjMTM4YjgyNW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904</Words>
  <Application>WPS 演示</Application>
  <PresentationFormat>宽屏</PresentationFormat>
  <Paragraphs>246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YeeSun</cp:lastModifiedBy>
  <cp:revision>61</cp:revision>
  <dcterms:created xsi:type="dcterms:W3CDTF">2022-09-20T12:21:00Z</dcterms:created>
  <dcterms:modified xsi:type="dcterms:W3CDTF">2022-09-22T03:09:47Z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63543F85FB334F139BAD3FE436AAAAC1</vt:lpwstr>
  </property>
  <property fmtid="{D5CDD505-2E9C-101B-9397-08002B2CF9AE}" pid="3" name="KSOProductBuildVer">
    <vt:lpwstr>2052-11.1.0.12358</vt:lpwstr>
  </property>
</Properties>
</file>