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4" autoAdjust="0"/>
    <p:restoredTop sz="95161" autoAdjust="0"/>
  </p:normalViewPr>
  <p:slideViewPr>
    <p:cSldViewPr>
      <p:cViewPr>
        <p:scale>
          <a:sx n="66" d="100"/>
          <a:sy n="66" d="100"/>
        </p:scale>
        <p:origin x="-1236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EDCEE-D866-4CAD-B73A-9692FD375A50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EA3F8-A552-43BC-A09B-645319280E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To Print\ml trees\RE1-104-184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566052"/>
            <a:ext cx="3303847" cy="5562600"/>
          </a:xfrm>
          <a:prstGeom prst="rect">
            <a:avLst/>
          </a:prstGeom>
          <a:noFill/>
        </p:spPr>
      </p:pic>
      <p:pic>
        <p:nvPicPr>
          <p:cNvPr id="1027" name="Picture 3" descr="J:\To Print\ml trees\RE1-Except104-184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504366"/>
            <a:ext cx="3276600" cy="5661141"/>
          </a:xfrm>
          <a:prstGeom prst="rect">
            <a:avLst/>
          </a:prstGeom>
          <a:noFill/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457200" y="6248400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Arial Narrow" pitchFamily="34" charset="0"/>
              </a:rPr>
              <a:t>Supplementary Fig. S1 </a:t>
            </a:r>
            <a:r>
              <a:rPr lang="en-US" sz="1200" b="1" dirty="0">
                <a:latin typeface="Arial Narrow" pitchFamily="34" charset="0"/>
              </a:rPr>
              <a:t>Phylogenetic tree constructed for Event </a:t>
            </a:r>
            <a:r>
              <a:rPr lang="en-US" sz="1200" b="1" dirty="0" smtClean="0">
                <a:latin typeface="Arial Narrow" pitchFamily="34" charset="0"/>
              </a:rPr>
              <a:t>1</a:t>
            </a:r>
            <a:r>
              <a:rPr lang="en-US" sz="1200" dirty="0" smtClean="0">
                <a:latin typeface="Arial Narrow" pitchFamily="34" charset="0"/>
              </a:rPr>
              <a:t>. a) Phylogenetic tree  constructed using the sequence from recombined region; b) Phylogenetic tree constructed from the rest of the region which does not have recombination signature</a:t>
            </a:r>
            <a:endParaRPr lang="en-US" sz="12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990600"/>
            <a:ext cx="255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a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4400" y="9144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b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09900" y="5311774"/>
            <a:ext cx="8763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009899" y="4902200"/>
            <a:ext cx="1101725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883400" y="3581400"/>
            <a:ext cx="8763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877050" y="5949950"/>
            <a:ext cx="1101725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877050" y="3784600"/>
            <a:ext cx="952503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3006725" y="2981325"/>
            <a:ext cx="952503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2590800" y="6000750"/>
            <a:ext cx="4171397" cy="296051"/>
            <a:chOff x="1447800" y="6076948"/>
            <a:chExt cx="4171397" cy="296051"/>
          </a:xfrm>
        </p:grpSpPr>
        <p:grpSp>
          <p:nvGrpSpPr>
            <p:cNvPr id="20" name="Group 19"/>
            <p:cNvGrpSpPr/>
            <p:nvPr/>
          </p:nvGrpSpPr>
          <p:grpSpPr>
            <a:xfrm>
              <a:off x="1447800" y="6076948"/>
              <a:ext cx="1632607" cy="276999"/>
              <a:chOff x="1447800" y="6076948"/>
              <a:chExt cx="1632607" cy="276999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1447800" y="6172200"/>
                <a:ext cx="152400" cy="92075"/>
              </a:xfrm>
              <a:prstGeom prst="roundRect">
                <a:avLst/>
              </a:prstGeom>
              <a:solidFill>
                <a:srgbClr val="FF000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566851" y="6076948"/>
                <a:ext cx="1513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Recombinant sequence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200400" y="6076950"/>
              <a:ext cx="1009097" cy="276999"/>
              <a:chOff x="3200400" y="6076950"/>
              <a:chExt cx="1009097" cy="276999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3200400" y="6172200"/>
                <a:ext cx="152400" cy="92075"/>
              </a:xfrm>
              <a:prstGeom prst="roundRect">
                <a:avLst/>
              </a:prstGeom>
              <a:solidFill>
                <a:srgbClr val="00B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314700" y="607695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Minor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4572000" y="6096000"/>
              <a:ext cx="1047197" cy="276999"/>
              <a:chOff x="5105400" y="6083300"/>
              <a:chExt cx="1047197" cy="276999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5105400" y="6172200"/>
                <a:ext cx="152400" cy="92075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57800" y="608330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Major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To Print\ml trees\RE2-84-180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457200"/>
            <a:ext cx="3352800" cy="5673969"/>
          </a:xfrm>
          <a:prstGeom prst="rect">
            <a:avLst/>
          </a:prstGeom>
          <a:noFill/>
        </p:spPr>
      </p:pic>
      <p:pic>
        <p:nvPicPr>
          <p:cNvPr id="2051" name="Picture 3" descr="J:\To Print\ml trees\RE2-Except84-180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533400"/>
            <a:ext cx="3286223" cy="561892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990600"/>
            <a:ext cx="255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a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9144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b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28950" y="3028950"/>
            <a:ext cx="8763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032121" y="3235324"/>
            <a:ext cx="1079504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032125" y="1892300"/>
            <a:ext cx="1101725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048500" y="4711700"/>
            <a:ext cx="8763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048500" y="2971800"/>
            <a:ext cx="1079504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042150" y="1238250"/>
            <a:ext cx="1101725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924175" y="5991225"/>
            <a:ext cx="4171397" cy="296051"/>
            <a:chOff x="1447800" y="6076948"/>
            <a:chExt cx="4171397" cy="296051"/>
          </a:xfrm>
        </p:grpSpPr>
        <p:grpSp>
          <p:nvGrpSpPr>
            <p:cNvPr id="15" name="Group 19"/>
            <p:cNvGrpSpPr/>
            <p:nvPr/>
          </p:nvGrpSpPr>
          <p:grpSpPr>
            <a:xfrm>
              <a:off x="1447800" y="6076948"/>
              <a:ext cx="1632607" cy="276999"/>
              <a:chOff x="1447800" y="6076948"/>
              <a:chExt cx="1632607" cy="276999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447800" y="6172200"/>
                <a:ext cx="152400" cy="92075"/>
              </a:xfrm>
              <a:prstGeom prst="roundRect">
                <a:avLst/>
              </a:prstGeom>
              <a:solidFill>
                <a:srgbClr val="FF000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566851" y="6076948"/>
                <a:ext cx="1513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Recombinant sequence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6" name="Group 20"/>
            <p:cNvGrpSpPr/>
            <p:nvPr/>
          </p:nvGrpSpPr>
          <p:grpSpPr>
            <a:xfrm>
              <a:off x="3200400" y="6076950"/>
              <a:ext cx="1009097" cy="276999"/>
              <a:chOff x="3200400" y="6076950"/>
              <a:chExt cx="1009097" cy="276999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3200400" y="6172200"/>
                <a:ext cx="152400" cy="92075"/>
              </a:xfrm>
              <a:prstGeom prst="roundRect">
                <a:avLst/>
              </a:prstGeom>
              <a:solidFill>
                <a:srgbClr val="00B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314700" y="607695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Minor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7" name="Group 21"/>
            <p:cNvGrpSpPr/>
            <p:nvPr/>
          </p:nvGrpSpPr>
          <p:grpSpPr>
            <a:xfrm>
              <a:off x="4572000" y="6096000"/>
              <a:ext cx="1047197" cy="276999"/>
              <a:chOff x="5105400" y="6083300"/>
              <a:chExt cx="1047197" cy="276999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5105400" y="6172200"/>
                <a:ext cx="152400" cy="92075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57800" y="608330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Major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</p:grp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57200" y="6248400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Arial Narrow" pitchFamily="34" charset="0"/>
              </a:rPr>
              <a:t>Supplementary Fig. S2 </a:t>
            </a:r>
            <a:r>
              <a:rPr lang="en-US" sz="1200" b="1" dirty="0">
                <a:latin typeface="Arial Narrow" pitchFamily="34" charset="0"/>
              </a:rPr>
              <a:t>Phylogenetic tree constructed for Event </a:t>
            </a:r>
            <a:r>
              <a:rPr lang="en-US" sz="1200" b="1" dirty="0" smtClean="0">
                <a:latin typeface="Arial Narrow" pitchFamily="34" charset="0"/>
              </a:rPr>
              <a:t>2</a:t>
            </a:r>
            <a:r>
              <a:rPr lang="en-US" sz="1200" dirty="0" smtClean="0">
                <a:latin typeface="Arial Narrow" pitchFamily="34" charset="0"/>
              </a:rPr>
              <a:t>. a) Phylogenetic tree  constructed using the sequence from recombined region; b) Phylogenetic tree constructed from the rest of the region which does not have recombination signature</a:t>
            </a:r>
            <a:endParaRPr lang="en-US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:\To Print\ml trees\RE3-60-84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9965" y="527874"/>
            <a:ext cx="3308235" cy="5656566"/>
          </a:xfrm>
          <a:prstGeom prst="rect">
            <a:avLst/>
          </a:prstGeom>
          <a:noFill/>
        </p:spPr>
      </p:pic>
      <p:pic>
        <p:nvPicPr>
          <p:cNvPr id="3075" name="Picture 3" descr="J:\To Print\ml trees\RE3-Except60-84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526618"/>
            <a:ext cx="3276600" cy="56611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990600"/>
            <a:ext cx="255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a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9144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b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28978" y="5557838"/>
            <a:ext cx="1114422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238500" y="3810000"/>
            <a:ext cx="8763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236115" y="2062162"/>
            <a:ext cx="878685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191372" y="5869781"/>
            <a:ext cx="8763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191372" y="4738686"/>
            <a:ext cx="878685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188991" y="5460209"/>
            <a:ext cx="1114422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905125" y="6048375"/>
            <a:ext cx="4171397" cy="296051"/>
            <a:chOff x="1447800" y="6076948"/>
            <a:chExt cx="4171397" cy="296051"/>
          </a:xfrm>
        </p:grpSpPr>
        <p:grpSp>
          <p:nvGrpSpPr>
            <p:cNvPr id="15" name="Group 19"/>
            <p:cNvGrpSpPr/>
            <p:nvPr/>
          </p:nvGrpSpPr>
          <p:grpSpPr>
            <a:xfrm>
              <a:off x="1447800" y="6076948"/>
              <a:ext cx="1632607" cy="276999"/>
              <a:chOff x="1447800" y="6076948"/>
              <a:chExt cx="1632607" cy="276999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447800" y="6172200"/>
                <a:ext cx="152400" cy="92075"/>
              </a:xfrm>
              <a:prstGeom prst="roundRect">
                <a:avLst/>
              </a:prstGeom>
              <a:solidFill>
                <a:srgbClr val="FF000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566851" y="6076948"/>
                <a:ext cx="1513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Recombinant sequence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6" name="Group 20"/>
            <p:cNvGrpSpPr/>
            <p:nvPr/>
          </p:nvGrpSpPr>
          <p:grpSpPr>
            <a:xfrm>
              <a:off x="3200400" y="6076950"/>
              <a:ext cx="1009097" cy="276999"/>
              <a:chOff x="3200400" y="6076950"/>
              <a:chExt cx="1009097" cy="276999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3200400" y="6172200"/>
                <a:ext cx="152400" cy="92075"/>
              </a:xfrm>
              <a:prstGeom prst="roundRect">
                <a:avLst/>
              </a:prstGeom>
              <a:solidFill>
                <a:srgbClr val="00B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314700" y="607695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Minor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7" name="Group 21"/>
            <p:cNvGrpSpPr/>
            <p:nvPr/>
          </p:nvGrpSpPr>
          <p:grpSpPr>
            <a:xfrm>
              <a:off x="4572000" y="6096000"/>
              <a:ext cx="1047197" cy="276999"/>
              <a:chOff x="5105400" y="6083300"/>
              <a:chExt cx="1047197" cy="276999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5105400" y="6172200"/>
                <a:ext cx="152400" cy="92075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57800" y="608330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Major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</p:grp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57200" y="6248400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Arial Narrow" pitchFamily="34" charset="0"/>
              </a:rPr>
              <a:t>Supplementary Fig. S3 </a:t>
            </a:r>
            <a:r>
              <a:rPr lang="en-US" sz="1200" b="1" dirty="0">
                <a:latin typeface="Arial Narrow" pitchFamily="34" charset="0"/>
              </a:rPr>
              <a:t>Phylogenetic tree constructed for Event </a:t>
            </a:r>
            <a:r>
              <a:rPr lang="en-US" sz="1200" b="1" dirty="0" smtClean="0">
                <a:latin typeface="Arial Narrow" pitchFamily="34" charset="0"/>
              </a:rPr>
              <a:t>3</a:t>
            </a:r>
            <a:r>
              <a:rPr lang="en-US" sz="1200" dirty="0" smtClean="0">
                <a:latin typeface="Arial Narrow" pitchFamily="34" charset="0"/>
              </a:rPr>
              <a:t>. a) Phylogenetic tree  constructed using the sequence from recombined region; b) Phylogenetic tree constructed from the rest of the region which does not have recombination signature</a:t>
            </a:r>
            <a:endParaRPr lang="en-US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:\To Print\ml trees\RE4-291-390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513962"/>
            <a:ext cx="3352800" cy="5645020"/>
          </a:xfrm>
          <a:prstGeom prst="rect">
            <a:avLst/>
          </a:prstGeom>
          <a:noFill/>
        </p:spPr>
      </p:pic>
      <p:pic>
        <p:nvPicPr>
          <p:cNvPr id="4099" name="Picture 3" descr="J:\To Print\ml trees\RE4-Except291-390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81346"/>
            <a:ext cx="3272064" cy="565330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990600"/>
            <a:ext cx="255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a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9144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b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82925" y="3378200"/>
            <a:ext cx="1031875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079750" y="5022850"/>
            <a:ext cx="118745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079750" y="5330825"/>
            <a:ext cx="1187450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883400" y="3352800"/>
            <a:ext cx="965200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880224" y="4994275"/>
            <a:ext cx="1190626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883400" y="5403850"/>
            <a:ext cx="1111250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705100" y="6048375"/>
            <a:ext cx="4171397" cy="296051"/>
            <a:chOff x="1447800" y="6076948"/>
            <a:chExt cx="4171397" cy="296051"/>
          </a:xfrm>
        </p:grpSpPr>
        <p:grpSp>
          <p:nvGrpSpPr>
            <p:cNvPr id="15" name="Group 19"/>
            <p:cNvGrpSpPr/>
            <p:nvPr/>
          </p:nvGrpSpPr>
          <p:grpSpPr>
            <a:xfrm>
              <a:off x="1447800" y="6076948"/>
              <a:ext cx="1632607" cy="276999"/>
              <a:chOff x="1447800" y="6076948"/>
              <a:chExt cx="1632607" cy="276999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447800" y="6172200"/>
                <a:ext cx="152400" cy="92075"/>
              </a:xfrm>
              <a:prstGeom prst="roundRect">
                <a:avLst/>
              </a:prstGeom>
              <a:solidFill>
                <a:srgbClr val="FF000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566851" y="6076948"/>
                <a:ext cx="1513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Recombinant sequence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6" name="Group 20"/>
            <p:cNvGrpSpPr/>
            <p:nvPr/>
          </p:nvGrpSpPr>
          <p:grpSpPr>
            <a:xfrm>
              <a:off x="3200400" y="6076950"/>
              <a:ext cx="1009097" cy="276999"/>
              <a:chOff x="3200400" y="6076950"/>
              <a:chExt cx="1009097" cy="276999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3200400" y="6172200"/>
                <a:ext cx="152400" cy="92075"/>
              </a:xfrm>
              <a:prstGeom prst="roundRect">
                <a:avLst/>
              </a:prstGeom>
              <a:solidFill>
                <a:srgbClr val="00B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314700" y="607695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Minor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7" name="Group 21"/>
            <p:cNvGrpSpPr/>
            <p:nvPr/>
          </p:nvGrpSpPr>
          <p:grpSpPr>
            <a:xfrm>
              <a:off x="4572000" y="6096000"/>
              <a:ext cx="1047197" cy="276999"/>
              <a:chOff x="5105400" y="6083300"/>
              <a:chExt cx="1047197" cy="276999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5105400" y="6172200"/>
                <a:ext cx="152400" cy="92075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57800" y="608330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Major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</p:grp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57200" y="6248400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Arial Narrow" pitchFamily="34" charset="0"/>
              </a:rPr>
              <a:t>Supplementary Fig. S4 </a:t>
            </a:r>
            <a:r>
              <a:rPr lang="en-US" sz="1200" b="1" dirty="0">
                <a:latin typeface="Arial Narrow" pitchFamily="34" charset="0"/>
              </a:rPr>
              <a:t>Phylogenetic tree constructed for Event </a:t>
            </a:r>
            <a:r>
              <a:rPr lang="en-US" sz="1200" b="1" dirty="0" smtClean="0">
                <a:latin typeface="Arial Narrow" pitchFamily="34" charset="0"/>
              </a:rPr>
              <a:t>4</a:t>
            </a:r>
            <a:r>
              <a:rPr lang="en-US" sz="1200" dirty="0" smtClean="0">
                <a:latin typeface="Arial Narrow" pitchFamily="34" charset="0"/>
              </a:rPr>
              <a:t>. a) Phylogenetic tree  constructed using the sequence from recombined region; b) Phylogenetic tree constructed from the rest of the region which does not have recombination signature</a:t>
            </a:r>
            <a:endParaRPr lang="en-US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:\To Print\ml trees\RE5-92-233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3764" y="533400"/>
            <a:ext cx="3275561" cy="5600700"/>
          </a:xfrm>
          <a:prstGeom prst="rect">
            <a:avLst/>
          </a:prstGeom>
          <a:noFill/>
        </p:spPr>
      </p:pic>
      <p:pic>
        <p:nvPicPr>
          <p:cNvPr id="5123" name="Picture 3" descr="J:\To Print\ml trees\RE5-Except92-233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1135" y="533400"/>
            <a:ext cx="3280756" cy="5638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990600"/>
            <a:ext cx="255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a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9144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b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105150" y="4597400"/>
            <a:ext cx="854075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105149" y="3479800"/>
            <a:ext cx="1158875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105150" y="3781425"/>
            <a:ext cx="1162050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778625" y="3292475"/>
            <a:ext cx="838200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781800" y="4625975"/>
            <a:ext cx="11430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775450" y="5035550"/>
            <a:ext cx="1152525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628900" y="6010275"/>
            <a:ext cx="4171397" cy="296051"/>
            <a:chOff x="1447800" y="6076948"/>
            <a:chExt cx="4171397" cy="296051"/>
          </a:xfrm>
        </p:grpSpPr>
        <p:grpSp>
          <p:nvGrpSpPr>
            <p:cNvPr id="15" name="Group 19"/>
            <p:cNvGrpSpPr/>
            <p:nvPr/>
          </p:nvGrpSpPr>
          <p:grpSpPr>
            <a:xfrm>
              <a:off x="1447800" y="6076948"/>
              <a:ext cx="1632607" cy="276999"/>
              <a:chOff x="1447800" y="6076948"/>
              <a:chExt cx="1632607" cy="276999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447800" y="6172200"/>
                <a:ext cx="152400" cy="92075"/>
              </a:xfrm>
              <a:prstGeom prst="roundRect">
                <a:avLst/>
              </a:prstGeom>
              <a:solidFill>
                <a:srgbClr val="FF000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566851" y="6076948"/>
                <a:ext cx="1513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Recombinant sequence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6" name="Group 20"/>
            <p:cNvGrpSpPr/>
            <p:nvPr/>
          </p:nvGrpSpPr>
          <p:grpSpPr>
            <a:xfrm>
              <a:off x="3200400" y="6076950"/>
              <a:ext cx="1009097" cy="276999"/>
              <a:chOff x="3200400" y="6076950"/>
              <a:chExt cx="1009097" cy="276999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3200400" y="6172200"/>
                <a:ext cx="152400" cy="92075"/>
              </a:xfrm>
              <a:prstGeom prst="roundRect">
                <a:avLst/>
              </a:prstGeom>
              <a:solidFill>
                <a:srgbClr val="00B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314700" y="607695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Minor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7" name="Group 21"/>
            <p:cNvGrpSpPr/>
            <p:nvPr/>
          </p:nvGrpSpPr>
          <p:grpSpPr>
            <a:xfrm>
              <a:off x="4572000" y="6096000"/>
              <a:ext cx="1047197" cy="276999"/>
              <a:chOff x="5105400" y="6083300"/>
              <a:chExt cx="1047197" cy="276999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5105400" y="6172200"/>
                <a:ext cx="152400" cy="92075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57800" y="608330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Major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</p:grp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57200" y="6248400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Arial Narrow" pitchFamily="34" charset="0"/>
              </a:rPr>
              <a:t>Supplementary Fig. S5 </a:t>
            </a:r>
            <a:r>
              <a:rPr lang="en-US" sz="1200" b="1" dirty="0">
                <a:latin typeface="Arial Narrow" pitchFamily="34" charset="0"/>
              </a:rPr>
              <a:t>Phylogenetic tree constructed for Event </a:t>
            </a:r>
            <a:r>
              <a:rPr lang="en-US" sz="1200" b="1" dirty="0" smtClean="0">
                <a:latin typeface="Arial Narrow" pitchFamily="34" charset="0"/>
              </a:rPr>
              <a:t>5</a:t>
            </a:r>
            <a:r>
              <a:rPr lang="en-US" sz="1200" dirty="0" smtClean="0">
                <a:latin typeface="Arial Narrow" pitchFamily="34" charset="0"/>
              </a:rPr>
              <a:t>. a) Phylogenetic tree  constructed using the sequence from recombined region; b) Phylogenetic tree constructed from the rest of the region which does not have recombination signature</a:t>
            </a:r>
            <a:endParaRPr lang="en-US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:\To Print\ml trees\RE6-284-404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8028" y="533400"/>
            <a:ext cx="3333750" cy="5641731"/>
          </a:xfrm>
          <a:prstGeom prst="rect">
            <a:avLst/>
          </a:prstGeom>
          <a:noFill/>
        </p:spPr>
      </p:pic>
      <p:pic>
        <p:nvPicPr>
          <p:cNvPr id="6147" name="Picture 3" descr="J:\To Print\ml trees\RE6-Remaining284-404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5006" y="533400"/>
            <a:ext cx="3263669" cy="5638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990600"/>
            <a:ext cx="255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a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9144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b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38475" y="3190876"/>
            <a:ext cx="921543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038476" y="1035847"/>
            <a:ext cx="11430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040857" y="1140619"/>
            <a:ext cx="921543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815142" y="5341143"/>
            <a:ext cx="1109658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815142" y="4726781"/>
            <a:ext cx="838200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812761" y="2062162"/>
            <a:ext cx="883439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590800" y="6019800"/>
            <a:ext cx="4171397" cy="296051"/>
            <a:chOff x="1447800" y="6076948"/>
            <a:chExt cx="4171397" cy="296051"/>
          </a:xfrm>
        </p:grpSpPr>
        <p:grpSp>
          <p:nvGrpSpPr>
            <p:cNvPr id="15" name="Group 19"/>
            <p:cNvGrpSpPr/>
            <p:nvPr/>
          </p:nvGrpSpPr>
          <p:grpSpPr>
            <a:xfrm>
              <a:off x="1447800" y="6076948"/>
              <a:ext cx="1632607" cy="276999"/>
              <a:chOff x="1447800" y="6076948"/>
              <a:chExt cx="1632607" cy="276999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447800" y="6172200"/>
                <a:ext cx="152400" cy="92075"/>
              </a:xfrm>
              <a:prstGeom prst="roundRect">
                <a:avLst/>
              </a:prstGeom>
              <a:solidFill>
                <a:srgbClr val="FF000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566851" y="6076948"/>
                <a:ext cx="1513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Recombinant sequence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6" name="Group 20"/>
            <p:cNvGrpSpPr/>
            <p:nvPr/>
          </p:nvGrpSpPr>
          <p:grpSpPr>
            <a:xfrm>
              <a:off x="3200400" y="6076950"/>
              <a:ext cx="1009097" cy="276999"/>
              <a:chOff x="3200400" y="6076950"/>
              <a:chExt cx="1009097" cy="276999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3200400" y="6172200"/>
                <a:ext cx="152400" cy="92075"/>
              </a:xfrm>
              <a:prstGeom prst="roundRect">
                <a:avLst/>
              </a:prstGeom>
              <a:solidFill>
                <a:srgbClr val="00B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314700" y="607695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Minor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7" name="Group 21"/>
            <p:cNvGrpSpPr/>
            <p:nvPr/>
          </p:nvGrpSpPr>
          <p:grpSpPr>
            <a:xfrm>
              <a:off x="4572000" y="6096000"/>
              <a:ext cx="1047197" cy="276999"/>
              <a:chOff x="5105400" y="6083300"/>
              <a:chExt cx="1047197" cy="276999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5105400" y="6172200"/>
                <a:ext cx="152400" cy="92075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57800" y="608330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Major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</p:grp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57200" y="6248400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Arial Narrow" pitchFamily="34" charset="0"/>
              </a:rPr>
              <a:t>Supplementary Fig. S6 </a:t>
            </a:r>
            <a:r>
              <a:rPr lang="en-US" sz="1200" b="1" dirty="0">
                <a:latin typeface="Arial Narrow" pitchFamily="34" charset="0"/>
              </a:rPr>
              <a:t>Phylogenetic tree constructed for Event </a:t>
            </a:r>
            <a:r>
              <a:rPr lang="en-US" sz="1200" b="1" dirty="0" smtClean="0">
                <a:latin typeface="Arial Narrow" pitchFamily="34" charset="0"/>
              </a:rPr>
              <a:t>6</a:t>
            </a:r>
            <a:r>
              <a:rPr lang="en-US" sz="1200" dirty="0" smtClean="0">
                <a:latin typeface="Arial Narrow" pitchFamily="34" charset="0"/>
              </a:rPr>
              <a:t>. a) Phylogenetic tree  constructed using the sequence from recombined region; b) Phylogenetic tree constructed from the rest of the region which does not have recombination signature</a:t>
            </a:r>
            <a:endParaRPr lang="en-US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:\To Print\ml trees\RE7-198-249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539262"/>
            <a:ext cx="3306041" cy="5594838"/>
          </a:xfrm>
          <a:prstGeom prst="rect">
            <a:avLst/>
          </a:prstGeom>
          <a:noFill/>
        </p:spPr>
      </p:pic>
      <p:pic>
        <p:nvPicPr>
          <p:cNvPr id="7171" name="Picture 3" descr="J:\To Print\ml trees\RE7-Remaining198-249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526619"/>
            <a:ext cx="3257549" cy="562822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990600"/>
            <a:ext cx="255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a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9144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itchFamily="34" charset="0"/>
                <a:cs typeface="Arial" pitchFamily="34" charset="0"/>
              </a:rPr>
              <a:t>b</a:t>
            </a:r>
            <a:endParaRPr lang="en-US" sz="12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130551" y="2565400"/>
            <a:ext cx="908050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136900" y="5511800"/>
            <a:ext cx="12065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136900" y="5718175"/>
            <a:ext cx="1206500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877050" y="5635625"/>
            <a:ext cx="1143000" cy="92075"/>
          </a:xfrm>
          <a:prstGeom prst="round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873875" y="3486150"/>
            <a:ext cx="822325" cy="92075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877050" y="4508500"/>
            <a:ext cx="1123950" cy="92075"/>
          </a:xfrm>
          <a:prstGeom prst="roundRect">
            <a:avLst/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638425" y="6000750"/>
            <a:ext cx="4171397" cy="296051"/>
            <a:chOff x="1447800" y="6076948"/>
            <a:chExt cx="4171397" cy="296051"/>
          </a:xfrm>
        </p:grpSpPr>
        <p:grpSp>
          <p:nvGrpSpPr>
            <p:cNvPr id="15" name="Group 19"/>
            <p:cNvGrpSpPr/>
            <p:nvPr/>
          </p:nvGrpSpPr>
          <p:grpSpPr>
            <a:xfrm>
              <a:off x="1447800" y="6076948"/>
              <a:ext cx="1632607" cy="276999"/>
              <a:chOff x="1447800" y="6076948"/>
              <a:chExt cx="1632607" cy="276999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1447800" y="6172200"/>
                <a:ext cx="152400" cy="92075"/>
              </a:xfrm>
              <a:prstGeom prst="roundRect">
                <a:avLst/>
              </a:prstGeom>
              <a:solidFill>
                <a:srgbClr val="FF000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566851" y="6076948"/>
                <a:ext cx="1513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Recombinant sequence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6" name="Group 20"/>
            <p:cNvGrpSpPr/>
            <p:nvPr/>
          </p:nvGrpSpPr>
          <p:grpSpPr>
            <a:xfrm>
              <a:off x="3200400" y="6076950"/>
              <a:ext cx="1009097" cy="276999"/>
              <a:chOff x="3200400" y="6076950"/>
              <a:chExt cx="1009097" cy="276999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3200400" y="6172200"/>
                <a:ext cx="152400" cy="92075"/>
              </a:xfrm>
              <a:prstGeom prst="roundRect">
                <a:avLst/>
              </a:prstGeom>
              <a:solidFill>
                <a:srgbClr val="00B05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314700" y="607695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Minor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  <p:grpSp>
          <p:nvGrpSpPr>
            <p:cNvPr id="17" name="Group 21"/>
            <p:cNvGrpSpPr/>
            <p:nvPr/>
          </p:nvGrpSpPr>
          <p:grpSpPr>
            <a:xfrm>
              <a:off x="4572000" y="6096000"/>
              <a:ext cx="1047197" cy="276999"/>
              <a:chOff x="5105400" y="6083300"/>
              <a:chExt cx="1047197" cy="276999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5105400" y="6172200"/>
                <a:ext cx="152400" cy="92075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57800" y="6083300"/>
                <a:ext cx="8947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 Narrow" pitchFamily="34" charset="0"/>
                  </a:rPr>
                  <a:t>Major parent</a:t>
                </a:r>
                <a:endParaRPr lang="en-US" sz="1200" dirty="0">
                  <a:latin typeface="Arial Narrow" pitchFamily="34" charset="0"/>
                </a:endParaRPr>
              </a:p>
            </p:txBody>
          </p:sp>
        </p:grpSp>
      </p:grp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57200" y="6248400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Arial Narrow" pitchFamily="34" charset="0"/>
              </a:rPr>
              <a:t>Supplementary </a:t>
            </a:r>
            <a:r>
              <a:rPr lang="en-US" sz="1200" b="1" dirty="0">
                <a:latin typeface="Arial Narrow" pitchFamily="34" charset="0"/>
              </a:rPr>
              <a:t>Fig. </a:t>
            </a:r>
            <a:r>
              <a:rPr lang="en-US" sz="1200" b="1" dirty="0" smtClean="0">
                <a:latin typeface="Arial Narrow" pitchFamily="34" charset="0"/>
              </a:rPr>
              <a:t>S7 </a:t>
            </a:r>
            <a:r>
              <a:rPr lang="en-US" sz="1200" b="1" dirty="0">
                <a:latin typeface="Arial Narrow" pitchFamily="34" charset="0"/>
              </a:rPr>
              <a:t>Phylogenetic tree constructed for Event </a:t>
            </a:r>
            <a:r>
              <a:rPr lang="en-US" sz="1200" b="1" dirty="0" smtClean="0">
                <a:latin typeface="Arial Narrow" pitchFamily="34" charset="0"/>
              </a:rPr>
              <a:t>7</a:t>
            </a:r>
            <a:r>
              <a:rPr lang="en-US" sz="1200" dirty="0" smtClean="0">
                <a:latin typeface="Arial Narrow" pitchFamily="34" charset="0"/>
              </a:rPr>
              <a:t>. a) Phylogenetic tree  constructed using the sequence from recombined region; b) Phylogenetic tree constructed from the rest of the region which does not have recombination signature</a:t>
            </a:r>
            <a:endParaRPr lang="en-US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336</Words>
  <Application>Microsoft Office PowerPoint</Application>
  <PresentationFormat>A4 Paper (210x297 mm)</PresentationFormat>
  <Paragraphs>42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Nagarajan</dc:creator>
  <cp:lastModifiedBy>micro</cp:lastModifiedBy>
  <cp:revision>68</cp:revision>
  <dcterms:created xsi:type="dcterms:W3CDTF">2006-08-16T00:00:00Z</dcterms:created>
  <dcterms:modified xsi:type="dcterms:W3CDTF">2021-01-20T12:50:02Z</dcterms:modified>
</cp:coreProperties>
</file>