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4E872C-61B1-2B44-75C5-3DC816245F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C00EBC0-8A4E-BCEF-5660-B9DC8FC6A6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9D7074-D93A-55B6-F5FE-4D92A3451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E1B8-7756-4CD1-B2C3-942BF2222BB1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356BA3-EE68-906D-863F-5AB99D482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DC8E4F-50A1-9738-DCFE-CED2882B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126D-1766-4046-9096-E4119BBE03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6605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69E590-5F2E-A237-1223-27902A919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FAD131-BE38-DE20-6FE6-B93746816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3A4A24-3D22-D946-6882-AE9349602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E1B8-7756-4CD1-B2C3-942BF2222BB1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2E4897-79A5-D15B-7648-17E574BFB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CD0C52-DC14-ED64-6312-43FE2ADF1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126D-1766-4046-9096-E4119BBE03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9585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D8A0C9-1CBD-E9B1-CB59-F34D924D5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404B95-F8AE-2860-2F8C-20D6B8019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CD148D-45E1-6D4C-06CA-23520BD23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E1B8-7756-4CD1-B2C3-942BF2222BB1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8DFFB3-82DB-B948-2C7C-BB8AEB5E4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F5E332-DEC5-3A77-6895-ECBC59805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126D-1766-4046-9096-E4119BBE03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8962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E256C4-2968-A9AB-39D9-310604C0A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8B64F0-5332-481C-8427-0ABFD7ADE5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C758CB1-8081-6291-450E-535C0ACAB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4DDB75B-EE4B-818F-9FEA-85FA29999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E1B8-7756-4CD1-B2C3-942BF2222BB1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BCA0E03-F395-C3ED-C54E-8C25E0F65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1F05E3-4F08-6DCF-7B41-37C74D6C3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126D-1766-4046-9096-E4119BBE03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0394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9ED2EA-D39E-8BF6-C340-2DC54886C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62DFDB7-0D22-1DA6-B62F-C313CF422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8C4FF9-2223-6F54-00FB-531708C34B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2239610-C842-C5B1-F11B-85946ADDB1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65833E1-7D59-F0ED-59F1-09209313D4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6E3AFB0-038F-7543-54A2-EA153ECF7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E1B8-7756-4CD1-B2C3-942BF2222BB1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B52614-6412-4E68-73B4-86360CFDD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FAD179B-9C9F-0D34-9353-2F01CEE9E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126D-1766-4046-9096-E4119BBE03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7469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5F37D3-EE64-5C5B-F5EC-8624B72F5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1F6918B-9680-60FA-7965-5357AEE1A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E1B8-7756-4CD1-B2C3-942BF2222BB1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A8C5042-E7DF-8389-9F85-D5FAC849B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07C15CE-27EC-9EE2-0B16-A7D6F49BB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126D-1766-4046-9096-E4119BBE03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4074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3AE81E8-9966-073C-23B1-1F2DC7C13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E1B8-7756-4CD1-B2C3-942BF2222BB1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900C201-3B87-2978-6478-7279DACE0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664B7C0-9122-2332-5AA8-ECDF2D830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126D-1766-4046-9096-E4119BBE03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0948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79AD60-5913-9AFA-CBBB-47701D4C0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7F1F01-7DFC-9358-A27B-7C04E11EC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6E963C5-6960-2CA9-55AD-BE70C9C39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6B258D4-6669-F6AD-A89D-4A5A6EF30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E1B8-7756-4CD1-B2C3-942BF2222BB1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A678048-E19B-D1FA-9497-F79540AEA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6C86FF-6C2F-B4C6-55BE-5C47B67CE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126D-1766-4046-9096-E4119BBE03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3256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84B627-DE59-571A-13CA-2C490B7F1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C2A25A0-606C-9ABC-E063-B1BCCBF49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EA72D73-6F6F-B638-2AE7-8963DE6989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EB35A1B-B1AD-713E-A0D7-011E3531E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E1B8-7756-4CD1-B2C3-942BF2222BB1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4416D98-3C0E-FEAF-FDBC-3D40E07B2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21C3B8-11BE-0A96-6450-033AEC969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126D-1766-4046-9096-E4119BBE03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0768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4ED1F5-8376-CDA5-B0AB-D505FA20B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EAF110D-76F5-C911-A73D-39F72381B9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E91A62-A490-C2A8-5A51-0FADC2C13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E1B8-7756-4CD1-B2C3-942BF2222BB1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246996-D9FE-9802-E9AF-0B02D261F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9C747C-2AD0-4E32-1153-D5647BDD4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126D-1766-4046-9096-E4119BBE03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4893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69381B9-7672-526B-A0B3-AAB486ADF9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F295D4B-E128-E203-8C60-0CE0FA25A3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AE3B73-DDF8-4D85-F28A-1B30035CA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E1B8-7756-4CD1-B2C3-942BF2222BB1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407B1D-BD39-290D-1642-0BAFAA9E2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716E6A-5FFA-73AE-3BB0-70E1BB55C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126D-1766-4046-9096-E4119BBE03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7369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7BB5D3-3070-68D1-AC05-196151B11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65DEF6C-257A-FA6A-C41F-F79DEF6D6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BDBA9C-4FAB-33B0-7FF9-419AA23BB9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5E1B8-7756-4CD1-B2C3-942BF2222BB1}" type="datetimeFigureOut">
              <a:rPr lang="es-MX" smtClean="0"/>
              <a:t>22/08/2022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C804EF-6C2A-CB7C-B681-C06CFDCACF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F65E0F-7EC4-A33F-44A9-8FE5F394DF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4126D-1766-4046-9096-E4119BBE03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1803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49D38BA-2BF1-CD4A-BE13-64239C33CC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32" r="30767" b="19215"/>
          <a:stretch/>
        </p:blipFill>
        <p:spPr>
          <a:xfrm>
            <a:off x="896471" y="112060"/>
            <a:ext cx="4159623" cy="554018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0CDBE00-24D8-90DB-1241-30FA461F64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49" r="24909"/>
          <a:stretch/>
        </p:blipFill>
        <p:spPr>
          <a:xfrm>
            <a:off x="6158753" y="0"/>
            <a:ext cx="5136776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6B0A4FA-D151-BBC0-0E45-2EF8535AA6B1}"/>
              </a:ext>
            </a:extLst>
          </p:cNvPr>
          <p:cNvSpPr txBox="1"/>
          <p:nvPr/>
        </p:nvSpPr>
        <p:spPr>
          <a:xfrm>
            <a:off x="2554941" y="210688"/>
            <a:ext cx="8104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β</a:t>
            </a:r>
            <a:r>
              <a:rPr lang="es-MX" dirty="0"/>
              <a:t>-ACTIN                                                                                            TROPONIN I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4B8217C-764F-C30F-1AA1-C8F894F94C10}"/>
              </a:ext>
            </a:extLst>
          </p:cNvPr>
          <p:cNvSpPr txBox="1"/>
          <p:nvPr/>
        </p:nvSpPr>
        <p:spPr>
          <a:xfrm>
            <a:off x="2066365" y="1417312"/>
            <a:ext cx="3711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0            5           10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4F7DE43-EF55-B133-4B20-C5BE38EB349F}"/>
              </a:ext>
            </a:extLst>
          </p:cNvPr>
          <p:cNvSpPr txBox="1"/>
          <p:nvPr/>
        </p:nvSpPr>
        <p:spPr>
          <a:xfrm>
            <a:off x="7965141" y="915288"/>
            <a:ext cx="3711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0            5           10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2222473-376E-9D67-95F3-55DD2CB915D9}"/>
              </a:ext>
            </a:extLst>
          </p:cNvPr>
          <p:cNvSpPr txBox="1"/>
          <p:nvPr/>
        </p:nvSpPr>
        <p:spPr>
          <a:xfrm>
            <a:off x="779931" y="1822504"/>
            <a:ext cx="1084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42 </a:t>
            </a:r>
            <a:r>
              <a:rPr lang="es-MX" dirty="0" err="1"/>
              <a:t>KDa</a:t>
            </a:r>
            <a:endParaRPr lang="es-MX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52423D9-3086-87F2-71EF-AFFBDC2D5E7A}"/>
              </a:ext>
            </a:extLst>
          </p:cNvPr>
          <p:cNvSpPr txBox="1"/>
          <p:nvPr/>
        </p:nvSpPr>
        <p:spPr>
          <a:xfrm>
            <a:off x="6669742" y="2405208"/>
            <a:ext cx="1084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28 </a:t>
            </a:r>
            <a:r>
              <a:rPr lang="es-MX" dirty="0" err="1"/>
              <a:t>KDa</a:t>
            </a:r>
            <a:endParaRPr lang="es-MX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5C2E2A9-FE91-8EA6-DC8C-31C95ECF01D1}"/>
              </a:ext>
            </a:extLst>
          </p:cNvPr>
          <p:cNvSpPr txBox="1"/>
          <p:nvPr/>
        </p:nvSpPr>
        <p:spPr>
          <a:xfrm>
            <a:off x="219635" y="5853971"/>
            <a:ext cx="118782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Fig. 1S. </a:t>
            </a:r>
            <a:r>
              <a:rPr lang="en-US" sz="1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ZnO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NPs effect on troponin I expression. Cells (1 × 10</a:t>
            </a:r>
            <a:r>
              <a:rPr lang="en-US" sz="14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were exposed to 5 and 10 </a:t>
            </a:r>
            <a:r>
              <a:rPr lang="en-US" sz="1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μg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/cm</a:t>
            </a:r>
            <a:r>
              <a:rPr lang="en-US" sz="14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over 48 h and the expression of troponin I was determined by western blot. This is a representative experiment of three performed in an independent way. Membrane was first incubated with anti- troponin I antibody, stripped and after incubated with an anti-</a:t>
            </a:r>
            <a:r>
              <a:rPr lang="el-GR" sz="1400" dirty="0"/>
              <a:t>β</a:t>
            </a:r>
            <a:r>
              <a:rPr lang="es-MX" sz="1400" dirty="0"/>
              <a:t>-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actin antibody. These images correspond to the </a:t>
            </a:r>
            <a:r>
              <a:rPr lang="en-US" sz="1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membranesanalyzed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the </a:t>
            </a:r>
            <a:r>
              <a:rPr lang="en-US" sz="1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ChemiDocTM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MP Imaging System (Bio-Rad). 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F56A754B-24AA-87B9-0209-010504853EF7}"/>
              </a:ext>
            </a:extLst>
          </p:cNvPr>
          <p:cNvCxnSpPr>
            <a:endCxn id="10" idx="3"/>
          </p:cNvCxnSpPr>
          <p:nvPr/>
        </p:nvCxnSpPr>
        <p:spPr>
          <a:xfrm>
            <a:off x="7521388" y="2572871"/>
            <a:ext cx="12550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5284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5E09BE8-0A88-A098-EF5F-E1B17CB308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74" t="16323" r="34707" b="29220"/>
          <a:stretch/>
        </p:blipFill>
        <p:spPr>
          <a:xfrm>
            <a:off x="7241840" y="1099954"/>
            <a:ext cx="3454247" cy="373469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2C6CE4F-2F3C-ECE2-E300-449191FBDE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011" t="10780" r="38311" b="33049"/>
          <a:stretch/>
        </p:blipFill>
        <p:spPr>
          <a:xfrm>
            <a:off x="1495913" y="824381"/>
            <a:ext cx="2816919" cy="385215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6B0A4FA-D151-BBC0-0E45-2EF8535AA6B1}"/>
              </a:ext>
            </a:extLst>
          </p:cNvPr>
          <p:cNvSpPr txBox="1"/>
          <p:nvPr/>
        </p:nvSpPr>
        <p:spPr>
          <a:xfrm>
            <a:off x="2554940" y="210688"/>
            <a:ext cx="9637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β</a:t>
            </a:r>
            <a:r>
              <a:rPr lang="es-MX" dirty="0"/>
              <a:t>-ACTIN                                                                              ATRIAL NATRIURETIC PEPTIDE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4B8217C-764F-C30F-1AA1-C8F894F94C10}"/>
              </a:ext>
            </a:extLst>
          </p:cNvPr>
          <p:cNvSpPr txBox="1"/>
          <p:nvPr/>
        </p:nvSpPr>
        <p:spPr>
          <a:xfrm>
            <a:off x="2066365" y="1417312"/>
            <a:ext cx="3711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0            5           10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4F7DE43-EF55-B133-4B20-C5BE38EB349F}"/>
              </a:ext>
            </a:extLst>
          </p:cNvPr>
          <p:cNvSpPr txBox="1"/>
          <p:nvPr/>
        </p:nvSpPr>
        <p:spPr>
          <a:xfrm>
            <a:off x="7965141" y="1080664"/>
            <a:ext cx="3711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0            5           10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2222473-376E-9D67-95F3-55DD2CB915D9}"/>
              </a:ext>
            </a:extLst>
          </p:cNvPr>
          <p:cNvSpPr txBox="1"/>
          <p:nvPr/>
        </p:nvSpPr>
        <p:spPr>
          <a:xfrm>
            <a:off x="779931" y="1822504"/>
            <a:ext cx="1084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42 </a:t>
            </a:r>
            <a:r>
              <a:rPr lang="es-MX" dirty="0" err="1"/>
              <a:t>KDa</a:t>
            </a:r>
            <a:endParaRPr lang="es-MX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52423D9-3086-87F2-71EF-AFFBDC2D5E7A}"/>
              </a:ext>
            </a:extLst>
          </p:cNvPr>
          <p:cNvSpPr txBox="1"/>
          <p:nvPr/>
        </p:nvSpPr>
        <p:spPr>
          <a:xfrm>
            <a:off x="6660014" y="1996641"/>
            <a:ext cx="1084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16 </a:t>
            </a:r>
            <a:r>
              <a:rPr lang="es-MX" dirty="0" err="1"/>
              <a:t>KDa</a:t>
            </a:r>
            <a:endParaRPr lang="es-MX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5C2E2A9-FE91-8EA6-DC8C-31C95ECF01D1}"/>
              </a:ext>
            </a:extLst>
          </p:cNvPr>
          <p:cNvSpPr txBox="1"/>
          <p:nvPr/>
        </p:nvSpPr>
        <p:spPr>
          <a:xfrm>
            <a:off x="156882" y="5650324"/>
            <a:ext cx="118782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Fig. 2S. </a:t>
            </a:r>
            <a:r>
              <a:rPr lang="en-US" sz="1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ZnO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NPs effect on atrial natriuretic peptide expression. Cells (1 × 10</a:t>
            </a:r>
            <a:r>
              <a:rPr lang="en-US" sz="14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were exposed to 5 and 10 </a:t>
            </a:r>
            <a:r>
              <a:rPr lang="en-US" sz="1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μg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/cm</a:t>
            </a:r>
            <a:r>
              <a:rPr lang="en-US" sz="14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over 48 h and the expression of atrial natriuretic peptide was determined by western blot. This is a representative experiment of three performed in an independent way. Membrane was first incubated with anti-atrial natriuretic peptide antibody, stripped, and after incubated with an anti-</a:t>
            </a:r>
            <a:r>
              <a:rPr lang="el-GR" sz="1400" dirty="0"/>
              <a:t>β</a:t>
            </a:r>
            <a:r>
              <a:rPr lang="es-MX" sz="1400" dirty="0"/>
              <a:t>-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actin antibody. These images correspond to the membrane analyzed in 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the </a:t>
            </a:r>
            <a:r>
              <a:rPr lang="en-US" sz="1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ChemiDocTM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MP Imaging System (Bio-Rad). 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F56A754B-24AA-87B9-0209-010504853EF7}"/>
              </a:ext>
            </a:extLst>
          </p:cNvPr>
          <p:cNvCxnSpPr>
            <a:endCxn id="10" idx="3"/>
          </p:cNvCxnSpPr>
          <p:nvPr/>
        </p:nvCxnSpPr>
        <p:spPr>
          <a:xfrm>
            <a:off x="7511660" y="2164304"/>
            <a:ext cx="12550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23669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217</Words>
  <Application>Microsoft Office PowerPoint</Application>
  <PresentationFormat>Panorámica</PresentationFormat>
  <Paragraphs>12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Rebeca López</dc:creator>
  <cp:lastModifiedBy>Rebeca López</cp:lastModifiedBy>
  <cp:revision>8</cp:revision>
  <dcterms:created xsi:type="dcterms:W3CDTF">2022-08-22T20:28:31Z</dcterms:created>
  <dcterms:modified xsi:type="dcterms:W3CDTF">2022-08-22T21:13:19Z</dcterms:modified>
</cp:coreProperties>
</file>