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B7E2D-4C73-7D77-98DC-C6655A15C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0C69AC-C922-88FF-68E2-D6CD45256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AD071E-4F77-3432-7BE7-C57E163F2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579C83-BB5F-9A0D-C4D9-D696A9202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4F52C2-1C18-D042-34FE-4CC01A08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756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BECE7-2048-4214-D191-9495CAB61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DE24E0-E8DA-96C1-7E3E-8954A1A0F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923E3B-2D23-3552-0383-A4156BEA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10ED6-D15B-22E0-46F4-0C411063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69D364-C6EB-EFCF-F81D-A98F81B7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54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2E508-1734-573A-BC97-64F65CB0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588B52-4EE1-7EB2-8709-EE36D937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A8E213-CDAA-DD45-E787-D04FEE88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12C4EF-B548-A6D8-D78D-9698416A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C0D116-EA8A-85EB-36D3-7D06C5F5D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05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CBAAE-8477-8DF2-272D-3C391582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745E6E-8BA0-F668-CBEF-100003555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23C6D9-AF3F-CF33-0FD0-294A2D25E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51B0-896E-7A42-46CC-CA27DBFA9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174FD7-59FD-5D3B-37E4-C3ECCC3C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700E74-9C7F-E35F-17FB-A195C426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240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436B8-013F-2889-FBE7-6265AC27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EACCEB-27A5-9721-A8DE-6C69C2FB7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37EB2A-EE77-F672-1B65-082CB4C2B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7764A1-D8D5-2106-1AD4-F652408A5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43CC2B1-E2F1-A267-09DE-673A8F1F9E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86F125-3CAA-D170-7952-21B928CE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4F1E147-5C67-4A70-DFB0-F61B1CCD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56CE0E-18E0-344C-239D-D64660C4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086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5A39D-157C-43AF-7E96-5E742BCD6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84F254-D529-8951-66BD-46845769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914EE5-E24F-FB2D-8ABA-39EE528D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B2279B-8C24-5504-6227-E1582152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0254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4F3A0D-5B0C-66B9-08B8-AF5E286E2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6CF571-2785-533D-CFF1-2A98BF89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464DBF-70D6-F54D-6DA2-F606D653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248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15C6C-1F40-7E5F-81C2-DA7F54944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D16813-9F07-A096-6922-86073E5E1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53ABD4-A2A6-4D4E-6582-789221FCC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4811DF-F0C3-C4EE-FE94-F2774C54C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A34800-110C-A5EB-91F8-90050538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2F29E6-D946-D277-DC4A-F8465411C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861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8626E-A5E8-479E-3EBD-FAEA25A2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F708083-1ED0-63F6-3DEF-89478EBFE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383CFF-EB97-F63C-D3A6-F1F178F74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F72856-FA4E-4FC9-06D0-A95FAB82A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A9E3A4-5535-2FC1-A432-081920F9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732342-B57A-C7B4-921D-2C9162B24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361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0433B7-A9CB-AFDD-D090-F4891EFA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1AB9CA-633B-EA81-3F37-505F82EB0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58DB59-8BA7-5F6E-3618-C385AE38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642885-D293-8DEA-AEAB-B116E449F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A48536-E026-36A4-6BAD-02CE9D39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5984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01D391-8886-3040-9C6D-A8EED44EC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E4C487-9D76-B8CD-2D2B-11106E884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D41850-79F9-691D-97C3-670525745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3ABB19-2927-CC90-2772-995A7341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414BA8-A17D-8E52-A9D4-7DDE9C9B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757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0C4E16-E054-198C-F00B-32EDE3931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1257F1-F199-101C-0D13-A22EC6C4C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FD4DA6-6A9B-7584-6CDD-6AE0961F9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18C4-5D43-4378-B757-D28BDBDA0BF3}" type="datetimeFigureOut">
              <a:rPr lang="es-MX" smtClean="0"/>
              <a:t>18/08/2022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395FB1-019E-BBC5-3D55-2422E9290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331C06-83DC-4429-4954-BE65282C8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549EF-B6BD-44CC-BC03-68C2FBA33E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873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4.wdp"/><Relationship Id="rId17" Type="http://schemas.microsoft.com/office/2007/relationships/hdphoto" Target="../media/hdphoto7.wdp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5DA12F4C-09CF-4BF3-8318-5BAEF7723BC3}"/>
              </a:ext>
            </a:extLst>
          </p:cNvPr>
          <p:cNvGrpSpPr/>
          <p:nvPr/>
        </p:nvGrpSpPr>
        <p:grpSpPr>
          <a:xfrm>
            <a:off x="4107148" y="1541337"/>
            <a:ext cx="3755461" cy="1810669"/>
            <a:chOff x="4077652" y="654470"/>
            <a:chExt cx="3755461" cy="181066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71F3FA1A-7AE7-3BB3-B3C3-B0E680036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071" b="90572" l="4221" r="95617">
                          <a14:foregroundMark x1="9416" y1="70034" x2="9416" y2="70034"/>
                          <a14:foregroundMark x1="8117" y1="53872" x2="8117" y2="53872"/>
                          <a14:foregroundMark x1="4221" y1="69697" x2="4221" y2="69697"/>
                          <a14:foregroundMark x1="35552" y1="8418" x2="35552" y2="8418"/>
                          <a14:foregroundMark x1="47890" y1="11785" x2="47890" y2="11785"/>
                          <a14:foregroundMark x1="50974" y1="10101" x2="50974" y2="10101"/>
                          <a14:foregroundMark x1="47403" y1="7407" x2="47403" y2="7407"/>
                          <a14:foregroundMark x1="91558" y1="46465" x2="91558" y2="46465"/>
                          <a14:foregroundMark x1="95617" y1="64646" x2="95617" y2="64646"/>
                          <a14:foregroundMark x1="51461" y1="7071" x2="51461" y2="7071"/>
                          <a14:foregroundMark x1="33442" y1="90572" x2="33442" y2="905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77652" y="654470"/>
              <a:ext cx="3755461" cy="1810669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0B441A7-0F77-3FAC-9E79-D9B1A53E14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750" b="94000" l="51563" r="70391">
                          <a14:foregroundMark x1="57969" y1="87625" x2="57969" y2="87625"/>
                          <a14:foregroundMark x1="59023" y1="84438" x2="59023" y2="84438"/>
                          <a14:foregroundMark x1="57969" y1="76625" x2="57969" y2="76625"/>
                          <a14:foregroundMark x1="53711" y1="81250" x2="53711" y2="81250"/>
                          <a14:foregroundMark x1="51563" y1="77063" x2="51563" y2="77063"/>
                          <a14:foregroundMark x1="66211" y1="81250" x2="66211" y2="81250"/>
                          <a14:foregroundMark x1="70039" y1="78063" x2="70039" y2="78063"/>
                          <a14:foregroundMark x1="66055" y1="79563" x2="66055" y2="79563"/>
                          <a14:foregroundMark x1="67461" y1="85188" x2="67461" y2="85188"/>
                          <a14:foregroundMark x1="69297" y1="90813" x2="69297" y2="90813"/>
                          <a14:foregroundMark x1="64688" y1="93688" x2="64688" y2="93688"/>
                        </a14:backgroundRemoval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50006" t="71277" r="27303" b="3455"/>
            <a:stretch/>
          </p:blipFill>
          <p:spPr>
            <a:xfrm rot="7586916">
              <a:off x="5850279" y="1197908"/>
              <a:ext cx="475236" cy="330765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F3D49EF-AECC-1FF6-4ABF-D7D791775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2938" b="84438" l="21680" r="38789">
                          <a14:foregroundMark x1="34297" y1="82063" x2="34297" y2="82063"/>
                          <a14:foregroundMark x1="21680" y1="71000" x2="21680" y2="71000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20191" t="49057" r="59142" b="11607"/>
            <a:stretch/>
          </p:blipFill>
          <p:spPr>
            <a:xfrm rot="1586787">
              <a:off x="6050083" y="1172451"/>
              <a:ext cx="530098" cy="100652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0416228-CA22-ED7B-D5E6-3866F5A05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21129" y="1312802"/>
              <a:ext cx="825724" cy="646232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4F10913F-6A7E-9D78-708E-86421E976A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578" t="36616" r="32260" b="7430"/>
          <a:stretch/>
        </p:blipFill>
        <p:spPr>
          <a:xfrm>
            <a:off x="4461008" y="3429870"/>
            <a:ext cx="1192281" cy="106471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720FB4B-45B1-F186-7611-B7F75C03BC8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108" t="33521" r="43379" b="8461"/>
          <a:stretch/>
        </p:blipFill>
        <p:spPr>
          <a:xfrm>
            <a:off x="6105574" y="3316747"/>
            <a:ext cx="1495644" cy="124637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627B3BA-C695-5A86-75F6-A0DB8A065B4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375" b="82125" l="48750" r="65469">
                        <a14:foregroundMark x1="57773" y1="44313" x2="57773" y2="44313"/>
                        <a14:foregroundMark x1="56758" y1="43750" x2="56758" y2="43750"/>
                        <a14:foregroundMark x1="53555" y1="43938" x2="53555" y2="43938"/>
                        <a14:foregroundMark x1="51758" y1="43938" x2="51758" y2="43938"/>
                        <a14:foregroundMark x1="51758" y1="43375" x2="51758" y2="43375"/>
                        <a14:foregroundMark x1="61992" y1="82125" x2="61992" y2="82125"/>
                      </a14:backgroundRemoval>
                    </a14:imgEffect>
                  </a14:imgLayer>
                </a14:imgProps>
              </a:ext>
            </a:extLst>
          </a:blip>
          <a:srcRect l="46735" t="39968" r="32420" b="14649"/>
          <a:stretch/>
        </p:blipFill>
        <p:spPr>
          <a:xfrm>
            <a:off x="5423541" y="5143688"/>
            <a:ext cx="1149788" cy="1564496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EDCB4D91-DA67-B01D-E234-F9D3E266D76D}"/>
              </a:ext>
            </a:extLst>
          </p:cNvPr>
          <p:cNvSpPr txBox="1"/>
          <p:nvPr/>
        </p:nvSpPr>
        <p:spPr>
          <a:xfrm>
            <a:off x="3346538" y="961030"/>
            <a:ext cx="10615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5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43819D-C132-CC00-95BA-9534A349A34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401" t="39194" r="44185" b="9235"/>
          <a:stretch/>
        </p:blipFill>
        <p:spPr>
          <a:xfrm>
            <a:off x="5439265" y="460260"/>
            <a:ext cx="1049346" cy="7759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77CAD1-B19E-D0F1-6DDD-7BAF9909BFA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8227" b="81685" l="14865" r="77910"/>
                    </a14:imgEffect>
                  </a14:imgLayer>
                </a14:imgProps>
              </a:ext>
            </a:extLst>
          </a:blip>
          <a:srcRect l="6984" t="44045" r="14209" b="14133"/>
          <a:stretch/>
        </p:blipFill>
        <p:spPr>
          <a:xfrm>
            <a:off x="5637289" y="636887"/>
            <a:ext cx="425348" cy="150225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D3DC7E1B-C436-30E2-F6C5-B989C6F30303}"/>
              </a:ext>
            </a:extLst>
          </p:cNvPr>
          <p:cNvSpPr/>
          <p:nvPr/>
        </p:nvSpPr>
        <p:spPr>
          <a:xfrm>
            <a:off x="5821817" y="573079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A9173C6-AF2F-ECC0-0B21-65A98DBE3A8E}"/>
              </a:ext>
            </a:extLst>
          </p:cNvPr>
          <p:cNvSpPr/>
          <p:nvPr/>
        </p:nvSpPr>
        <p:spPr>
          <a:xfrm>
            <a:off x="6273139" y="847559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AF15E6EA-32C1-EEF6-77A1-657F516EA94A}"/>
              </a:ext>
            </a:extLst>
          </p:cNvPr>
          <p:cNvSpPr/>
          <p:nvPr/>
        </p:nvSpPr>
        <p:spPr>
          <a:xfrm>
            <a:off x="5806249" y="974824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F6F0F21-CB42-2C6F-7EFB-5FD382483729}"/>
              </a:ext>
            </a:extLst>
          </p:cNvPr>
          <p:cNvSpPr/>
          <p:nvPr/>
        </p:nvSpPr>
        <p:spPr>
          <a:xfrm>
            <a:off x="5994816" y="288281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95C7E58-3531-36BC-3CDD-458C56604A87}"/>
              </a:ext>
            </a:extLst>
          </p:cNvPr>
          <p:cNvSpPr/>
          <p:nvPr/>
        </p:nvSpPr>
        <p:spPr>
          <a:xfrm>
            <a:off x="5645400" y="817291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71BFAB02-8297-3A0F-12F2-CED2DF496D56}"/>
              </a:ext>
            </a:extLst>
          </p:cNvPr>
          <p:cNvSpPr/>
          <p:nvPr/>
        </p:nvSpPr>
        <p:spPr>
          <a:xfrm>
            <a:off x="6142242" y="863382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AAFA605F-A885-E594-CB89-3093663CB323}"/>
              </a:ext>
            </a:extLst>
          </p:cNvPr>
          <p:cNvSpPr/>
          <p:nvPr/>
        </p:nvSpPr>
        <p:spPr>
          <a:xfrm>
            <a:off x="5994816" y="429994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436431E8-3205-D81C-A47B-F1355D89BC77}"/>
              </a:ext>
            </a:extLst>
          </p:cNvPr>
          <p:cNvSpPr/>
          <p:nvPr/>
        </p:nvSpPr>
        <p:spPr>
          <a:xfrm>
            <a:off x="5962582" y="548316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93E9FBAC-036D-F753-0458-C0A7866A9E24}"/>
              </a:ext>
            </a:extLst>
          </p:cNvPr>
          <p:cNvSpPr/>
          <p:nvPr/>
        </p:nvSpPr>
        <p:spPr>
          <a:xfrm>
            <a:off x="5966521" y="724422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79552A0F-F1EA-F2FB-002A-C726053E6CA4}"/>
              </a:ext>
            </a:extLst>
          </p:cNvPr>
          <p:cNvSpPr/>
          <p:nvPr/>
        </p:nvSpPr>
        <p:spPr>
          <a:xfrm>
            <a:off x="6085961" y="840680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5CCF8063-5061-070D-B39F-3ABE08661984}"/>
              </a:ext>
            </a:extLst>
          </p:cNvPr>
          <p:cNvSpPr/>
          <p:nvPr/>
        </p:nvSpPr>
        <p:spPr>
          <a:xfrm>
            <a:off x="5821817" y="317175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14F33148-A539-B1C1-9512-E1A0A7354F87}"/>
              </a:ext>
            </a:extLst>
          </p:cNvPr>
          <p:cNvSpPr/>
          <p:nvPr/>
        </p:nvSpPr>
        <p:spPr>
          <a:xfrm>
            <a:off x="6170072" y="701033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2E9B4213-DDB2-7043-439F-FE5495B61517}"/>
              </a:ext>
            </a:extLst>
          </p:cNvPr>
          <p:cNvSpPr/>
          <p:nvPr/>
        </p:nvSpPr>
        <p:spPr>
          <a:xfrm>
            <a:off x="5970141" y="926672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D00DB396-C0CA-400D-C36B-3D3830C3A90F}"/>
              </a:ext>
            </a:extLst>
          </p:cNvPr>
          <p:cNvSpPr/>
          <p:nvPr/>
        </p:nvSpPr>
        <p:spPr>
          <a:xfrm>
            <a:off x="5920721" y="318551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DC579E16-A5DC-35E8-BF21-C9476565C0FB}"/>
              </a:ext>
            </a:extLst>
          </p:cNvPr>
          <p:cNvSpPr/>
          <p:nvPr/>
        </p:nvSpPr>
        <p:spPr>
          <a:xfrm>
            <a:off x="5896366" y="405229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C73463B1-93BD-BCA6-5C56-3C6E3A06C13B}"/>
              </a:ext>
            </a:extLst>
          </p:cNvPr>
          <p:cNvSpPr/>
          <p:nvPr/>
        </p:nvSpPr>
        <p:spPr>
          <a:xfrm>
            <a:off x="5879828" y="833114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0B277812-5372-07BD-E21A-2321FEBE4284}"/>
              </a:ext>
            </a:extLst>
          </p:cNvPr>
          <p:cNvSpPr/>
          <p:nvPr/>
        </p:nvSpPr>
        <p:spPr>
          <a:xfrm>
            <a:off x="5879828" y="677644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BCD21940-6DC1-68F1-CB51-618FC83451BC}"/>
              </a:ext>
            </a:extLst>
          </p:cNvPr>
          <p:cNvSpPr/>
          <p:nvPr/>
        </p:nvSpPr>
        <p:spPr>
          <a:xfrm>
            <a:off x="5851533" y="716168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BA2A6EB9-2DE8-B36F-15FC-54BEA87D4FE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8227" b="81685" l="14865" r="77910"/>
                    </a14:imgEffect>
                  </a14:imgLayer>
                </a14:imgProps>
              </a:ext>
            </a:extLst>
          </a:blip>
          <a:srcRect l="6984" t="44045" r="14209" b="14133"/>
          <a:stretch/>
        </p:blipFill>
        <p:spPr>
          <a:xfrm>
            <a:off x="5611188" y="836123"/>
            <a:ext cx="361326" cy="127614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10AE3910-D337-AFE1-7652-1DE0CB554EF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8227" b="81685" l="14865" r="77910"/>
                    </a14:imgEffect>
                  </a14:imgLayer>
                </a14:imgProps>
              </a:ext>
            </a:extLst>
          </a:blip>
          <a:srcRect l="6984" t="44045" r="14209" b="14133"/>
          <a:stretch/>
        </p:blipFill>
        <p:spPr>
          <a:xfrm>
            <a:off x="5959150" y="754947"/>
            <a:ext cx="366185" cy="129330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8017F9B9-D69F-9ED8-FE1A-247063221710}"/>
              </a:ext>
            </a:extLst>
          </p:cNvPr>
          <p:cNvSpPr txBox="1"/>
          <p:nvPr/>
        </p:nvSpPr>
        <p:spPr>
          <a:xfrm>
            <a:off x="6067342" y="211682"/>
            <a:ext cx="97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ZnO</a:t>
            </a:r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NPs</a:t>
            </a:r>
            <a:endParaRPr lang="es-ES_trad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14C4B580-78DB-CCE6-3AC7-92A4AD511233}"/>
              </a:ext>
            </a:extLst>
          </p:cNvPr>
          <p:cNvSpPr txBox="1"/>
          <p:nvPr/>
        </p:nvSpPr>
        <p:spPr>
          <a:xfrm>
            <a:off x="4528028" y="740222"/>
            <a:ext cx="1061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H9c2 </a:t>
            </a:r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s-ES_trad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2281F4A2-61A8-FDAA-D52A-98268A3F4961}"/>
              </a:ext>
            </a:extLst>
          </p:cNvPr>
          <p:cNvSpPr txBox="1"/>
          <p:nvPr/>
        </p:nvSpPr>
        <p:spPr>
          <a:xfrm>
            <a:off x="4334206" y="4472070"/>
            <a:ext cx="3207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Apoptosis                    Necrosis</a:t>
            </a:r>
          </a:p>
        </p:txBody>
      </p: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F0218FE2-BA76-1024-4442-8AA744F61CB1}"/>
              </a:ext>
            </a:extLst>
          </p:cNvPr>
          <p:cNvGrpSpPr/>
          <p:nvPr/>
        </p:nvGrpSpPr>
        <p:grpSpPr>
          <a:xfrm>
            <a:off x="5175465" y="3933986"/>
            <a:ext cx="1189537" cy="597624"/>
            <a:chOff x="6249765" y="2310213"/>
            <a:chExt cx="1189537" cy="597624"/>
          </a:xfrm>
        </p:grpSpPr>
        <p:sp>
          <p:nvSpPr>
            <p:cNvPr id="80" name="Sol 79">
              <a:extLst>
                <a:ext uri="{FF2B5EF4-FFF2-40B4-BE49-F238E27FC236}">
                  <a16:creationId xmlns:a16="http://schemas.microsoft.com/office/drawing/2014/main" id="{A535EDC3-E144-AC59-BCCE-B109C2339E39}"/>
                </a:ext>
              </a:extLst>
            </p:cNvPr>
            <p:cNvSpPr/>
            <p:nvPr/>
          </p:nvSpPr>
          <p:spPr>
            <a:xfrm flipV="1">
              <a:off x="7062113" y="23632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Sol 89">
              <a:extLst>
                <a:ext uri="{FF2B5EF4-FFF2-40B4-BE49-F238E27FC236}">
                  <a16:creationId xmlns:a16="http://schemas.microsoft.com/office/drawing/2014/main" id="{20DB3FF3-7755-1A69-FB09-8AD7D1E5E2FE}"/>
                </a:ext>
              </a:extLst>
            </p:cNvPr>
            <p:cNvSpPr/>
            <p:nvPr/>
          </p:nvSpPr>
          <p:spPr>
            <a:xfrm flipV="1">
              <a:off x="6257929" y="2532688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Sol 91">
              <a:extLst>
                <a:ext uri="{FF2B5EF4-FFF2-40B4-BE49-F238E27FC236}">
                  <a16:creationId xmlns:a16="http://schemas.microsoft.com/office/drawing/2014/main" id="{2A6C8FCE-63D7-535A-A8A9-84E2020660CC}"/>
                </a:ext>
              </a:extLst>
            </p:cNvPr>
            <p:cNvSpPr/>
            <p:nvPr/>
          </p:nvSpPr>
          <p:spPr>
            <a:xfrm flipV="1">
              <a:off x="7290713" y="25918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Sol 92">
              <a:extLst>
                <a:ext uri="{FF2B5EF4-FFF2-40B4-BE49-F238E27FC236}">
                  <a16:creationId xmlns:a16="http://schemas.microsoft.com/office/drawing/2014/main" id="{4EBD21E7-9FBA-49FE-4F0D-2527B68D1DE6}"/>
                </a:ext>
              </a:extLst>
            </p:cNvPr>
            <p:cNvSpPr/>
            <p:nvPr/>
          </p:nvSpPr>
          <p:spPr>
            <a:xfrm flipV="1">
              <a:off x="7405013" y="27061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Sol 94">
              <a:extLst>
                <a:ext uri="{FF2B5EF4-FFF2-40B4-BE49-F238E27FC236}">
                  <a16:creationId xmlns:a16="http://schemas.microsoft.com/office/drawing/2014/main" id="{2B01F390-1709-8DCB-2566-0B062C0FCA97}"/>
                </a:ext>
              </a:extLst>
            </p:cNvPr>
            <p:cNvSpPr/>
            <p:nvPr/>
          </p:nvSpPr>
          <p:spPr>
            <a:xfrm flipV="1">
              <a:off x="6433462" y="2310213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Sol 98">
              <a:extLst>
                <a:ext uri="{FF2B5EF4-FFF2-40B4-BE49-F238E27FC236}">
                  <a16:creationId xmlns:a16="http://schemas.microsoft.com/office/drawing/2014/main" id="{35C04962-2BA7-D1BB-B90C-D0212077C709}"/>
                </a:ext>
              </a:extLst>
            </p:cNvPr>
            <p:cNvSpPr/>
            <p:nvPr/>
          </p:nvSpPr>
          <p:spPr>
            <a:xfrm flipV="1">
              <a:off x="6249765" y="2873548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Sol 102">
              <a:extLst>
                <a:ext uri="{FF2B5EF4-FFF2-40B4-BE49-F238E27FC236}">
                  <a16:creationId xmlns:a16="http://schemas.microsoft.com/office/drawing/2014/main" id="{FD99F0C6-336F-FE92-1B44-D3B86026F538}"/>
                </a:ext>
              </a:extLst>
            </p:cNvPr>
            <p:cNvSpPr/>
            <p:nvPr/>
          </p:nvSpPr>
          <p:spPr>
            <a:xfrm flipV="1">
              <a:off x="6811062" y="2644949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351FB7AB-52F4-90D2-29E4-B54616C27D03}"/>
              </a:ext>
            </a:extLst>
          </p:cNvPr>
          <p:cNvSpPr txBox="1"/>
          <p:nvPr/>
        </p:nvSpPr>
        <p:spPr>
          <a:xfrm>
            <a:off x="7434948" y="1622280"/>
            <a:ext cx="1761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Proliferation</a:t>
            </a:r>
            <a:endParaRPr lang="es-ES_trad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ol 66">
            <a:extLst>
              <a:ext uri="{FF2B5EF4-FFF2-40B4-BE49-F238E27FC236}">
                <a16:creationId xmlns:a16="http://schemas.microsoft.com/office/drawing/2014/main" id="{F04097FF-C19A-2709-0651-58CD9A2E72FB}"/>
              </a:ext>
            </a:extLst>
          </p:cNvPr>
          <p:cNvSpPr/>
          <p:nvPr/>
        </p:nvSpPr>
        <p:spPr>
          <a:xfrm flipV="1">
            <a:off x="4633469" y="2092184"/>
            <a:ext cx="42675" cy="26193"/>
          </a:xfrm>
          <a:prstGeom prst="su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ol 70">
            <a:extLst>
              <a:ext uri="{FF2B5EF4-FFF2-40B4-BE49-F238E27FC236}">
                <a16:creationId xmlns:a16="http://schemas.microsoft.com/office/drawing/2014/main" id="{6161AC3C-619B-AC79-2D8E-C32C7F8769E3}"/>
              </a:ext>
            </a:extLst>
          </p:cNvPr>
          <p:cNvSpPr/>
          <p:nvPr/>
        </p:nvSpPr>
        <p:spPr>
          <a:xfrm flipV="1">
            <a:off x="4775723" y="2179495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Sol 71">
            <a:extLst>
              <a:ext uri="{FF2B5EF4-FFF2-40B4-BE49-F238E27FC236}">
                <a16:creationId xmlns:a16="http://schemas.microsoft.com/office/drawing/2014/main" id="{60B70764-1BCF-760D-6860-6F62AE0342CA}"/>
              </a:ext>
            </a:extLst>
          </p:cNvPr>
          <p:cNvSpPr/>
          <p:nvPr/>
        </p:nvSpPr>
        <p:spPr>
          <a:xfrm flipV="1">
            <a:off x="4917976" y="2048528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Sol 72">
            <a:extLst>
              <a:ext uri="{FF2B5EF4-FFF2-40B4-BE49-F238E27FC236}">
                <a16:creationId xmlns:a16="http://schemas.microsoft.com/office/drawing/2014/main" id="{40CF5659-D31E-0754-AE98-576ECD2AC61A}"/>
              </a:ext>
            </a:extLst>
          </p:cNvPr>
          <p:cNvSpPr/>
          <p:nvPr/>
        </p:nvSpPr>
        <p:spPr>
          <a:xfrm flipV="1">
            <a:off x="5677471" y="2251706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ol 76">
            <a:extLst>
              <a:ext uri="{FF2B5EF4-FFF2-40B4-BE49-F238E27FC236}">
                <a16:creationId xmlns:a16="http://schemas.microsoft.com/office/drawing/2014/main" id="{9AB50F0E-AA61-9594-5127-10E0F14C0E13}"/>
              </a:ext>
            </a:extLst>
          </p:cNvPr>
          <p:cNvSpPr/>
          <p:nvPr/>
        </p:nvSpPr>
        <p:spPr>
          <a:xfrm flipV="1">
            <a:off x="6109821" y="2616048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Sol 77">
            <a:extLst>
              <a:ext uri="{FF2B5EF4-FFF2-40B4-BE49-F238E27FC236}">
                <a16:creationId xmlns:a16="http://schemas.microsoft.com/office/drawing/2014/main" id="{BDADD893-6F99-5D68-E4AE-D1A04434696C}"/>
              </a:ext>
            </a:extLst>
          </p:cNvPr>
          <p:cNvSpPr/>
          <p:nvPr/>
        </p:nvSpPr>
        <p:spPr>
          <a:xfrm flipV="1">
            <a:off x="5923913" y="2441427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Sol 78">
            <a:extLst>
              <a:ext uri="{FF2B5EF4-FFF2-40B4-BE49-F238E27FC236}">
                <a16:creationId xmlns:a16="http://schemas.microsoft.com/office/drawing/2014/main" id="{003208D8-780F-0C9A-19F9-DA7071A1236F}"/>
              </a:ext>
            </a:extLst>
          </p:cNvPr>
          <p:cNvSpPr/>
          <p:nvPr/>
        </p:nvSpPr>
        <p:spPr>
          <a:xfrm flipV="1">
            <a:off x="5164761" y="1968915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Sol 80">
            <a:extLst>
              <a:ext uri="{FF2B5EF4-FFF2-40B4-BE49-F238E27FC236}">
                <a16:creationId xmlns:a16="http://schemas.microsoft.com/office/drawing/2014/main" id="{7820A17A-A49B-0C0C-6A52-232491F51786}"/>
              </a:ext>
            </a:extLst>
          </p:cNvPr>
          <p:cNvSpPr/>
          <p:nvPr/>
        </p:nvSpPr>
        <p:spPr>
          <a:xfrm flipV="1">
            <a:off x="5360613" y="2441427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Sol 81">
            <a:extLst>
              <a:ext uri="{FF2B5EF4-FFF2-40B4-BE49-F238E27FC236}">
                <a16:creationId xmlns:a16="http://schemas.microsoft.com/office/drawing/2014/main" id="{A2CC1D87-D7C6-C2BB-7C37-D29DA08404B4}"/>
              </a:ext>
            </a:extLst>
          </p:cNvPr>
          <p:cNvSpPr/>
          <p:nvPr/>
        </p:nvSpPr>
        <p:spPr>
          <a:xfrm flipV="1">
            <a:off x="4572502" y="2179493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Sol 84">
            <a:extLst>
              <a:ext uri="{FF2B5EF4-FFF2-40B4-BE49-F238E27FC236}">
                <a16:creationId xmlns:a16="http://schemas.microsoft.com/office/drawing/2014/main" id="{D9201EB9-71A8-D5C9-EFE1-11A199C21FB1}"/>
              </a:ext>
            </a:extLst>
          </p:cNvPr>
          <p:cNvSpPr/>
          <p:nvPr/>
        </p:nvSpPr>
        <p:spPr>
          <a:xfrm flipV="1">
            <a:off x="5486991" y="2616048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9BDACD29-7E38-C385-E251-5E9D5C0B12D8}"/>
              </a:ext>
            </a:extLst>
          </p:cNvPr>
          <p:cNvSpPr txBox="1"/>
          <p:nvPr/>
        </p:nvSpPr>
        <p:spPr>
          <a:xfrm>
            <a:off x="5315990" y="1822392"/>
            <a:ext cx="1062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dirty="0">
                <a:latin typeface="Arial" panose="020B0604020202020204" pitchFamily="34" charset="0"/>
                <a:cs typeface="Arial" panose="020B0604020202020204" pitchFamily="34" charset="0"/>
              </a:rPr>
              <a:t>Zn</a:t>
            </a:r>
            <a:r>
              <a:rPr lang="es-ES_trad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2+ </a:t>
            </a:r>
            <a:r>
              <a:rPr lang="es-ES_tradnl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ions</a:t>
            </a:r>
            <a:endParaRPr lang="es-ES_tradnl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CuadroTexto 86">
                <a:extLst>
                  <a:ext uri="{FF2B5EF4-FFF2-40B4-BE49-F238E27FC236}">
                    <a16:creationId xmlns:a16="http://schemas.microsoft.com/office/drawing/2014/main" id="{D4D5BDA2-FEC2-3A25-C7E9-FBDC117C8429}"/>
                  </a:ext>
                </a:extLst>
              </p:cNvPr>
              <p:cNvSpPr txBox="1"/>
              <p:nvPr/>
            </p:nvSpPr>
            <p:spPr>
              <a:xfrm>
                <a:off x="4706878" y="2403195"/>
                <a:ext cx="5822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_tradnl" sz="1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s-ES_tradnl" sz="1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𝝍</m:t>
                      </m:r>
                      <m:r>
                        <a:rPr lang="es-ES" sz="1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s-ES_tradnl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7" name="CuadroTexto 86">
                <a:extLst>
                  <a:ext uri="{FF2B5EF4-FFF2-40B4-BE49-F238E27FC236}">
                    <a16:creationId xmlns:a16="http://schemas.microsoft.com/office/drawing/2014/main" id="{D4D5BDA2-FEC2-3A25-C7E9-FBDC117C8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878" y="2403195"/>
                <a:ext cx="582211" cy="276999"/>
              </a:xfrm>
              <a:prstGeom prst="rect">
                <a:avLst/>
              </a:prstGeom>
              <a:blipFill>
                <a:blip r:embed="rId18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CuadroTexto 87">
                <a:extLst>
                  <a:ext uri="{FF2B5EF4-FFF2-40B4-BE49-F238E27FC236}">
                    <a16:creationId xmlns:a16="http://schemas.microsoft.com/office/drawing/2014/main" id="{FE60A47D-4ABE-F5C2-AC52-5BC6292A99DE}"/>
                  </a:ext>
                </a:extLst>
              </p:cNvPr>
              <p:cNvSpPr txBox="1"/>
              <p:nvPr/>
            </p:nvSpPr>
            <p:spPr>
              <a:xfrm>
                <a:off x="4733486" y="2771976"/>
                <a:ext cx="5341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200" b="1" i="1">
                          <a:latin typeface="Cambria Math" panose="02040503050406030204" pitchFamily="18" charset="0"/>
                        </a:rPr>
                        <m:t>𝑹𝑶𝑺</m:t>
                      </m:r>
                    </m:oMath>
                  </m:oMathPara>
                </a14:m>
                <a:endParaRPr lang="es-ES_tradnl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8" name="CuadroTexto 87">
                <a:extLst>
                  <a:ext uri="{FF2B5EF4-FFF2-40B4-BE49-F238E27FC236}">
                    <a16:creationId xmlns:a16="http://schemas.microsoft.com/office/drawing/2014/main" id="{FE60A47D-4ABE-F5C2-AC52-5BC6292A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86" y="2771976"/>
                <a:ext cx="534121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Sol 90">
            <a:extLst>
              <a:ext uri="{FF2B5EF4-FFF2-40B4-BE49-F238E27FC236}">
                <a16:creationId xmlns:a16="http://schemas.microsoft.com/office/drawing/2014/main" id="{D04C6D7D-D972-B1A8-A715-D8745B49D7B8}"/>
              </a:ext>
            </a:extLst>
          </p:cNvPr>
          <p:cNvSpPr/>
          <p:nvPr/>
        </p:nvSpPr>
        <p:spPr>
          <a:xfrm flipV="1">
            <a:off x="6127133" y="2129603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Sol 96">
            <a:extLst>
              <a:ext uri="{FF2B5EF4-FFF2-40B4-BE49-F238E27FC236}">
                <a16:creationId xmlns:a16="http://schemas.microsoft.com/office/drawing/2014/main" id="{BDACCD8C-AD3D-790C-B926-9D09B68110A4}"/>
              </a:ext>
            </a:extLst>
          </p:cNvPr>
          <p:cNvSpPr/>
          <p:nvPr/>
        </p:nvSpPr>
        <p:spPr>
          <a:xfrm flipV="1">
            <a:off x="5984879" y="2042292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Sol 99">
            <a:extLst>
              <a:ext uri="{FF2B5EF4-FFF2-40B4-BE49-F238E27FC236}">
                <a16:creationId xmlns:a16="http://schemas.microsoft.com/office/drawing/2014/main" id="{41926C55-D28D-961A-2C57-429E99D0EB9C}"/>
              </a:ext>
            </a:extLst>
          </p:cNvPr>
          <p:cNvSpPr/>
          <p:nvPr/>
        </p:nvSpPr>
        <p:spPr>
          <a:xfrm flipV="1">
            <a:off x="6411640" y="2304224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Sol 100">
            <a:extLst>
              <a:ext uri="{FF2B5EF4-FFF2-40B4-BE49-F238E27FC236}">
                <a16:creationId xmlns:a16="http://schemas.microsoft.com/office/drawing/2014/main" id="{0577B224-71B3-56A1-2CFF-6F29102F24B0}"/>
              </a:ext>
            </a:extLst>
          </p:cNvPr>
          <p:cNvSpPr/>
          <p:nvPr/>
        </p:nvSpPr>
        <p:spPr>
          <a:xfrm flipV="1">
            <a:off x="6553894" y="2391535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Elipse 107">
            <a:extLst>
              <a:ext uri="{FF2B5EF4-FFF2-40B4-BE49-F238E27FC236}">
                <a16:creationId xmlns:a16="http://schemas.microsoft.com/office/drawing/2014/main" id="{26669D26-C609-AD66-E8DE-EB76490D5B8F}"/>
              </a:ext>
            </a:extLst>
          </p:cNvPr>
          <p:cNvSpPr/>
          <p:nvPr/>
        </p:nvSpPr>
        <p:spPr>
          <a:xfrm>
            <a:off x="4222841" y="2008932"/>
            <a:ext cx="45719" cy="4571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Elipse 108">
            <a:extLst>
              <a:ext uri="{FF2B5EF4-FFF2-40B4-BE49-F238E27FC236}">
                <a16:creationId xmlns:a16="http://schemas.microsoft.com/office/drawing/2014/main" id="{5819880B-A12A-28F5-6450-75683AD0FD27}"/>
              </a:ext>
            </a:extLst>
          </p:cNvPr>
          <p:cNvSpPr/>
          <p:nvPr/>
        </p:nvSpPr>
        <p:spPr>
          <a:xfrm flipV="1">
            <a:off x="4379121" y="2036998"/>
            <a:ext cx="45719" cy="4571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Elipse 109">
            <a:extLst>
              <a:ext uri="{FF2B5EF4-FFF2-40B4-BE49-F238E27FC236}">
                <a16:creationId xmlns:a16="http://schemas.microsoft.com/office/drawing/2014/main" id="{71EFB6D1-9CCD-BA7F-7EA3-C39F192CC535}"/>
              </a:ext>
            </a:extLst>
          </p:cNvPr>
          <p:cNvSpPr/>
          <p:nvPr/>
        </p:nvSpPr>
        <p:spPr>
          <a:xfrm>
            <a:off x="5107150" y="1574897"/>
            <a:ext cx="42675" cy="2631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Elipse 110">
            <a:extLst>
              <a:ext uri="{FF2B5EF4-FFF2-40B4-BE49-F238E27FC236}">
                <a16:creationId xmlns:a16="http://schemas.microsoft.com/office/drawing/2014/main" id="{CD5D6511-1000-3DD7-CBDB-DB5763432863}"/>
              </a:ext>
            </a:extLst>
          </p:cNvPr>
          <p:cNvSpPr/>
          <p:nvPr/>
        </p:nvSpPr>
        <p:spPr>
          <a:xfrm>
            <a:off x="5083216" y="1364409"/>
            <a:ext cx="42675" cy="2631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Elipse 111">
            <a:extLst>
              <a:ext uri="{FF2B5EF4-FFF2-40B4-BE49-F238E27FC236}">
                <a16:creationId xmlns:a16="http://schemas.microsoft.com/office/drawing/2014/main" id="{ADABAA2A-F009-43FF-FAF7-B34528A9AA3A}"/>
              </a:ext>
            </a:extLst>
          </p:cNvPr>
          <p:cNvSpPr/>
          <p:nvPr/>
        </p:nvSpPr>
        <p:spPr>
          <a:xfrm>
            <a:off x="4630441" y="1759992"/>
            <a:ext cx="42675" cy="2631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6D89AC58-484D-A455-7CF6-2866610EC560}"/>
              </a:ext>
            </a:extLst>
          </p:cNvPr>
          <p:cNvGrpSpPr/>
          <p:nvPr/>
        </p:nvGrpSpPr>
        <p:grpSpPr>
          <a:xfrm>
            <a:off x="5146772" y="3452927"/>
            <a:ext cx="1755451" cy="597624"/>
            <a:chOff x="6249765" y="2310213"/>
            <a:chExt cx="1755451" cy="597624"/>
          </a:xfrm>
        </p:grpSpPr>
        <p:sp>
          <p:nvSpPr>
            <p:cNvPr id="117" name="Sol 116">
              <a:extLst>
                <a:ext uri="{FF2B5EF4-FFF2-40B4-BE49-F238E27FC236}">
                  <a16:creationId xmlns:a16="http://schemas.microsoft.com/office/drawing/2014/main" id="{A196BC20-6251-A587-FD59-A20DE5C90246}"/>
                </a:ext>
              </a:extLst>
            </p:cNvPr>
            <p:cNvSpPr/>
            <p:nvPr/>
          </p:nvSpPr>
          <p:spPr>
            <a:xfrm flipV="1">
              <a:off x="7970927" y="2779659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Sol 118">
              <a:extLst>
                <a:ext uri="{FF2B5EF4-FFF2-40B4-BE49-F238E27FC236}">
                  <a16:creationId xmlns:a16="http://schemas.microsoft.com/office/drawing/2014/main" id="{484CEBA1-1BE7-AE4A-3BBA-304BF3B73E97}"/>
                </a:ext>
              </a:extLst>
            </p:cNvPr>
            <p:cNvSpPr/>
            <p:nvPr/>
          </p:nvSpPr>
          <p:spPr>
            <a:xfrm flipV="1">
              <a:off x="6257929" y="2532688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Sol 119">
              <a:extLst>
                <a:ext uri="{FF2B5EF4-FFF2-40B4-BE49-F238E27FC236}">
                  <a16:creationId xmlns:a16="http://schemas.microsoft.com/office/drawing/2014/main" id="{3CCDC06A-6782-EB35-9689-944F70053C4D}"/>
                </a:ext>
              </a:extLst>
            </p:cNvPr>
            <p:cNvSpPr/>
            <p:nvPr/>
          </p:nvSpPr>
          <p:spPr>
            <a:xfrm flipV="1">
              <a:off x="7290713" y="25918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Sol 120">
              <a:extLst>
                <a:ext uri="{FF2B5EF4-FFF2-40B4-BE49-F238E27FC236}">
                  <a16:creationId xmlns:a16="http://schemas.microsoft.com/office/drawing/2014/main" id="{E78DE2C2-3323-B829-67AF-4F24F36F4AD3}"/>
                </a:ext>
              </a:extLst>
            </p:cNvPr>
            <p:cNvSpPr/>
            <p:nvPr/>
          </p:nvSpPr>
          <p:spPr>
            <a:xfrm flipV="1">
              <a:off x="7405013" y="27061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Sol 121">
              <a:extLst>
                <a:ext uri="{FF2B5EF4-FFF2-40B4-BE49-F238E27FC236}">
                  <a16:creationId xmlns:a16="http://schemas.microsoft.com/office/drawing/2014/main" id="{B138701E-B737-11D3-57E0-66FB9DA8BF98}"/>
                </a:ext>
              </a:extLst>
            </p:cNvPr>
            <p:cNvSpPr/>
            <p:nvPr/>
          </p:nvSpPr>
          <p:spPr>
            <a:xfrm flipV="1">
              <a:off x="7519313" y="282048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Sol 122">
              <a:extLst>
                <a:ext uri="{FF2B5EF4-FFF2-40B4-BE49-F238E27FC236}">
                  <a16:creationId xmlns:a16="http://schemas.microsoft.com/office/drawing/2014/main" id="{5648E809-1F9C-C718-3A88-0C06D3CF528A}"/>
                </a:ext>
              </a:extLst>
            </p:cNvPr>
            <p:cNvSpPr/>
            <p:nvPr/>
          </p:nvSpPr>
          <p:spPr>
            <a:xfrm flipV="1">
              <a:off x="6433462" y="2310213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Sol 124">
              <a:extLst>
                <a:ext uri="{FF2B5EF4-FFF2-40B4-BE49-F238E27FC236}">
                  <a16:creationId xmlns:a16="http://schemas.microsoft.com/office/drawing/2014/main" id="{CC289EC4-D2BC-02B1-C40C-3E1171F94B3F}"/>
                </a:ext>
              </a:extLst>
            </p:cNvPr>
            <p:cNvSpPr/>
            <p:nvPr/>
          </p:nvSpPr>
          <p:spPr>
            <a:xfrm flipV="1">
              <a:off x="6249765" y="2873548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Sol 125">
              <a:extLst>
                <a:ext uri="{FF2B5EF4-FFF2-40B4-BE49-F238E27FC236}">
                  <a16:creationId xmlns:a16="http://schemas.microsoft.com/office/drawing/2014/main" id="{57DC3F9F-2C9D-4E92-C00B-19EE732470D1}"/>
                </a:ext>
              </a:extLst>
            </p:cNvPr>
            <p:cNvSpPr/>
            <p:nvPr/>
          </p:nvSpPr>
          <p:spPr>
            <a:xfrm flipV="1">
              <a:off x="6547762" y="2859261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Sol 126">
              <a:extLst>
                <a:ext uri="{FF2B5EF4-FFF2-40B4-BE49-F238E27FC236}">
                  <a16:creationId xmlns:a16="http://schemas.microsoft.com/office/drawing/2014/main" id="{BCC87CDD-8113-EDB7-D52F-138FC1D2373D}"/>
                </a:ext>
              </a:extLst>
            </p:cNvPr>
            <p:cNvSpPr/>
            <p:nvPr/>
          </p:nvSpPr>
          <p:spPr>
            <a:xfrm flipV="1">
              <a:off x="6811062" y="2644949"/>
              <a:ext cx="34289" cy="34289"/>
            </a:xfrm>
            <a:prstGeom prst="su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9" name="Conector recto de flecha 128">
            <a:extLst>
              <a:ext uri="{FF2B5EF4-FFF2-40B4-BE49-F238E27FC236}">
                <a16:creationId xmlns:a16="http://schemas.microsoft.com/office/drawing/2014/main" id="{5459E017-CBCA-9E90-710E-71D7F72CA131}"/>
              </a:ext>
            </a:extLst>
          </p:cNvPr>
          <p:cNvCxnSpPr>
            <a:cxnSpLocks/>
          </p:cNvCxnSpPr>
          <p:nvPr/>
        </p:nvCxnSpPr>
        <p:spPr>
          <a:xfrm>
            <a:off x="5963938" y="1267765"/>
            <a:ext cx="0" cy="38229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de flecha 129">
            <a:extLst>
              <a:ext uri="{FF2B5EF4-FFF2-40B4-BE49-F238E27FC236}">
                <a16:creationId xmlns:a16="http://schemas.microsoft.com/office/drawing/2014/main" id="{EE0ED0F2-ED39-23D9-05D9-1D86C2C45ADD}"/>
              </a:ext>
            </a:extLst>
          </p:cNvPr>
          <p:cNvCxnSpPr/>
          <p:nvPr/>
        </p:nvCxnSpPr>
        <p:spPr>
          <a:xfrm flipH="1">
            <a:off x="5919485" y="3207741"/>
            <a:ext cx="4789" cy="375862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1" name="Conector recto de flecha 130">
            <a:extLst>
              <a:ext uri="{FF2B5EF4-FFF2-40B4-BE49-F238E27FC236}">
                <a16:creationId xmlns:a16="http://schemas.microsoft.com/office/drawing/2014/main" id="{D057A12B-CD59-7382-B799-3DF190F69592}"/>
              </a:ext>
            </a:extLst>
          </p:cNvPr>
          <p:cNvCxnSpPr/>
          <p:nvPr/>
        </p:nvCxnSpPr>
        <p:spPr>
          <a:xfrm flipH="1">
            <a:off x="5942843" y="4799175"/>
            <a:ext cx="4789" cy="375862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3" name="Sol 132">
            <a:extLst>
              <a:ext uri="{FF2B5EF4-FFF2-40B4-BE49-F238E27FC236}">
                <a16:creationId xmlns:a16="http://schemas.microsoft.com/office/drawing/2014/main" id="{37BA03EC-A4E9-EBA5-B340-D6565235F83A}"/>
              </a:ext>
            </a:extLst>
          </p:cNvPr>
          <p:cNvSpPr/>
          <p:nvPr/>
        </p:nvSpPr>
        <p:spPr>
          <a:xfrm flipV="1">
            <a:off x="5354884" y="1629994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ol 135">
            <a:extLst>
              <a:ext uri="{FF2B5EF4-FFF2-40B4-BE49-F238E27FC236}">
                <a16:creationId xmlns:a16="http://schemas.microsoft.com/office/drawing/2014/main" id="{E2EF90B1-199D-5A3F-5DE7-4564DB74A11B}"/>
              </a:ext>
            </a:extLst>
          </p:cNvPr>
          <p:cNvSpPr/>
          <p:nvPr/>
        </p:nvSpPr>
        <p:spPr>
          <a:xfrm flipV="1">
            <a:off x="5243671" y="1679425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Sol 136">
            <a:extLst>
              <a:ext uri="{FF2B5EF4-FFF2-40B4-BE49-F238E27FC236}">
                <a16:creationId xmlns:a16="http://schemas.microsoft.com/office/drawing/2014/main" id="{E3B8F4C7-6C11-3359-4784-86D3C5B63F0E}"/>
              </a:ext>
            </a:extLst>
          </p:cNvPr>
          <p:cNvSpPr/>
          <p:nvPr/>
        </p:nvSpPr>
        <p:spPr>
          <a:xfrm flipV="1">
            <a:off x="5396071" y="1831825"/>
            <a:ext cx="42675" cy="26193"/>
          </a:xfrm>
          <a:prstGeom prst="su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0" name="Conector recto de flecha 139">
            <a:extLst>
              <a:ext uri="{FF2B5EF4-FFF2-40B4-BE49-F238E27FC236}">
                <a16:creationId xmlns:a16="http://schemas.microsoft.com/office/drawing/2014/main" id="{F76FD5A9-B653-0D57-1FB8-F6ACF13A3A74}"/>
              </a:ext>
            </a:extLst>
          </p:cNvPr>
          <p:cNvCxnSpPr>
            <a:cxnSpLocks/>
          </p:cNvCxnSpPr>
          <p:nvPr/>
        </p:nvCxnSpPr>
        <p:spPr>
          <a:xfrm flipV="1">
            <a:off x="4783057" y="2799902"/>
            <a:ext cx="0" cy="18397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de flecha 145">
            <a:extLst>
              <a:ext uri="{FF2B5EF4-FFF2-40B4-BE49-F238E27FC236}">
                <a16:creationId xmlns:a16="http://schemas.microsoft.com/office/drawing/2014/main" id="{6A178185-7421-6ACE-CBA5-D5148E7541F3}"/>
              </a:ext>
            </a:extLst>
          </p:cNvPr>
          <p:cNvCxnSpPr>
            <a:cxnSpLocks/>
          </p:cNvCxnSpPr>
          <p:nvPr/>
        </p:nvCxnSpPr>
        <p:spPr>
          <a:xfrm>
            <a:off x="7437065" y="1674928"/>
            <a:ext cx="0" cy="2551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C08C374A-6B63-3055-8399-0DFB7C9624A2}"/>
              </a:ext>
            </a:extLst>
          </p:cNvPr>
          <p:cNvSpPr txBox="1"/>
          <p:nvPr/>
        </p:nvSpPr>
        <p:spPr>
          <a:xfrm>
            <a:off x="8074024" y="2506546"/>
            <a:ext cx="2141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Troponin</a:t>
            </a:r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</a:p>
          <a:p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Natriuretic</a:t>
            </a:r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peptide</a:t>
            </a:r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 atrial</a:t>
            </a: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D395B38C-B366-E3A1-B13F-720445FEED72}"/>
              </a:ext>
            </a:extLst>
          </p:cNvPr>
          <p:cNvSpPr txBox="1"/>
          <p:nvPr/>
        </p:nvSpPr>
        <p:spPr>
          <a:xfrm>
            <a:off x="6450609" y="5925937"/>
            <a:ext cx="1761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Cardiac</a:t>
            </a:r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400" dirty="0" err="1">
                <a:latin typeface="Arial" panose="020B0604020202020204" pitchFamily="34" charset="0"/>
                <a:cs typeface="Arial" panose="020B0604020202020204" pitchFamily="34" charset="0"/>
              </a:rPr>
              <a:t>damage</a:t>
            </a:r>
            <a:endParaRPr lang="es-ES_trad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Conector recto de flecha 148">
            <a:extLst>
              <a:ext uri="{FF2B5EF4-FFF2-40B4-BE49-F238E27FC236}">
                <a16:creationId xmlns:a16="http://schemas.microsoft.com/office/drawing/2014/main" id="{4A1F4CAC-F3CF-D320-35B8-03109A464338}"/>
              </a:ext>
            </a:extLst>
          </p:cNvPr>
          <p:cNvCxnSpPr>
            <a:cxnSpLocks/>
          </p:cNvCxnSpPr>
          <p:nvPr/>
        </p:nvCxnSpPr>
        <p:spPr>
          <a:xfrm>
            <a:off x="4749911" y="2488130"/>
            <a:ext cx="0" cy="1706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angular 151">
            <a:extLst>
              <a:ext uri="{FF2B5EF4-FFF2-40B4-BE49-F238E27FC236}">
                <a16:creationId xmlns:a16="http://schemas.microsoft.com/office/drawing/2014/main" id="{3702A014-B56F-55FF-29B6-18C5189E1B3D}"/>
              </a:ext>
            </a:extLst>
          </p:cNvPr>
          <p:cNvCxnSpPr>
            <a:cxnSpLocks/>
          </p:cNvCxnSpPr>
          <p:nvPr/>
        </p:nvCxnSpPr>
        <p:spPr>
          <a:xfrm>
            <a:off x="7325121" y="2420079"/>
            <a:ext cx="641600" cy="400340"/>
          </a:xfrm>
          <a:prstGeom prst="bentConnector3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Conector recto de flecha 154">
            <a:extLst>
              <a:ext uri="{FF2B5EF4-FFF2-40B4-BE49-F238E27FC236}">
                <a16:creationId xmlns:a16="http://schemas.microsoft.com/office/drawing/2014/main" id="{D7371773-F4D8-5EA9-5151-1CEFF9471751}"/>
              </a:ext>
            </a:extLst>
          </p:cNvPr>
          <p:cNvCxnSpPr>
            <a:cxnSpLocks/>
          </p:cNvCxnSpPr>
          <p:nvPr/>
        </p:nvCxnSpPr>
        <p:spPr>
          <a:xfrm flipV="1">
            <a:off x="8085935" y="2577495"/>
            <a:ext cx="0" cy="333449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7" name="Elipse 156">
            <a:extLst>
              <a:ext uri="{FF2B5EF4-FFF2-40B4-BE49-F238E27FC236}">
                <a16:creationId xmlns:a16="http://schemas.microsoft.com/office/drawing/2014/main" id="{75AA1764-5978-82F3-BFAC-5FCD31426CE8}"/>
              </a:ext>
            </a:extLst>
          </p:cNvPr>
          <p:cNvSpPr/>
          <p:nvPr/>
        </p:nvSpPr>
        <p:spPr>
          <a:xfrm>
            <a:off x="6048766" y="557629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Elipse 158">
            <a:extLst>
              <a:ext uri="{FF2B5EF4-FFF2-40B4-BE49-F238E27FC236}">
                <a16:creationId xmlns:a16="http://schemas.microsoft.com/office/drawing/2014/main" id="{9BFF0AD1-1508-94A6-44FF-C63E3B0775B3}"/>
              </a:ext>
            </a:extLst>
          </p:cNvPr>
          <p:cNvSpPr/>
          <p:nvPr/>
        </p:nvSpPr>
        <p:spPr>
          <a:xfrm>
            <a:off x="4458599" y="1718716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Elipse 159">
            <a:extLst>
              <a:ext uri="{FF2B5EF4-FFF2-40B4-BE49-F238E27FC236}">
                <a16:creationId xmlns:a16="http://schemas.microsoft.com/office/drawing/2014/main" id="{286F4A3B-7A09-BACA-02AF-957BC6CF7623}"/>
              </a:ext>
            </a:extLst>
          </p:cNvPr>
          <p:cNvSpPr/>
          <p:nvPr/>
        </p:nvSpPr>
        <p:spPr>
          <a:xfrm>
            <a:off x="4879109" y="1428641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Elipse 160">
            <a:extLst>
              <a:ext uri="{FF2B5EF4-FFF2-40B4-BE49-F238E27FC236}">
                <a16:creationId xmlns:a16="http://schemas.microsoft.com/office/drawing/2014/main" id="{1E2D1E00-D661-FBD4-0642-BFAB1A18ABB1}"/>
              </a:ext>
            </a:extLst>
          </p:cNvPr>
          <p:cNvSpPr/>
          <p:nvPr/>
        </p:nvSpPr>
        <p:spPr>
          <a:xfrm>
            <a:off x="4952689" y="1638839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Elipse 161">
            <a:extLst>
              <a:ext uri="{FF2B5EF4-FFF2-40B4-BE49-F238E27FC236}">
                <a16:creationId xmlns:a16="http://schemas.microsoft.com/office/drawing/2014/main" id="{308C6D35-A773-C7E2-0D51-B90F06F54F87}"/>
              </a:ext>
            </a:extLst>
          </p:cNvPr>
          <p:cNvSpPr/>
          <p:nvPr/>
        </p:nvSpPr>
        <p:spPr>
          <a:xfrm>
            <a:off x="5050225" y="-2941925"/>
            <a:ext cx="28295" cy="30269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E40FCAA4-10E7-1A16-5FDB-3CB7B27088C6}"/>
              </a:ext>
            </a:extLst>
          </p:cNvPr>
          <p:cNvCxnSpPr/>
          <p:nvPr/>
        </p:nvCxnSpPr>
        <p:spPr>
          <a:xfrm>
            <a:off x="4996423" y="2670958"/>
            <a:ext cx="0" cy="15876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523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</Words>
  <Application>Microsoft Office PowerPoint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Rebeca López</dc:creator>
  <cp:lastModifiedBy>Rebeca López</cp:lastModifiedBy>
  <cp:revision>1</cp:revision>
  <dcterms:created xsi:type="dcterms:W3CDTF">2022-08-18T20:34:11Z</dcterms:created>
  <dcterms:modified xsi:type="dcterms:W3CDTF">2022-08-18T20:41:09Z</dcterms:modified>
</cp:coreProperties>
</file>