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81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323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99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660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9698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05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592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332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5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192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21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7DFF8-72BF-4433-B6B2-283FDA81542D}" type="datetimeFigureOut">
              <a:rPr lang="zh-TW" altLang="en-US" smtClean="0"/>
              <a:t>2020/3/15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7D796-9421-4163-AD14-E06ED56B21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40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-36512" y="235402"/>
            <a:ext cx="9143219" cy="6217934"/>
            <a:chOff x="782" y="111299"/>
            <a:chExt cx="9143219" cy="6217934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86" y="903387"/>
              <a:ext cx="2146632" cy="129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782" y="2211210"/>
              <a:ext cx="25058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Glechoma</a:t>
              </a:r>
              <a:r>
                <a:rPr lang="en-US" altLang="zh-TW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TW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hederacea</a:t>
              </a:r>
              <a:r>
                <a:rPr lang="en-US" altLang="zh-TW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altLang="zh-TW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L.</a:t>
              </a:r>
              <a:endParaRPr lang="zh-TW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248129" y="1551459"/>
              <a:ext cx="153753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Hot water extract</a:t>
              </a:r>
              <a:endParaRPr lang="zh-TW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線單箭頭接點 6"/>
            <p:cNvCxnSpPr/>
            <p:nvPr/>
          </p:nvCxnSpPr>
          <p:spPr>
            <a:xfrm>
              <a:off x="2313352" y="1479451"/>
              <a:ext cx="155741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8" t="53222" r="6630"/>
            <a:stretch/>
          </p:blipFill>
          <p:spPr>
            <a:xfrm>
              <a:off x="3923928" y="848949"/>
              <a:ext cx="5184576" cy="1974097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465" y="223515"/>
              <a:ext cx="1224136" cy="679872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9" y="1142989"/>
              <a:ext cx="864096" cy="552486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0387" y="814516"/>
              <a:ext cx="807294" cy="1024975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6296" y="150540"/>
              <a:ext cx="1328450" cy="685473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259" y="903387"/>
              <a:ext cx="1980494" cy="1008112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4829" y="111299"/>
              <a:ext cx="774944" cy="64807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547664" y="3049796"/>
              <a:ext cx="33123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Synergy assessment of combinations </a:t>
              </a:r>
              <a:r>
                <a:rPr lang="en-US" altLang="zh-TW" sz="1400" b="1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 HWG, RA </a:t>
              </a:r>
              <a:r>
                <a:rPr lang="en-US" altLang="zh-TW" sz="1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zh-TW" sz="14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CDDP </a:t>
              </a:r>
              <a:r>
                <a:rPr lang="en-US" altLang="zh-TW" sz="1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renal cell lines</a:t>
              </a:r>
              <a:endParaRPr lang="zh-TW" altLang="en-US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線單箭頭接點 13"/>
            <p:cNvCxnSpPr/>
            <p:nvPr/>
          </p:nvCxnSpPr>
          <p:spPr>
            <a:xfrm flipH="1">
              <a:off x="3097661" y="1983507"/>
              <a:ext cx="5604" cy="10662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 flipH="1">
              <a:off x="3092057" y="3657694"/>
              <a:ext cx="11208" cy="90971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圖片 1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05" t="31806" r="40729" b="8611"/>
            <a:stretch/>
          </p:blipFill>
          <p:spPr>
            <a:xfrm>
              <a:off x="3241190" y="3738948"/>
              <a:ext cx="347081" cy="715854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1735113" y="3846423"/>
              <a:ext cx="14978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+/- </a:t>
              </a:r>
              <a:r>
                <a:rPr lang="en-US" altLang="zh-TW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cisplatin</a:t>
              </a:r>
              <a:endPara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20062" y="5990446"/>
              <a:ext cx="19872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600" b="1" u="sng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HK-2 cells</a:t>
              </a:r>
            </a:p>
          </p:txBody>
        </p: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5506" y="4855443"/>
              <a:ext cx="2017783" cy="1135003"/>
            </a:xfrm>
            <a:prstGeom prst="rect">
              <a:avLst/>
            </a:prstGeom>
          </p:spPr>
        </p:pic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587" y="4865398"/>
              <a:ext cx="2000086" cy="1125048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3487259" y="5990679"/>
              <a:ext cx="12025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1" u="sng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786-O cells</a:t>
              </a:r>
              <a:r>
                <a:rPr lang="zh-TW" altLang="en-US" sz="1600" b="1" u="sng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TW" altLang="en-US" sz="1600" dirty="0">
                <a:solidFill>
                  <a:srgbClr val="7030A0"/>
                </a:solidFill>
              </a:endParaRPr>
            </a:p>
          </p:txBody>
        </p:sp>
        <p:cxnSp>
          <p:nvCxnSpPr>
            <p:cNvPr id="30" name="直線單箭頭接點 29"/>
            <p:cNvCxnSpPr/>
            <p:nvPr/>
          </p:nvCxnSpPr>
          <p:spPr>
            <a:xfrm>
              <a:off x="1984291" y="4567411"/>
              <a:ext cx="0" cy="2880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單箭頭接點 31"/>
            <p:cNvCxnSpPr/>
            <p:nvPr/>
          </p:nvCxnSpPr>
          <p:spPr>
            <a:xfrm>
              <a:off x="4101852" y="4576936"/>
              <a:ext cx="0" cy="2880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1984291" y="4586461"/>
              <a:ext cx="214037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肘形接點 42"/>
            <p:cNvCxnSpPr/>
            <p:nvPr/>
          </p:nvCxnSpPr>
          <p:spPr>
            <a:xfrm flipV="1">
              <a:off x="5047481" y="4530580"/>
              <a:ext cx="992906" cy="986652"/>
            </a:xfrm>
            <a:prstGeom prst="bentConnector3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333268" y="3429000"/>
              <a:ext cx="18309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viability assay</a:t>
              </a:r>
            </a:p>
          </p:txBody>
        </p:sp>
        <p:cxnSp>
          <p:nvCxnSpPr>
            <p:cNvPr id="46" name="直線接點 45"/>
            <p:cNvCxnSpPr/>
            <p:nvPr/>
          </p:nvCxnSpPr>
          <p:spPr>
            <a:xfrm>
              <a:off x="6055593" y="3613666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/>
            <p:nvPr/>
          </p:nvCxnSpPr>
          <p:spPr>
            <a:xfrm>
              <a:off x="6055593" y="3592400"/>
              <a:ext cx="0" cy="18305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/>
            <p:cNvCxnSpPr/>
            <p:nvPr/>
          </p:nvCxnSpPr>
          <p:spPr>
            <a:xfrm>
              <a:off x="6055593" y="5401791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接點 48"/>
            <p:cNvCxnSpPr/>
            <p:nvPr/>
          </p:nvCxnSpPr>
          <p:spPr>
            <a:xfrm>
              <a:off x="6055593" y="4541019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6333269" y="4716433"/>
              <a:ext cx="281073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Annexin</a:t>
              </a:r>
              <a:r>
                <a:rPr lang="en-US" altLang="zh-TW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V/PI double staining assay</a:t>
              </a:r>
            </a:p>
          </p:txBody>
        </p:sp>
        <p:cxnSp>
          <p:nvCxnSpPr>
            <p:cNvPr id="55" name="直線接點 54"/>
            <p:cNvCxnSpPr/>
            <p:nvPr/>
          </p:nvCxnSpPr>
          <p:spPr>
            <a:xfrm>
              <a:off x="6055593" y="4101455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接點 55"/>
            <p:cNvCxnSpPr/>
            <p:nvPr/>
          </p:nvCxnSpPr>
          <p:spPr>
            <a:xfrm>
              <a:off x="6055593" y="4950693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字方塊 57"/>
            <p:cNvSpPr txBox="1"/>
            <p:nvPr/>
          </p:nvSpPr>
          <p:spPr>
            <a:xfrm rot="16200000">
              <a:off x="5163713" y="3773392"/>
              <a:ext cx="11186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b="1" dirty="0" smtClean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Pharmacological</a:t>
              </a:r>
              <a:r>
                <a:rPr lang="en-US" altLang="zh-TW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altLang="zh-TW" sz="1000" b="1" dirty="0" smtClean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activities</a:t>
              </a:r>
              <a:endParaRPr lang="zh-TW" altLang="en-US" sz="10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343625" y="3894956"/>
              <a:ext cx="23839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Migration/invasion assay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6343625" y="4365104"/>
              <a:ext cx="17732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cycle analysis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6345457" y="5268792"/>
              <a:ext cx="170418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Western blotting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07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44</Words>
  <Application>Microsoft Office PowerPoint</Application>
  <PresentationFormat>如螢幕大小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knuuser</dc:creator>
  <cp:lastModifiedBy>knuuser</cp:lastModifiedBy>
  <cp:revision>8</cp:revision>
  <dcterms:created xsi:type="dcterms:W3CDTF">2019-11-14T07:20:49Z</dcterms:created>
  <dcterms:modified xsi:type="dcterms:W3CDTF">2020-03-15T09:02:08Z</dcterms:modified>
</cp:coreProperties>
</file>