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1" r:id="rId2"/>
    <p:sldId id="359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7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73A550-3FBA-4E8B-93B3-6EC15DCD5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2A452D8-9B33-47CF-B241-0A00075262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6A3751-BFC9-488B-B443-A8B2F85D1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535E-D189-4494-AA8C-419CA305D21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675856-A60A-4273-A7F1-E06EE8504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F39320-8F22-4F18-8C3B-D2461B19A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67D1-4735-4BDE-B073-FAD25B817F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581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DB291E-527F-4DBE-B1AF-1DB33834C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EC7139-EA7E-44B3-8F7D-5046ABE43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26CE65-8B3D-4E37-BE41-72351F8C0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535E-D189-4494-AA8C-419CA305D21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E1EE3F-ECD5-4B37-B3B9-85D45A3EA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663F61-7CE8-4366-84FB-2FBD85928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67D1-4735-4BDE-B073-FAD25B817F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9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029A79-D4CB-461F-AC79-901329283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ADAE157-1E3E-46FA-A350-81DC19A5E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083256-7F0F-4560-BD26-59A916726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535E-D189-4494-AA8C-419CA305D21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E2C8F7-CDE9-4F9E-896F-FFB69BA26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2EB08B-7EF5-4566-B90D-366E2A4ED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67D1-4735-4BDE-B073-FAD25B817F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4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EFEE27-C861-430B-9965-66FA5A1AB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5C5DA2-9336-4ECA-AB3F-E34FCA4DF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7575771-DBA0-4D69-9F32-8A83A04F47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8291AB-522D-49AA-B916-76C7CB6B9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535E-D189-4494-AA8C-419CA305D21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5BD55F3-1095-4CEC-A91A-CACDBB77E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E7CA78-B4AD-44B5-87BF-3AE2F7625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67D1-4735-4BDE-B073-FAD25B817F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09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5FF310-45C5-4551-8117-2B0BB373B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41B0357-C9B8-4D11-9D4D-39C64CB8F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8BCDDE0-87E5-42ED-9A1E-33557C37A6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8BE9F02-8C22-4950-91C7-57DA43C55B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B18617B-2D66-412B-B040-DCC266B535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5168CF4-2620-4756-835A-A9A11A3A8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535E-D189-4494-AA8C-419CA305D21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56C6D65-92B6-462C-8498-316EEB789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6995CFC-E90A-4CE4-BFB2-530C9301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67D1-4735-4BDE-B073-FAD25B817F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99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C6A5E-0CA1-412D-9A26-9E793748A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DD3F817-CA72-4B83-A157-F321582F9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535E-D189-4494-AA8C-419CA305D21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001DA9D-4A18-4630-954A-8DD85F14A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76BCA9B-1019-46F0-9E6B-54AFB5421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67D1-4735-4BDE-B073-FAD25B817F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154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6EBBBBA-06AC-4FBC-BED3-F1590CDA5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535E-D189-4494-AA8C-419CA305D21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F55BA70-C8FD-4239-8DE9-EE124B4A2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ECA921-080D-4794-9255-39C376432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67D1-4735-4BDE-B073-FAD25B817F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331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8DF385-DE07-44A4-B8C9-2C0E62A14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8569FF-1BB2-4AE2-829E-A132280E8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2146C1-1DE8-4CE5-A6EA-2379736EA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A915146-9BE4-4023-A75B-CCB7EC4CE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535E-D189-4494-AA8C-419CA305D21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8E47E19-6F39-428C-B727-89B8A89B6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32C9733-8F64-4415-95B7-8A8856CB7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67D1-4735-4BDE-B073-FAD25B817F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27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B42D2A-DAEF-40E8-91AB-6359449BE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D37BE46-C828-40B2-85EB-9F497E624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1EAACE6-1C9A-4FCF-B4C2-2C7C6717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A50A91C-5228-4A08-82FE-D87947DFC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535E-D189-4494-AA8C-419CA305D21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89F7959-254B-4187-922B-6C28B32AA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C65B0DF-BEFA-4CB0-A07B-19659D79F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67D1-4735-4BDE-B073-FAD25B817F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193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58F44B-3B80-4441-91EA-DD27810D2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28E3FB1-9771-499F-BBA0-E8239CC97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2D76DC-36E6-4DF2-BBBF-DC6B6FC0B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535E-D189-4494-AA8C-419CA305D21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3270AD-3BCD-4A7C-B635-E552C4C88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BDA86E-2DB6-4580-905F-3F7F869DB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67D1-4735-4BDE-B073-FAD25B817F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08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5974A49-08EA-48D2-8749-F2E99CA999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64BB58C-16D0-4932-9B59-C00D03A21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A20550-36FF-42C4-BCB5-FBB1E1C2B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535E-D189-4494-AA8C-419CA305D21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2B0FBCD-312A-49B5-BDE7-1D4322577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1DCCBB-D5CE-44FF-AD5B-0911D86D5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67D1-4735-4BDE-B073-FAD25B817F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91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F40E15B-22E6-45A6-91EA-9E8E55EA6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00248C-18B6-418D-AE87-3D2CB8485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897B02-B31F-4CCA-8BB5-D6014BF1E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D535E-D189-4494-AA8C-419CA305D21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D03B7C-4567-423E-AB38-778BD56B7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475012-FBCB-4A9E-BDB7-3620ED5AC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867D1-4735-4BDE-B073-FAD25B817F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822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00ECE346-9461-4C02-AF03-30DB6C6F723D}"/>
              </a:ext>
            </a:extLst>
          </p:cNvPr>
          <p:cNvGrpSpPr/>
          <p:nvPr/>
        </p:nvGrpSpPr>
        <p:grpSpPr>
          <a:xfrm>
            <a:off x="128016" y="494438"/>
            <a:ext cx="11651844" cy="5661869"/>
            <a:chOff x="128016" y="494438"/>
            <a:chExt cx="11651844" cy="5661869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0440C68D-B56A-4D36-9003-15A56726D1AF}"/>
                </a:ext>
              </a:extLst>
            </p:cNvPr>
            <p:cNvSpPr txBox="1"/>
            <p:nvPr/>
          </p:nvSpPr>
          <p:spPr>
            <a:xfrm>
              <a:off x="128016" y="494438"/>
              <a:ext cx="11155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Fig. S1</a:t>
              </a:r>
              <a:endParaRPr lang="zh-CN" altLang="en-US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BA71D1F-77AD-4C88-B177-DD3929791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4516" y="701693"/>
              <a:ext cx="10645344" cy="54546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4782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80E14BF2-8FB8-41E6-969D-002B25EF2120}"/>
              </a:ext>
            </a:extLst>
          </p:cNvPr>
          <p:cNvGrpSpPr/>
          <p:nvPr/>
        </p:nvGrpSpPr>
        <p:grpSpPr>
          <a:xfrm>
            <a:off x="163207" y="465320"/>
            <a:ext cx="10729522" cy="6171260"/>
            <a:chOff x="603504" y="400665"/>
            <a:chExt cx="10170751" cy="617126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88E8E90-5468-45B7-A588-50D8FF7E2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8497" y="725354"/>
              <a:ext cx="9205758" cy="5846571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8B56C0F-9C41-4BBA-A4B1-80AC2D6340C6}"/>
                </a:ext>
              </a:extLst>
            </p:cNvPr>
            <p:cNvSpPr txBox="1"/>
            <p:nvPr/>
          </p:nvSpPr>
          <p:spPr>
            <a:xfrm>
              <a:off x="603504" y="400665"/>
              <a:ext cx="11155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Fig. S2</a:t>
              </a:r>
              <a:endParaRPr lang="zh-CN" altLang="en-US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5628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</Words>
  <Application>Microsoft Office PowerPoint</Application>
  <PresentationFormat>宽屏</PresentationFormat>
  <Paragraphs>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Arial</vt:lpstr>
      <vt:lpstr>Calibri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Shuo</dc:creator>
  <cp:lastModifiedBy>Shuo</cp:lastModifiedBy>
  <cp:revision>2</cp:revision>
  <dcterms:created xsi:type="dcterms:W3CDTF">2022-08-16T03:35:29Z</dcterms:created>
  <dcterms:modified xsi:type="dcterms:W3CDTF">2022-08-16T03:38:07Z</dcterms:modified>
</cp:coreProperties>
</file>