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0" r:id="rId3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3119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245856"/>
            <a:ext cx="2943606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tiff"/><Relationship Id="rId8" Type="http://schemas.openxmlformats.org/officeDocument/2006/relationships/image" Target="../media/image2.tiff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9" y="2373766"/>
            <a:ext cx="13068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</a:t>
            </a:r>
            <a:r>
              <a: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0119" y="4865528"/>
            <a:ext cx="468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Tif1-γ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9104" y="2926287"/>
            <a:ext cx="6085514" cy="1847246"/>
            <a:chOff x="290576" y="1335318"/>
            <a:chExt cx="6434750" cy="1891487"/>
          </a:xfrm>
        </p:grpSpPr>
        <p:pic>
          <p:nvPicPr>
            <p:cNvPr id="7" name="Picture 6"/>
            <p:cNvPicPr/>
            <p:nvPr/>
          </p:nvPicPr>
          <p:blipFill rotWithShape="1">
            <a:blip r:embed="rId1"/>
            <a:srcRect l="1871" t="40465" r="52240" b="18484"/>
            <a:stretch>
              <a:fillRect/>
            </a:stretch>
          </p:blipFill>
          <p:spPr>
            <a:xfrm>
              <a:off x="290576" y="2293415"/>
              <a:ext cx="2084832" cy="914400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94" y="1335318"/>
              <a:ext cx="2084832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94" y="2312405"/>
              <a:ext cx="2084832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D:\download\sunying\1.jpg"/>
            <p:cNvPicPr>
              <a:picLocks noChangeArrowheads="1"/>
            </p:cNvPicPr>
            <p:nvPr/>
          </p:nvPicPr>
          <p:blipFill>
            <a:blip r:embed="rId4"/>
            <a:srcRect t="27832" b="26758"/>
            <a:stretch>
              <a:fillRect/>
            </a:stretch>
          </p:blipFill>
          <p:spPr bwMode="auto">
            <a:xfrm>
              <a:off x="2465535" y="2312405"/>
              <a:ext cx="2084832" cy="914400"/>
            </a:xfrm>
            <a:prstGeom prst="rect">
              <a:avLst/>
            </a:prstGeom>
            <a:noFill/>
          </p:spPr>
        </p:pic>
        <p:pic>
          <p:nvPicPr>
            <p:cNvPr id="11" name="Picture 3" descr="D:\download\sunying\2.jpg"/>
            <p:cNvPicPr>
              <a:picLocks noChangeArrowheads="1"/>
            </p:cNvPicPr>
            <p:nvPr/>
          </p:nvPicPr>
          <p:blipFill rotWithShape="1">
            <a:blip r:embed="rId5"/>
            <a:srcRect t="29297" r="4994" b="23828"/>
            <a:stretch>
              <a:fillRect/>
            </a:stretch>
          </p:blipFill>
          <p:spPr bwMode="auto">
            <a:xfrm>
              <a:off x="2465535" y="1335318"/>
              <a:ext cx="2084832" cy="914400"/>
            </a:xfrm>
            <a:prstGeom prst="rect">
              <a:avLst/>
            </a:prstGeom>
            <a:noFill/>
          </p:spPr>
        </p:pic>
        <p:pic>
          <p:nvPicPr>
            <p:cNvPr id="12" name="Picture 11"/>
            <p:cNvPicPr/>
            <p:nvPr/>
          </p:nvPicPr>
          <p:blipFill rotWithShape="1">
            <a:blip r:embed="rId1"/>
            <a:srcRect l="51327" t="35155" r="3104" b="19266"/>
            <a:stretch>
              <a:fillRect/>
            </a:stretch>
          </p:blipFill>
          <p:spPr>
            <a:xfrm>
              <a:off x="290576" y="1335318"/>
              <a:ext cx="2084832" cy="9144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3267298" y="8143453"/>
            <a:ext cx="4813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NXP2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69104" y="5845415"/>
            <a:ext cx="6085514" cy="2214483"/>
            <a:chOff x="311924" y="4324645"/>
            <a:chExt cx="6413402" cy="1908066"/>
          </a:xfrm>
        </p:grpSpPr>
        <p:pic>
          <p:nvPicPr>
            <p:cNvPr id="15" name="图片 6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5535" y="5318311"/>
              <a:ext cx="2084832" cy="914400"/>
            </a:xfrm>
            <a:prstGeom prst="rect">
              <a:avLst/>
            </a:prstGeom>
          </p:spPr>
        </p:pic>
        <p:pic>
          <p:nvPicPr>
            <p:cNvPr id="16" name="图片 14"/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5535" y="4324645"/>
              <a:ext cx="2084832" cy="914400"/>
            </a:xfrm>
            <a:prstGeom prst="rect">
              <a:avLst/>
            </a:prstGeom>
          </p:spPr>
        </p:pic>
        <p:pic>
          <p:nvPicPr>
            <p:cNvPr id="21" name="Picture 20"/>
            <p:cNvPicPr/>
            <p:nvPr/>
          </p:nvPicPr>
          <p:blipFill rotWithShape="1">
            <a:blip r:embed="rId8"/>
            <a:srcRect l="2820" t="23132" r="52350" b="45593"/>
            <a:stretch>
              <a:fillRect/>
            </a:stretch>
          </p:blipFill>
          <p:spPr>
            <a:xfrm>
              <a:off x="4640494" y="4324645"/>
              <a:ext cx="2084832" cy="914400"/>
            </a:xfrm>
            <a:prstGeom prst="rect">
              <a:avLst/>
            </a:prstGeom>
          </p:spPr>
        </p:pic>
        <p:pic>
          <p:nvPicPr>
            <p:cNvPr id="22" name="Picture 21"/>
            <p:cNvPicPr/>
            <p:nvPr/>
          </p:nvPicPr>
          <p:blipFill rotWithShape="1">
            <a:blip r:embed="rId8"/>
            <a:srcRect l="53288" t="20708" r="2305" b="44541"/>
            <a:stretch>
              <a:fillRect/>
            </a:stretch>
          </p:blipFill>
          <p:spPr>
            <a:xfrm>
              <a:off x="4640494" y="5318311"/>
              <a:ext cx="2084832" cy="914400"/>
            </a:xfrm>
            <a:prstGeom prst="rect">
              <a:avLst/>
            </a:prstGeom>
          </p:spPr>
        </p:pic>
        <p:pic>
          <p:nvPicPr>
            <p:cNvPr id="23" name="Picture 22"/>
            <p:cNvPicPr/>
            <p:nvPr/>
          </p:nvPicPr>
          <p:blipFill rotWithShape="1">
            <a:blip r:embed="rId9"/>
            <a:srcRect l="50218" t="41610" r="4005" b="22814"/>
            <a:stretch>
              <a:fillRect/>
            </a:stretch>
          </p:blipFill>
          <p:spPr>
            <a:xfrm>
              <a:off x="324777" y="4324645"/>
              <a:ext cx="2084832" cy="914400"/>
            </a:xfrm>
            <a:prstGeom prst="rect">
              <a:avLst/>
            </a:prstGeom>
          </p:spPr>
        </p:pic>
        <p:pic>
          <p:nvPicPr>
            <p:cNvPr id="24" name="Picture 23"/>
            <p:cNvPicPr/>
            <p:nvPr/>
          </p:nvPicPr>
          <p:blipFill rotWithShape="1">
            <a:blip r:embed="rId9"/>
            <a:srcRect l="5088" t="41610" r="51423" b="22814"/>
            <a:stretch>
              <a:fillRect/>
            </a:stretch>
          </p:blipFill>
          <p:spPr>
            <a:xfrm>
              <a:off x="311924" y="5295990"/>
              <a:ext cx="2084832" cy="914400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87399" y="6279552"/>
            <a:ext cx="42418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T1W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168" y="7374399"/>
            <a:ext cx="4432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STIR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399" y="3272832"/>
            <a:ext cx="42418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T1W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168" y="4194106"/>
            <a:ext cx="4432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STIR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6316" y="2674176"/>
            <a:ext cx="3924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Mild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00770" y="2674176"/>
            <a:ext cx="66548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22790" y="2674176"/>
            <a:ext cx="5448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04528" y="5580606"/>
            <a:ext cx="3924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Mild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48983" y="5580606"/>
            <a:ext cx="66548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1003" y="5580606"/>
            <a:ext cx="5448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6545" y="560705"/>
            <a:ext cx="629412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Deep Pathological Phenotyping of Dermatomyositis 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 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 Autoantibod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ies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 </a:t>
            </a:r>
            <a:endParaRPr lang="en-US" sz="1200" b="1">
              <a:latin typeface="Arial" panose="020B0604020202020204" pitchFamily="34" charset="0"/>
              <a:cs typeface="Times New Roman" panose="02020603050405020304" charset="0"/>
            </a:endParaRPr>
          </a:p>
          <a:p>
            <a:pPr indent="0" algn="l"/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Li Zeng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1*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Xue Ma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2*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Jun Lu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Ming-shi Gao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4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Zhang-yang Wang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Chong Sun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Jian-ying Xi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Su-shan Luo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Jie Lin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Kai Qiao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Chong-bo Zhao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Jia-hong Lu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Bi-tao Bu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2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Wen-hua Zhu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3,#</a:t>
            </a:r>
            <a:endParaRPr lang="zh-CN" altLang="en-US" sz="12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WPS 演示</Application>
  <PresentationFormat>宽屏</PresentationFormat>
  <Paragraphs>30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曾莉</dc:creator>
  <cp:lastModifiedBy>小猪肥肥</cp:lastModifiedBy>
  <cp:revision>152</cp:revision>
  <dcterms:created xsi:type="dcterms:W3CDTF">2019-06-19T02:08:00Z</dcterms:created>
  <dcterms:modified xsi:type="dcterms:W3CDTF">2021-02-04T02:17:17Z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