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8" r:id="rId2"/>
  </p:sldIdLst>
  <p:sldSz cx="6858000" cy="9144000" type="screen4x3"/>
  <p:notesSz cx="9144000" cy="6858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32"/>
    <p:restoredTop sz="94141" autoAdjust="0"/>
  </p:normalViewPr>
  <p:slideViewPr>
    <p:cSldViewPr snapToGrid="0" snapToObjects="1">
      <p:cViewPr varScale="1">
        <p:scale>
          <a:sx n="96" d="100"/>
          <a:sy n="96" d="100"/>
        </p:scale>
        <p:origin x="2896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8557-CB78-894B-921D-BB0CD0ED53DA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AA8D8-AB0A-8549-9171-DC7F4AE802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795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DB53F-718C-5A46-9373-13E224C6FE04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703638" y="857250"/>
            <a:ext cx="17367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8BF33-7028-BA4B-80FC-2B9E57D99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623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09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229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61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57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210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040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10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518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22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30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471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9E3E8-D92A-974B-AAC7-BB755C4DF997}" type="datetimeFigureOut">
              <a:rPr kumimoji="1" lang="ja-JP" altLang="en-US" smtClean="0"/>
              <a:t>2022/8/5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385A2-7465-1747-A48D-A4EC5BA398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66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EA8BD35-54FE-3543-8778-5EB263230DE6}"/>
              </a:ext>
            </a:extLst>
          </p:cNvPr>
          <p:cNvSpPr txBox="1"/>
          <p:nvPr/>
        </p:nvSpPr>
        <p:spPr>
          <a:xfrm>
            <a:off x="2052597" y="8774668"/>
            <a:ext cx="283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Figure S1 (Tsuchiyama et al.)</a:t>
            </a:r>
            <a:endParaRPr kumimoji="1"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2A72C06-9632-F84C-B70A-E325FADADC60}"/>
              </a:ext>
            </a:extLst>
          </p:cNvPr>
          <p:cNvGrpSpPr/>
          <p:nvPr/>
        </p:nvGrpSpPr>
        <p:grpSpPr>
          <a:xfrm>
            <a:off x="438513" y="533515"/>
            <a:ext cx="2722528" cy="3047844"/>
            <a:chOff x="146780" y="508221"/>
            <a:chExt cx="2722528" cy="3047844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6259CF35-E6F0-6943-BB0A-F1D73C4D55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80" r="21733" b="5858"/>
            <a:stretch/>
          </p:blipFill>
          <p:spPr>
            <a:xfrm>
              <a:off x="146780" y="508221"/>
              <a:ext cx="2722528" cy="3047844"/>
            </a:xfrm>
            <a:prstGeom prst="rect">
              <a:avLst/>
            </a:prstGeom>
          </p:spPr>
        </p:pic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5AE8EEED-712F-4F47-8702-7705B2D12855}"/>
                </a:ext>
              </a:extLst>
            </p:cNvPr>
            <p:cNvSpPr/>
            <p:nvPr/>
          </p:nvSpPr>
          <p:spPr>
            <a:xfrm>
              <a:off x="1844824" y="3211592"/>
              <a:ext cx="820799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7CE191C-529C-4245-BE23-2F2C50EE4DA5}"/>
              </a:ext>
            </a:extLst>
          </p:cNvPr>
          <p:cNvGrpSpPr>
            <a:grpSpLocks noChangeAspect="1"/>
          </p:cNvGrpSpPr>
          <p:nvPr/>
        </p:nvGrpSpPr>
        <p:grpSpPr>
          <a:xfrm>
            <a:off x="3221412" y="532900"/>
            <a:ext cx="3225742" cy="3042450"/>
            <a:chOff x="3724659" y="4722560"/>
            <a:chExt cx="2834267" cy="2673221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54DEE6B8-F11B-4945-82A5-E738178ABD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51" b="7737"/>
            <a:stretch/>
          </p:blipFill>
          <p:spPr>
            <a:xfrm>
              <a:off x="3724659" y="4722560"/>
              <a:ext cx="2834267" cy="2657752"/>
            </a:xfrm>
            <a:prstGeom prst="rect">
              <a:avLst/>
            </a:prstGeom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D6193078-1DD0-AE45-B2C9-B998DF8EBEA6}"/>
                </a:ext>
              </a:extLst>
            </p:cNvPr>
            <p:cNvSpPr/>
            <p:nvPr/>
          </p:nvSpPr>
          <p:spPr>
            <a:xfrm>
              <a:off x="3821304" y="7083281"/>
              <a:ext cx="729259" cy="632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133FF71-960A-FC4D-A436-67706973F70B}"/>
                </a:ext>
              </a:extLst>
            </p:cNvPr>
            <p:cNvSpPr txBox="1"/>
            <p:nvPr/>
          </p:nvSpPr>
          <p:spPr>
            <a:xfrm>
              <a:off x="3876612" y="7098314"/>
              <a:ext cx="1080120" cy="297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kumimoji="1" lang="en-US" altLang="ja-JP" sz="1600" dirty="0">
                  <a:solidFill>
                    <a:schemeClr val="bg1"/>
                  </a:solidFill>
                  <a:latin typeface="Symbol" pitchFamily="2" charset="2"/>
                  <a:cs typeface="Arial" panose="020B0604020202020204" pitchFamily="34" charset="0"/>
                </a:rPr>
                <a:t>m</a:t>
              </a:r>
              <a:r>
                <a:rPr kumimoji="1" lang="en-US" altLang="ja-JP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kumimoji="1" lang="ja-JP" alt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BB0C3A9A-C8DA-0C41-8551-5B3A7B68C7F3}"/>
              </a:ext>
            </a:extLst>
          </p:cNvPr>
          <p:cNvGrpSpPr/>
          <p:nvPr/>
        </p:nvGrpSpPr>
        <p:grpSpPr>
          <a:xfrm>
            <a:off x="441509" y="3599948"/>
            <a:ext cx="3088620" cy="2710178"/>
            <a:chOff x="146780" y="3687178"/>
            <a:chExt cx="3088620" cy="2710178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FA6318DC-8863-D94E-8ECD-F1B993A385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68" r="8701" b="7087"/>
            <a:stretch/>
          </p:blipFill>
          <p:spPr>
            <a:xfrm>
              <a:off x="146780" y="3687178"/>
              <a:ext cx="3024337" cy="2694867"/>
            </a:xfrm>
            <a:prstGeom prst="rect">
              <a:avLst/>
            </a:prstGeom>
          </p:spPr>
        </p:pic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FEAC6CDE-A88A-CF4F-B131-6664BEEEB0E9}"/>
                </a:ext>
              </a:extLst>
            </p:cNvPr>
            <p:cNvSpPr/>
            <p:nvPr/>
          </p:nvSpPr>
          <p:spPr>
            <a:xfrm>
              <a:off x="2137568" y="6027194"/>
              <a:ext cx="792088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78E0688A-5CD9-614C-BE80-AF500F856871}"/>
                </a:ext>
              </a:extLst>
            </p:cNvPr>
            <p:cNvSpPr txBox="1"/>
            <p:nvPr/>
          </p:nvSpPr>
          <p:spPr>
            <a:xfrm>
              <a:off x="2155280" y="6058802"/>
              <a:ext cx="1080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US" altLang="ja-JP" sz="1600" dirty="0">
                  <a:solidFill>
                    <a:schemeClr val="bg1"/>
                  </a:solidFill>
                  <a:latin typeface="Symbol" pitchFamily="2" charset="2"/>
                  <a:cs typeface="Arial" panose="020B0604020202020204" pitchFamily="34" charset="0"/>
                </a:rPr>
                <a:t>m</a:t>
              </a:r>
              <a:r>
                <a:rPr kumimoji="1" lang="en-US" altLang="ja-JP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kumimoji="1" lang="ja-JP" alt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B080964-B34E-C946-B3F0-927F0F2A96F7}"/>
              </a:ext>
            </a:extLst>
          </p:cNvPr>
          <p:cNvGrpSpPr>
            <a:grpSpLocks noChangeAspect="1"/>
          </p:cNvGrpSpPr>
          <p:nvPr/>
        </p:nvGrpSpPr>
        <p:grpSpPr>
          <a:xfrm>
            <a:off x="3534589" y="3604227"/>
            <a:ext cx="2935826" cy="2705899"/>
            <a:chOff x="3429001" y="3798120"/>
            <a:chExt cx="2683436" cy="2473275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8B9B4DA8-CF06-4E46-AE4A-BC257485B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32" r="-375" b="6000"/>
            <a:stretch/>
          </p:blipFill>
          <p:spPr>
            <a:xfrm>
              <a:off x="3429001" y="3798120"/>
              <a:ext cx="2683436" cy="2455138"/>
            </a:xfrm>
            <a:prstGeom prst="rect">
              <a:avLst/>
            </a:prstGeom>
          </p:spPr>
        </p:pic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D7918400-F730-8D44-ABD0-9FA991CB9F39}"/>
                </a:ext>
              </a:extLst>
            </p:cNvPr>
            <p:cNvSpPr/>
            <p:nvPr/>
          </p:nvSpPr>
          <p:spPr>
            <a:xfrm>
              <a:off x="3622602" y="5942492"/>
              <a:ext cx="619792" cy="658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389805DB-07EE-F144-8D7A-9D5632E73B7B}"/>
                </a:ext>
              </a:extLst>
            </p:cNvPr>
            <p:cNvSpPr txBox="1"/>
            <p:nvPr/>
          </p:nvSpPr>
          <p:spPr>
            <a:xfrm>
              <a:off x="3590093" y="5961946"/>
              <a:ext cx="1080120" cy="309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kumimoji="1" lang="en-US" altLang="ja-JP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  <a:r>
                <a:rPr kumimoji="1" lang="en-US" altLang="ja-JP" sz="1600" dirty="0">
                  <a:solidFill>
                    <a:schemeClr val="bg1"/>
                  </a:solidFill>
                  <a:latin typeface="Symbol" pitchFamily="2" charset="2"/>
                  <a:cs typeface="Arial" panose="020B0604020202020204" pitchFamily="34" charset="0"/>
                </a:rPr>
                <a:t>m</a:t>
              </a:r>
              <a:r>
                <a:rPr kumimoji="1" lang="en-US" altLang="ja-JP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kumimoji="1" lang="ja-JP" alt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9DBB2C1-C863-4044-8603-D636B7130D99}"/>
              </a:ext>
            </a:extLst>
          </p:cNvPr>
          <p:cNvSpPr txBox="1"/>
          <p:nvPr/>
        </p:nvSpPr>
        <p:spPr>
          <a:xfrm>
            <a:off x="433414" y="532904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(A)</a:t>
            </a:r>
            <a:endParaRPr kumimoji="1" lang="ja-JP" alt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6BB194F-B1B4-CF40-B96B-28401DE04E56}"/>
              </a:ext>
            </a:extLst>
          </p:cNvPr>
          <p:cNvSpPr txBox="1"/>
          <p:nvPr/>
        </p:nvSpPr>
        <p:spPr>
          <a:xfrm>
            <a:off x="3222687" y="546525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(B)</a:t>
            </a:r>
            <a:endParaRPr kumimoji="1" lang="ja-JP" alt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8AB1F08-C51B-AC48-BC85-098658954D18}"/>
              </a:ext>
            </a:extLst>
          </p:cNvPr>
          <p:cNvSpPr txBox="1"/>
          <p:nvPr/>
        </p:nvSpPr>
        <p:spPr>
          <a:xfrm>
            <a:off x="418987" y="3599948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(C)</a:t>
            </a:r>
            <a:endParaRPr kumimoji="1" lang="ja-JP" alt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EB65A98-A9FC-9C41-8E13-92A3F241D85A}"/>
              </a:ext>
            </a:extLst>
          </p:cNvPr>
          <p:cNvSpPr txBox="1"/>
          <p:nvPr/>
        </p:nvSpPr>
        <p:spPr>
          <a:xfrm>
            <a:off x="3502678" y="3592053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(D)</a:t>
            </a:r>
            <a:endParaRPr kumimoji="1" lang="ja-JP" alt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CC765E3-1B8D-6F44-93B4-41012C310DC0}"/>
              </a:ext>
            </a:extLst>
          </p:cNvPr>
          <p:cNvSpPr>
            <a:spLocks noChangeAspect="1"/>
          </p:cNvSpPr>
          <p:nvPr/>
        </p:nvSpPr>
        <p:spPr>
          <a:xfrm>
            <a:off x="972772" y="1327404"/>
            <a:ext cx="307441" cy="289360"/>
          </a:xfrm>
          <a:prstGeom prst="rect">
            <a:avLst/>
          </a:prstGeom>
          <a:noFill/>
          <a:ln w="1270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B31758B4-BD07-274F-B8F3-CB3D07E0CFDF}"/>
              </a:ext>
            </a:extLst>
          </p:cNvPr>
          <p:cNvSpPr>
            <a:spLocks noChangeAspect="1"/>
          </p:cNvSpPr>
          <p:nvPr/>
        </p:nvSpPr>
        <p:spPr>
          <a:xfrm>
            <a:off x="1571624" y="4697389"/>
            <a:ext cx="888564" cy="806908"/>
          </a:xfrm>
          <a:prstGeom prst="rect">
            <a:avLst/>
          </a:prstGeom>
          <a:noFill/>
          <a:ln w="1270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B0E5050C-D4FA-3E4A-AF96-4513CAC2CF90}"/>
              </a:ext>
            </a:extLst>
          </p:cNvPr>
          <p:cNvCxnSpPr>
            <a:cxnSpLocks/>
          </p:cNvCxnSpPr>
          <p:nvPr/>
        </p:nvCxnSpPr>
        <p:spPr>
          <a:xfrm flipH="1" flipV="1">
            <a:off x="3801600" y="1133057"/>
            <a:ext cx="362232" cy="128081"/>
          </a:xfrm>
          <a:prstGeom prst="straightConnector1">
            <a:avLst/>
          </a:prstGeom>
          <a:ln w="22225">
            <a:solidFill>
              <a:srgbClr val="FFFF00"/>
            </a:solidFill>
            <a:miter lim="800000"/>
            <a:headEnd w="lg" len="lg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349552D-41A1-C640-8CDA-909A95B71F31}"/>
              </a:ext>
            </a:extLst>
          </p:cNvPr>
          <p:cNvSpPr txBox="1"/>
          <p:nvPr/>
        </p:nvSpPr>
        <p:spPr>
          <a:xfrm>
            <a:off x="4099412" y="11198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FDE6F3F7-FF57-9248-88B7-0B357F74D296}"/>
              </a:ext>
            </a:extLst>
          </p:cNvPr>
          <p:cNvCxnSpPr>
            <a:cxnSpLocks/>
          </p:cNvCxnSpPr>
          <p:nvPr/>
        </p:nvCxnSpPr>
        <p:spPr>
          <a:xfrm flipH="1" flipV="1">
            <a:off x="4979349" y="2226362"/>
            <a:ext cx="297812" cy="309224"/>
          </a:xfrm>
          <a:prstGeom prst="straightConnector1">
            <a:avLst/>
          </a:prstGeom>
          <a:ln w="22225">
            <a:solidFill>
              <a:srgbClr val="FFFF00"/>
            </a:solidFill>
            <a:miter lim="800000"/>
            <a:headEnd w="lg" len="lg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484439E-A74D-1C4C-B935-91E4C8E2027E}"/>
              </a:ext>
            </a:extLst>
          </p:cNvPr>
          <p:cNvSpPr txBox="1"/>
          <p:nvPr/>
        </p:nvSpPr>
        <p:spPr>
          <a:xfrm>
            <a:off x="5220738" y="236807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07A30DB8-CB75-DE4E-A45B-17BC84B7CB6B}"/>
              </a:ext>
            </a:extLst>
          </p:cNvPr>
          <p:cNvCxnSpPr>
            <a:cxnSpLocks/>
          </p:cNvCxnSpPr>
          <p:nvPr/>
        </p:nvCxnSpPr>
        <p:spPr>
          <a:xfrm flipV="1">
            <a:off x="4348857" y="4793857"/>
            <a:ext cx="370560" cy="385653"/>
          </a:xfrm>
          <a:prstGeom prst="straightConnector1">
            <a:avLst/>
          </a:prstGeom>
          <a:ln w="22225">
            <a:solidFill>
              <a:srgbClr val="FFFF00"/>
            </a:solidFill>
            <a:miter lim="800000"/>
            <a:headEnd w="lg" len="lg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4F58BDB-45E1-654E-857C-7AD5105FB82B}"/>
              </a:ext>
            </a:extLst>
          </p:cNvPr>
          <p:cNvSpPr txBox="1"/>
          <p:nvPr/>
        </p:nvSpPr>
        <p:spPr>
          <a:xfrm>
            <a:off x="4062015" y="508101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1467818-F30F-8942-9100-333E12BEC26A}"/>
              </a:ext>
            </a:extLst>
          </p:cNvPr>
          <p:cNvSpPr txBox="1"/>
          <p:nvPr/>
        </p:nvSpPr>
        <p:spPr>
          <a:xfrm>
            <a:off x="2210896" y="327402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kumimoji="1" lang="en-US" altLang="ja-JP" sz="1600" dirty="0">
                <a:solidFill>
                  <a:schemeClr val="bg1"/>
                </a:solidFill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kumimoji="1" lang="en-US" altLang="ja-JP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kumimoji="1" lang="ja-JP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36379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84122</TotalTime>
  <Words>30</Words>
  <Application>Microsoft Macintosh PowerPoint</Application>
  <PresentationFormat>画面に合わせる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Yu Gothic</vt:lpstr>
      <vt:lpstr>Arial</vt:lpstr>
      <vt:lpstr>Calibri</vt:lpstr>
      <vt:lpstr>Symbol</vt:lpstr>
      <vt:lpstr>ホワイト</vt:lpstr>
      <vt:lpstr>PowerPoint プレゼンテーション</vt:lpstr>
    </vt:vector>
  </TitlesOfParts>
  <Manager/>
  <Company>大阪大学大学院理学研究科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土山 明</dc:creator>
  <cp:keywords/>
  <dc:description/>
  <cp:lastModifiedBy>土山 明</cp:lastModifiedBy>
  <cp:revision>280</cp:revision>
  <cp:lastPrinted>2022-07-29T03:11:27Z</cp:lastPrinted>
  <dcterms:created xsi:type="dcterms:W3CDTF">2016-04-28T09:49:50Z</dcterms:created>
  <dcterms:modified xsi:type="dcterms:W3CDTF">2022-08-05T08:48:57Z</dcterms:modified>
  <cp:category/>
</cp:coreProperties>
</file>