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67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041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077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39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219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02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3282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066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81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828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427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251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601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45D93A9E-BB30-4FD0-BAB9-EB8DAFA5CC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987525"/>
              </p:ext>
            </p:extLst>
          </p:nvPr>
        </p:nvGraphicFramePr>
        <p:xfrm>
          <a:off x="274320" y="2120549"/>
          <a:ext cx="8595359" cy="229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8304">
                  <a:extLst>
                    <a:ext uri="{9D8B030D-6E8A-4147-A177-3AD203B41FA5}">
                      <a16:colId xmlns:a16="http://schemas.microsoft.com/office/drawing/2014/main" val="1077963034"/>
                    </a:ext>
                  </a:extLst>
                </a:gridCol>
                <a:gridCol w="1484177">
                  <a:extLst>
                    <a:ext uri="{9D8B030D-6E8A-4147-A177-3AD203B41FA5}">
                      <a16:colId xmlns:a16="http://schemas.microsoft.com/office/drawing/2014/main" val="480094774"/>
                    </a:ext>
                  </a:extLst>
                </a:gridCol>
                <a:gridCol w="1318286">
                  <a:extLst>
                    <a:ext uri="{9D8B030D-6E8A-4147-A177-3AD203B41FA5}">
                      <a16:colId xmlns:a16="http://schemas.microsoft.com/office/drawing/2014/main" val="3697298991"/>
                    </a:ext>
                  </a:extLst>
                </a:gridCol>
                <a:gridCol w="732192">
                  <a:extLst>
                    <a:ext uri="{9D8B030D-6E8A-4147-A177-3AD203B41FA5}">
                      <a16:colId xmlns:a16="http://schemas.microsoft.com/office/drawing/2014/main" val="330134946"/>
                    </a:ext>
                  </a:extLst>
                </a:gridCol>
                <a:gridCol w="679955">
                  <a:extLst>
                    <a:ext uri="{9D8B030D-6E8A-4147-A177-3AD203B41FA5}">
                      <a16:colId xmlns:a16="http://schemas.microsoft.com/office/drawing/2014/main" val="3030519100"/>
                    </a:ext>
                  </a:extLst>
                </a:gridCol>
                <a:gridCol w="1047472">
                  <a:extLst>
                    <a:ext uri="{9D8B030D-6E8A-4147-A177-3AD203B41FA5}">
                      <a16:colId xmlns:a16="http://schemas.microsoft.com/office/drawing/2014/main" val="2113715028"/>
                    </a:ext>
                  </a:extLst>
                </a:gridCol>
                <a:gridCol w="631572">
                  <a:extLst>
                    <a:ext uri="{9D8B030D-6E8A-4147-A177-3AD203B41FA5}">
                      <a16:colId xmlns:a16="http://schemas.microsoft.com/office/drawing/2014/main" val="2192168182"/>
                    </a:ext>
                  </a:extLst>
                </a:gridCol>
                <a:gridCol w="199785">
                  <a:extLst>
                    <a:ext uri="{9D8B030D-6E8A-4147-A177-3AD203B41FA5}">
                      <a16:colId xmlns:a16="http://schemas.microsoft.com/office/drawing/2014/main" val="2383892286"/>
                    </a:ext>
                  </a:extLst>
                </a:gridCol>
                <a:gridCol w="696458">
                  <a:extLst>
                    <a:ext uri="{9D8B030D-6E8A-4147-A177-3AD203B41FA5}">
                      <a16:colId xmlns:a16="http://schemas.microsoft.com/office/drawing/2014/main" val="1781332267"/>
                    </a:ext>
                  </a:extLst>
                </a:gridCol>
                <a:gridCol w="1025582">
                  <a:extLst>
                    <a:ext uri="{9D8B030D-6E8A-4147-A177-3AD203B41FA5}">
                      <a16:colId xmlns:a16="http://schemas.microsoft.com/office/drawing/2014/main" val="3502111406"/>
                    </a:ext>
                  </a:extLst>
                </a:gridCol>
                <a:gridCol w="589851">
                  <a:extLst>
                    <a:ext uri="{9D8B030D-6E8A-4147-A177-3AD203B41FA5}">
                      <a16:colId xmlns:a16="http://schemas.microsoft.com/office/drawing/2014/main" val="3367612893"/>
                    </a:ext>
                  </a:extLst>
                </a:gridCol>
                <a:gridCol w="41725">
                  <a:extLst>
                    <a:ext uri="{9D8B030D-6E8A-4147-A177-3AD203B41FA5}">
                      <a16:colId xmlns:a16="http://schemas.microsoft.com/office/drawing/2014/main" val="4203197117"/>
                    </a:ext>
                  </a:extLst>
                </a:gridCol>
              </a:tblGrid>
              <a:tr h="1764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 or</a:t>
                      </a:r>
                    </a:p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Univariate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Multivariate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818538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= 480)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623724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(&lt; 70 / ≥ 70)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 / 265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1.373</a:t>
                      </a: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1.134 - 1.662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65599581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(female / male)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 / 337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1.534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0.782 - 3.009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extLst>
                  <a:ext uri="{0D108BD9-81ED-4DB2-BD59-A6C34878D82A}">
                    <a16:rowId xmlns:a16="http://schemas.microsoft.com/office/drawing/2014/main" val="3881055854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alt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</a:t>
                      </a:r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18.5 / &lt; 18.5)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439 / 41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1.013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0.364 - 2.824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0.980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extLst>
                  <a:ext uri="{0D108BD9-81ED-4DB2-BD59-A6C34878D82A}">
                    <a16:rowId xmlns:a16="http://schemas.microsoft.com/office/drawing/2014/main" val="3432008638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diameter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(&lt; 5 / ≥ 5)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 / 195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4.299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2.268 - 8.151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1.656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0.851 - 3.221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extLst>
                  <a:ext uri="{0D108BD9-81ED-4DB2-BD59-A6C34878D82A}">
                    <a16:rowId xmlns:a16="http://schemas.microsoft.com/office/drawing/2014/main" val="1705321141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Differentiation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(well &amp; mod / poor)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 / 209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1.895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1.067 - 3.364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0.439 - 1.450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0.460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extLst>
                  <a:ext uri="{0D108BD9-81ED-4DB2-BD59-A6C34878D82A}">
                    <a16:rowId xmlns:a16="http://schemas.microsoft.com/office/drawing/2014/main" val="1669058400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pTNM</a:t>
                      </a: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/ 2,3)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 /197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40.385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9.799 - 166.437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22.646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4.826 - 106.277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extLst>
                  <a:ext uri="{0D108BD9-81ED-4DB2-BD59-A6C34878D82A}">
                    <a16:rowId xmlns:a16="http://schemas.microsoft.com/office/drawing/2014/main" val="2987392199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IBPI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≦</a:t>
                      </a:r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 / 151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3.757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2.115 - 6.674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2.511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1.383 - 4.562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extLst>
                  <a:ext uri="{0D108BD9-81ED-4DB2-BD59-A6C34878D82A}">
                    <a16:rowId xmlns:a16="http://schemas.microsoft.com/office/drawing/2014/main" val="3909409714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(≦ 0.5 / &gt; 0.5)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413 / 67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2.664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1.409 - 5.037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en-US" altLang="ja-JP" sz="11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0.987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0.496 - 1.964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extLst>
                  <a:ext uri="{0D108BD9-81ED-4DB2-BD59-A6C34878D82A}">
                    <a16:rowId xmlns:a16="http://schemas.microsoft.com/office/drawing/2014/main" val="950799193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(&lt; 5.0 / ≥ 5.0)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 / 116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2.210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1.231 - 3.966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0.011</a:t>
                      </a:r>
                      <a:endParaRPr lang="en-US" altLang="ja-JP" sz="11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2.050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1.120 - 3.753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0.020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extLst>
                  <a:ext uri="{0D108BD9-81ED-4DB2-BD59-A6C34878D82A}">
                    <a16:rowId xmlns:a16="http://schemas.microsoft.com/office/drawing/2014/main" val="1074471894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</a:t>
                      </a: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Complication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(absent / present)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 / 145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1.280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0.695 - 2.358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0.428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/>
                </a:tc>
                <a:extLst>
                  <a:ext uri="{0D108BD9-81ED-4DB2-BD59-A6C34878D82A}">
                    <a16:rowId xmlns:a16="http://schemas.microsoft.com/office/drawing/2014/main" val="2703478290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Adjuvant chemotherapy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(no / yes)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 / 131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6.206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3.329 - 11.570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1.281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0.639 - 2.570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961" marR="7961" marT="7961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5916231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C8A722A-1216-45F3-887A-50A4D115EF52}"/>
              </a:ext>
            </a:extLst>
          </p:cNvPr>
          <p:cNvSpPr txBox="1"/>
          <p:nvPr/>
        </p:nvSpPr>
        <p:spPr>
          <a:xfrm>
            <a:off x="2172788" y="1811527"/>
            <a:ext cx="64138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ja-JP" sz="11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Table 4 Cox regression analysis of IBPI associated with cancer-specific survival</a:t>
            </a:r>
            <a:endPara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37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264</Words>
  <Application>Microsoft Office PowerPoint</Application>
  <PresentationFormat>画面に合わせる (4:3)</PresentationFormat>
  <Paragraphs>123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游明朝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平原 典幸</dc:creator>
  <cp:lastModifiedBy>平原 典幸</cp:lastModifiedBy>
  <cp:revision>18</cp:revision>
  <dcterms:created xsi:type="dcterms:W3CDTF">2022-01-27T04:56:35Z</dcterms:created>
  <dcterms:modified xsi:type="dcterms:W3CDTF">2022-08-14T05:54:11Z</dcterms:modified>
</cp:coreProperties>
</file>