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4" autoAdjust="0"/>
    <p:restoredTop sz="94660"/>
  </p:normalViewPr>
  <p:slideViewPr>
    <p:cSldViewPr snapToGrid="0">
      <p:cViewPr varScale="1">
        <p:scale>
          <a:sx n="80" d="100"/>
          <a:sy n="80" d="100"/>
        </p:scale>
        <p:origin x="67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041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0077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539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2196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602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328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66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281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28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27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251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6B7BD-712C-46D7-896F-BF87CA59A3D2}" type="datetimeFigureOut">
              <a:rPr kumimoji="1" lang="ja-JP" altLang="en-US" smtClean="0"/>
              <a:t>2022/8/14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0A393-4DA7-4F97-BD65-52A6EE47E9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014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6B1708B2-3641-4528-9EBE-AD930995B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450217"/>
              </p:ext>
            </p:extLst>
          </p:nvPr>
        </p:nvGraphicFramePr>
        <p:xfrm>
          <a:off x="189258" y="2106000"/>
          <a:ext cx="8735537" cy="264529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3497">
                  <a:extLst>
                    <a:ext uri="{9D8B030D-6E8A-4147-A177-3AD203B41FA5}">
                      <a16:colId xmlns:a16="http://schemas.microsoft.com/office/drawing/2014/main" val="2119921513"/>
                    </a:ext>
                  </a:extLst>
                </a:gridCol>
                <a:gridCol w="1487642">
                  <a:extLst>
                    <a:ext uri="{9D8B030D-6E8A-4147-A177-3AD203B41FA5}">
                      <a16:colId xmlns:a16="http://schemas.microsoft.com/office/drawing/2014/main" val="252690025"/>
                    </a:ext>
                  </a:extLst>
                </a:gridCol>
                <a:gridCol w="1527823">
                  <a:extLst>
                    <a:ext uri="{9D8B030D-6E8A-4147-A177-3AD203B41FA5}">
                      <a16:colId xmlns:a16="http://schemas.microsoft.com/office/drawing/2014/main" val="2136605850"/>
                    </a:ext>
                  </a:extLst>
                </a:gridCol>
                <a:gridCol w="809210">
                  <a:extLst>
                    <a:ext uri="{9D8B030D-6E8A-4147-A177-3AD203B41FA5}">
                      <a16:colId xmlns:a16="http://schemas.microsoft.com/office/drawing/2014/main" val="2760990092"/>
                    </a:ext>
                  </a:extLst>
                </a:gridCol>
                <a:gridCol w="547403">
                  <a:extLst>
                    <a:ext uri="{9D8B030D-6E8A-4147-A177-3AD203B41FA5}">
                      <a16:colId xmlns:a16="http://schemas.microsoft.com/office/drawing/2014/main" val="890383265"/>
                    </a:ext>
                  </a:extLst>
                </a:gridCol>
                <a:gridCol w="1075051">
                  <a:extLst>
                    <a:ext uri="{9D8B030D-6E8A-4147-A177-3AD203B41FA5}">
                      <a16:colId xmlns:a16="http://schemas.microsoft.com/office/drawing/2014/main" val="2174924781"/>
                    </a:ext>
                  </a:extLst>
                </a:gridCol>
                <a:gridCol w="574698">
                  <a:extLst>
                    <a:ext uri="{9D8B030D-6E8A-4147-A177-3AD203B41FA5}">
                      <a16:colId xmlns:a16="http://schemas.microsoft.com/office/drawing/2014/main" val="874329689"/>
                    </a:ext>
                  </a:extLst>
                </a:gridCol>
                <a:gridCol w="301791">
                  <a:extLst>
                    <a:ext uri="{9D8B030D-6E8A-4147-A177-3AD203B41FA5}">
                      <a16:colId xmlns:a16="http://schemas.microsoft.com/office/drawing/2014/main" val="2053868968"/>
                    </a:ext>
                  </a:extLst>
                </a:gridCol>
                <a:gridCol w="538266">
                  <a:extLst>
                    <a:ext uri="{9D8B030D-6E8A-4147-A177-3AD203B41FA5}">
                      <a16:colId xmlns:a16="http://schemas.microsoft.com/office/drawing/2014/main" val="1454820079"/>
                    </a:ext>
                  </a:extLst>
                </a:gridCol>
                <a:gridCol w="1036105">
                  <a:extLst>
                    <a:ext uri="{9D8B030D-6E8A-4147-A177-3AD203B41FA5}">
                      <a16:colId xmlns:a16="http://schemas.microsoft.com/office/drawing/2014/main" val="736160370"/>
                    </a:ext>
                  </a:extLst>
                </a:gridCol>
                <a:gridCol w="625299">
                  <a:extLst>
                    <a:ext uri="{9D8B030D-6E8A-4147-A177-3AD203B41FA5}">
                      <a16:colId xmlns:a16="http://schemas.microsoft.com/office/drawing/2014/main" val="244600207"/>
                    </a:ext>
                  </a:extLst>
                </a:gridCol>
                <a:gridCol w="48752">
                  <a:extLst>
                    <a:ext uri="{9D8B030D-6E8A-4147-A177-3AD203B41FA5}">
                      <a16:colId xmlns:a16="http://schemas.microsoft.com/office/drawing/2014/main" val="4231280982"/>
                    </a:ext>
                  </a:extLst>
                </a:gridCol>
              </a:tblGrid>
              <a:tr h="1764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Category or</a:t>
                      </a:r>
                    </a:p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Patients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Univariate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L>
                      <a:noFill/>
                    </a:lnL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Multivariate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7473945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 = 480)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 CI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i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  <a:endParaRPr 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102494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70 / ≥ 70)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/ 255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1.373</a:t>
                      </a: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1.134 - 1.662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72150519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(female / male)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/ 337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1.534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0.782 - 3.009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734292511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18.5 / &lt; 18.5)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439 / 41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1.013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0.364 - 2.824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948870444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 diameter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5 / ≥ 5)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 / 195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4.299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2.268 - 8.151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1.713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0.875 - 3.354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2483680930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Differentiation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(well &amp; mod / poor)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 / 209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1.895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1.067 - 3.364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0.029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0.447 - 1.511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0.528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25949094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pTNM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stage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 / 2,3)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283 /197</a:t>
                      </a: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40.385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9.799 - 166.437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21.452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4.549 - 101.176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3818880870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LMR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4.315 / &lt; 4.315)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273 / 207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2.866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1.585 - 5.181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1.523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0.760 - 3.074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0.234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298619059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NLR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2.344 / </a:t>
                      </a:r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2.344)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296 / 184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2.778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1.557 - 4.956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1.563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0.782 - 3.123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0.206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1901287175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212.01 / </a:t>
                      </a:r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 </a:t>
                      </a:r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212.01)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 / 73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2.803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1.503 - 5.227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0.001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1.170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0.570 - 2.403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0.669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4210839663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(≦ 0.5 / &gt; 0.5)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 / 67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2.664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1.409 - 5.037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0.003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0.954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0.472 - 1.929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1787490478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(&lt; 5.0 / ≥ 5.0)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364 / 116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2.210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1.231 - 3.966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0.011</a:t>
                      </a:r>
                      <a:endParaRPr lang="en-US" altLang="ja-JP" sz="1100" b="0" i="0" u="none" strike="noStrike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2.000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1.089 - 3.672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0.025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1037782620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Postope</a:t>
                      </a:r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Complications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(absent / present)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335 / 145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1.280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0.695 - 2.358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0.428</a:t>
                      </a:r>
                      <a:endParaRPr lang="en-US" altLang="ja-JP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/>
                </a:tc>
                <a:extLst>
                  <a:ext uri="{0D108BD9-81ED-4DB2-BD59-A6C34878D82A}">
                    <a16:rowId xmlns:a16="http://schemas.microsoft.com/office/drawing/2014/main" val="2146585391"/>
                  </a:ext>
                </a:extLst>
              </a:tr>
              <a:tr h="176400"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>
                          <a:effectLst/>
                        </a:rPr>
                        <a:t>　</a:t>
                      </a:r>
                      <a:endParaRPr lang="ja-JP" alt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Adjuvant chemotherapy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(no / yes)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 / 131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6.206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3.329 - 11.570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0.001</a:t>
                      </a:r>
                      <a:endParaRPr lang="en-US" altLang="ja-JP" sz="11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1.371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0.675 - 2.787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ja-JP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0.383</a:t>
                      </a:r>
                      <a:endParaRPr lang="en-US" altLang="ja-JP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8059" marR="8059" marT="8059" marB="0" anchor="ctr"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435427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4665B2F-A79E-49B9-AEDD-6470B86D7339}"/>
              </a:ext>
            </a:extLst>
          </p:cNvPr>
          <p:cNvSpPr txBox="1"/>
          <p:nvPr/>
        </p:nvSpPr>
        <p:spPr>
          <a:xfrm>
            <a:off x="1607035" y="1789152"/>
            <a:ext cx="65778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ja-JP" sz="11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2 Cox regression analysis of inflammatory biomarkers associated with </a:t>
            </a:r>
            <a:r>
              <a:rPr lang="en-US" altLang="ja-JP" sz="11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cancer-specific survival</a:t>
            </a:r>
            <a:endParaRPr lang="ja-JP" altLang="ja-JP" sz="11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601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222</TotalTime>
  <Words>308</Words>
  <Application>Microsoft Office PowerPoint</Application>
  <PresentationFormat>画面に合わせる (4:3)</PresentationFormat>
  <Paragraphs>140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平原 典幸</dc:creator>
  <cp:lastModifiedBy>平原 典幸</cp:lastModifiedBy>
  <cp:revision>19</cp:revision>
  <dcterms:created xsi:type="dcterms:W3CDTF">2022-01-27T04:56:35Z</dcterms:created>
  <dcterms:modified xsi:type="dcterms:W3CDTF">2022-08-14T05:52:57Z</dcterms:modified>
</cp:coreProperties>
</file>