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7" r:id="rId2"/>
  </p:sldIdLst>
  <p:sldSz cx="6858000" cy="9906000" type="A4"/>
  <p:notesSz cx="6648450" cy="98504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90">
          <p15:clr>
            <a:srgbClr val="A4A3A4"/>
          </p15:clr>
        </p15:guide>
        <p15:guide id="2" orient="horz" pos="2233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3713">
          <p15:clr>
            <a:srgbClr val="A4A3A4"/>
          </p15:clr>
        </p15:guide>
        <p15:guide id="5" pos="700">
          <p15:clr>
            <a:srgbClr val="A4A3A4"/>
          </p15:clr>
        </p15:guide>
        <p15:guide id="6" pos="3063">
          <p15:clr>
            <a:srgbClr val="A4A3A4"/>
          </p15:clr>
        </p15:guide>
        <p15:guide id="7" pos="2189">
          <p15:clr>
            <a:srgbClr val="A4A3A4"/>
          </p15:clr>
        </p15:guide>
        <p15:guide id="8" pos="2677">
          <p15:clr>
            <a:srgbClr val="A4A3A4"/>
          </p15:clr>
        </p15:guide>
        <p15:guide id="9" pos="1253">
          <p15:clr>
            <a:srgbClr val="A4A3A4"/>
          </p15:clr>
        </p15:guide>
        <p15:guide id="10" pos="1589">
          <p15:clr>
            <a:srgbClr val="A4A3A4"/>
          </p15:clr>
        </p15:guide>
        <p15:guide id="11" pos="22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B3B3"/>
    <a:srgbClr val="C0C0C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2602" y="53"/>
      </p:cViewPr>
      <p:guideLst>
        <p:guide orient="horz" pos="4890"/>
        <p:guide orient="horz" pos="2233"/>
        <p:guide orient="horz" pos="830"/>
        <p:guide orient="horz" pos="3713"/>
        <p:guide pos="700"/>
        <p:guide pos="3063"/>
        <p:guide pos="2189"/>
        <p:guide pos="2677"/>
        <p:guide pos="1253"/>
        <p:guide pos="1589"/>
        <p:guide pos="22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>
            <a:extLst>
              <a:ext uri="{FF2B5EF4-FFF2-40B4-BE49-F238E27FC236}">
                <a16:creationId xmlns:a16="http://schemas.microsoft.com/office/drawing/2014/main" id="{F7A48355-0BAA-4550-A0B6-946DFBBFA2D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54" tIns="47126" rIns="94254" bIns="47126" numCol="1" anchor="t" anchorCtr="0" compatLnSpc="1">
            <a:prstTxWarp prst="textNoShape">
              <a:avLst/>
            </a:prstTxWarp>
          </a:bodyPr>
          <a:lstStyle>
            <a:lvl1pPr defTabSz="942958" eaLnBrk="1" hangingPunct="1">
              <a:defRPr sz="13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1027">
            <a:extLst>
              <a:ext uri="{FF2B5EF4-FFF2-40B4-BE49-F238E27FC236}">
                <a16:creationId xmlns:a16="http://schemas.microsoft.com/office/drawing/2014/main" id="{A29BD2C7-B678-45C7-8743-CBD49F98C82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813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54" tIns="47126" rIns="94254" bIns="47126" numCol="1" anchor="t" anchorCtr="0" compatLnSpc="1">
            <a:prstTxWarp prst="textNoShape">
              <a:avLst/>
            </a:prstTxWarp>
          </a:bodyPr>
          <a:lstStyle>
            <a:lvl1pPr algn="r" defTabSz="942958" eaLnBrk="1" hangingPunct="1">
              <a:defRPr sz="13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1028">
            <a:extLst>
              <a:ext uri="{FF2B5EF4-FFF2-40B4-BE49-F238E27FC236}">
                <a16:creationId xmlns:a16="http://schemas.microsoft.com/office/drawing/2014/main" id="{445D9F11-611C-4208-9143-45A32C58E66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58313"/>
            <a:ext cx="28813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54" tIns="47126" rIns="94254" bIns="47126" numCol="1" anchor="b" anchorCtr="0" compatLnSpc="1">
            <a:prstTxWarp prst="textNoShape">
              <a:avLst/>
            </a:prstTxWarp>
          </a:bodyPr>
          <a:lstStyle>
            <a:lvl1pPr defTabSz="942958" eaLnBrk="1" hangingPunct="1">
              <a:defRPr sz="13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1029">
            <a:extLst>
              <a:ext uri="{FF2B5EF4-FFF2-40B4-BE49-F238E27FC236}">
                <a16:creationId xmlns:a16="http://schemas.microsoft.com/office/drawing/2014/main" id="{38CBB63D-1A8E-4899-A074-A4D279B7A9C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358313"/>
            <a:ext cx="28813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54" tIns="47126" rIns="94254" bIns="47126" numCol="1" anchor="b" anchorCtr="0" compatLnSpc="1">
            <a:prstTxWarp prst="textNoShape">
              <a:avLst/>
            </a:prstTxWarp>
          </a:bodyPr>
          <a:lstStyle>
            <a:lvl1pPr algn="r" defTabSz="941388" eaLnBrk="1" hangingPunct="1">
              <a:defRPr sz="1300"/>
            </a:lvl1pPr>
          </a:lstStyle>
          <a:p>
            <a:pPr>
              <a:defRPr/>
            </a:pPr>
            <a:fld id="{36014DD5-AC10-4AAB-8612-229C32D29C2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B0AC474-AD48-4E26-BB4F-795E841F898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18" tIns="45009" rIns="90018" bIns="45009" numCol="1" anchor="t" anchorCtr="0" compatLnSpc="1">
            <a:prstTxWarp prst="textNoShape">
              <a:avLst/>
            </a:prstTxWarp>
          </a:bodyPr>
          <a:lstStyle>
            <a:lvl1pPr defTabSz="900875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B202CEB-165E-4AC0-91B3-BBD928CC54A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65550" y="0"/>
            <a:ext cx="28813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18" tIns="45009" rIns="90018" bIns="45009" numCol="1" anchor="t" anchorCtr="0" compatLnSpc="1">
            <a:prstTxWarp prst="textNoShape">
              <a:avLst/>
            </a:prstTxWarp>
          </a:bodyPr>
          <a:lstStyle>
            <a:lvl1pPr algn="r" defTabSz="900875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2891418-BE02-4ABE-AAD3-07554E4FC6E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46288" y="738188"/>
            <a:ext cx="2555875" cy="3694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66E2884B-E06E-4EF7-8F6B-EAC708348F2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5163" y="4678363"/>
            <a:ext cx="5318125" cy="443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18" tIns="45009" rIns="90018" bIns="450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Textmasterformate durch Klicken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0501312E-4480-4AC5-876F-80213B0F393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56725"/>
            <a:ext cx="28813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18" tIns="45009" rIns="90018" bIns="45009" numCol="1" anchor="b" anchorCtr="0" compatLnSpc="1">
            <a:prstTxWarp prst="textNoShape">
              <a:avLst/>
            </a:prstTxWarp>
          </a:bodyPr>
          <a:lstStyle>
            <a:lvl1pPr defTabSz="900875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E1763377-84D3-4F8C-BF6F-71D5972ECD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5550" y="9356725"/>
            <a:ext cx="28813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18" tIns="45009" rIns="90018" bIns="45009" numCol="1" anchor="b" anchorCtr="0" compatLnSpc="1">
            <a:prstTxWarp prst="textNoShape">
              <a:avLst/>
            </a:prstTxWarp>
          </a:bodyPr>
          <a:lstStyle>
            <a:lvl1pPr algn="r" defTabSz="900113" eaLnBrk="1" hangingPunct="1">
              <a:defRPr sz="1200"/>
            </a:lvl1pPr>
          </a:lstStyle>
          <a:p>
            <a:pPr>
              <a:defRPr/>
            </a:pPr>
            <a:fld id="{94EE04F5-6F44-4D87-A38B-1699B875E88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9F08603B-17DA-44EE-B9EB-B5073BD936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01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01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01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01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01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0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0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0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0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6790787-9ECD-474E-B1EF-4167329CEE26}" type="slidenum">
              <a:rPr lang="de-DE" altLang="de-DE" smtClean="0"/>
              <a:pPr>
                <a:spcBef>
                  <a:spcPct val="0"/>
                </a:spcBef>
              </a:pPr>
              <a:t>1</a:t>
            </a:fld>
            <a:endParaRPr lang="de-DE" altLang="de-DE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88686730-B392-4A8A-8CC5-FB1179B0B4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324EE4D7-F699-471F-89A3-4944584B12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2A72B0-2976-47FB-A045-01B692DFB8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5F1104C-A9F9-4C07-BF37-6187980D8D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E16F6E4-4426-4F08-B08F-571837E467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88E30-A37B-4351-A7F6-026FC6B2C19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7000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86A581-FB4F-44A9-B693-5C1BE27CC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69AE3E-B0C8-4229-BEF4-F8371D6E26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3C4996-1694-4B11-AE36-93E2309979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6275A-B341-476F-A3EC-8ECA4060202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8122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5C9235-CE50-4EFF-95B0-C183FE68B5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CC9CF0-AE40-4B85-8763-7B4D2A1E60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FE3FEB-18DD-44AC-BA7B-07CB846269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BFA5F-262F-4E99-B4F8-3EE0E6AA70C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3118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03762D-622D-40C2-8818-14387F61AF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907E43-2727-4566-B52A-18A790BA15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A66594-C4C2-4BBA-B02A-F39EA3D830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8519F-92AD-4C74-9EED-9A6752E2A6A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55328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9CE73F-5283-4459-834E-9C7EF05976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1590BF-3708-4AD3-BB1F-8A1A48E1D6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74825F-86C8-4269-842A-E55EDC53C3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E8F05-A75D-46F8-A641-2A8D2EC277E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94766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A83197-4C61-4083-9F69-AA91F13449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3D6B6F-4ABF-48D4-82F9-A5FDA0133C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CAF7AE-5E7D-4C3C-9B25-AD345AE7D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4D4BD-11EC-4F3E-BA46-88659CDC0ED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44219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35751A3-7ECC-4E0D-B85C-5AFE013B79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2612665-7B28-4083-A943-8E8176E337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DE4D1C3-599D-40B6-92B4-CBB62953BE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69899-EAFE-4D04-A0A1-5BC4FEB7A2C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26822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B795910-184F-455A-8AA4-295BD80A60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11FCE23-4447-436F-9E77-633CB5B9AB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01CA021-BD32-4A88-81DC-849990E269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5D6A5-25F1-4D88-A672-E082C931CE6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4972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77526D-0FC2-4803-93FD-D29FD47D80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D5D10C3-614D-4D3E-877F-B7DD68DEB0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8564E5F-D144-4D40-8483-F36D58607E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ECEE6-0590-428E-BD8F-E13C2B85708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76847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0791A-2210-4EC3-8216-F7287749E8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6FF303-4924-4DD1-BD2D-87C303351C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2BFA34-532B-4B9C-A2B4-CC36F26BF4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0DDB1-0BD5-4716-91AB-3A06453013F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9222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213BA4-3311-469F-BF0D-1E60C4AA51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7A40A7-11E5-41FE-9B2C-DC1781B4DC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CBD6F0-E25C-4100-A0D5-29E0B99C1F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96197-F7CF-48F6-B9BB-CAAB545F1BF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66793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CA47EFA-20A0-464C-8C0E-8F1FCCB903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BEBBEC5-345E-4EFA-83DF-CFE02B3B4C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10385C2-1564-4E82-B742-F2FEB100055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32D806C-2211-4847-A821-2D78521470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9020175"/>
            <a:ext cx="21717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C19C90C-520B-4B80-AAB2-35EE0616D6B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70C6F27-FB6E-4F7F-B412-0ED073F26C3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4">
            <a:extLst>
              <a:ext uri="{FF2B5EF4-FFF2-40B4-BE49-F238E27FC236}">
                <a16:creationId xmlns:a16="http://schemas.microsoft.com/office/drawing/2014/main" id="{350E751A-300C-48E3-A5FC-189920CC4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539750"/>
            <a:ext cx="1123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1800" dirty="0"/>
              <a:t>Table 1</a:t>
            </a:r>
          </a:p>
        </p:txBody>
      </p:sp>
      <p:sp>
        <p:nvSpPr>
          <p:cNvPr id="4099" name="Textfeld 4">
            <a:extLst>
              <a:ext uri="{FF2B5EF4-FFF2-40B4-BE49-F238E27FC236}">
                <a16:creationId xmlns:a16="http://schemas.microsoft.com/office/drawing/2014/main" id="{D634A1A0-9949-4A67-912D-1B82BA53F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2450" y="1465263"/>
            <a:ext cx="180975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/>
              <a:t> 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1465F086-B3FA-4185-A5A5-5ECFA668AD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373308"/>
              </p:ext>
            </p:extLst>
          </p:nvPr>
        </p:nvGraphicFramePr>
        <p:xfrm>
          <a:off x="446088" y="1465263"/>
          <a:ext cx="5754370" cy="18740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67580">
                  <a:extLst>
                    <a:ext uri="{9D8B030D-6E8A-4147-A177-3AD203B41FA5}">
                      <a16:colId xmlns:a16="http://schemas.microsoft.com/office/drawing/2014/main" val="583657179"/>
                    </a:ext>
                  </a:extLst>
                </a:gridCol>
                <a:gridCol w="986790">
                  <a:extLst>
                    <a:ext uri="{9D8B030D-6E8A-4147-A177-3AD203B41FA5}">
                      <a16:colId xmlns:a16="http://schemas.microsoft.com/office/drawing/2014/main" val="99062451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How old are you (77 answers)?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624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effectLst/>
                        </a:rPr>
                        <a:t>18-25 years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71.43%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83306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effectLst/>
                        </a:rPr>
                        <a:t>26-30 years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24.68%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6155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&gt;30 years</a:t>
                      </a:r>
                      <a:endParaRPr lang="de-DE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3.89%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408799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What is your gender (77 answers)?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501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Female</a:t>
                      </a:r>
                      <a:endParaRPr lang="de-DE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76.62%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284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Male </a:t>
                      </a:r>
                      <a:endParaRPr lang="de-DE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23.38%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020258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In which semester are you studying (77 answers)?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65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en-US" sz="1100" b="0" baseline="30000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 semester</a:t>
                      </a:r>
                      <a:endParaRPr lang="de-DE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39.73%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5082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en-US" sz="1100" b="0" baseline="30000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 semester</a:t>
                      </a:r>
                      <a:endParaRPr lang="de-DE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52.05%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2058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r>
                        <a:rPr lang="en-US" sz="1100" b="0" baseline="30000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 semester</a:t>
                      </a:r>
                      <a:endParaRPr lang="de-DE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8.22%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290833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</Words>
  <Application>Microsoft Office PowerPoint</Application>
  <PresentationFormat>A4-Papier (210 x 297 mm)</PresentationFormat>
  <Paragraphs>22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Menger</dc:creator>
  <cp:lastModifiedBy>Janine Stutz</cp:lastModifiedBy>
  <cp:revision>523</cp:revision>
  <cp:lastPrinted>2014-12-24T09:28:56Z</cp:lastPrinted>
  <dcterms:created xsi:type="dcterms:W3CDTF">2009-11-15T11:59:49Z</dcterms:created>
  <dcterms:modified xsi:type="dcterms:W3CDTF">2022-08-30T19:00:59Z</dcterms:modified>
</cp:coreProperties>
</file>