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85" d="100"/>
          <a:sy n="85" d="100"/>
        </p:scale>
        <p:origin x="13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840011004730337"/>
          <c:y val="0.12706661508175143"/>
          <c:w val="0.74229881397755315"/>
          <c:h val="0.6952288142200046"/>
        </c:manualLayout>
      </c:layout>
      <c:scatterChart>
        <c:scatterStyle val="lineMarker"/>
        <c:varyColors val="0"/>
        <c:ser>
          <c:idx val="0"/>
          <c:order val="0"/>
          <c:tx>
            <c:v>corrected  1300 C'</c:v>
          </c:tx>
          <c:spPr>
            <a:ln w="19050" cap="rnd">
              <a:noFill/>
              <a:round/>
            </a:ln>
            <a:effectLst/>
          </c:spPr>
          <c:marker>
            <c:symbol val="diamond"/>
            <c:size val="15"/>
            <c:spPr>
              <a:solidFill>
                <a:srgbClr val="FA6036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'YSZ in M0.3 copied for 1300 C'!$L$34:$L$60</c:f>
              <c:numCache>
                <c:formatCode>General</c:formatCode>
                <c:ptCount val="27"/>
                <c:pt idx="0">
                  <c:v>0</c:v>
                </c:pt>
                <c:pt idx="1">
                  <c:v>1</c:v>
                </c:pt>
                <c:pt idx="2">
                  <c:v>5</c:v>
                </c:pt>
                <c:pt idx="3">
                  <c:v>10</c:v>
                </c:pt>
                <c:pt idx="4">
                  <c:v>15</c:v>
                </c:pt>
                <c:pt idx="5">
                  <c:v>25</c:v>
                </c:pt>
                <c:pt idx="6">
                  <c:v>50</c:v>
                </c:pt>
                <c:pt idx="7">
                  <c:v>75</c:v>
                </c:pt>
                <c:pt idx="8">
                  <c:v>100</c:v>
                </c:pt>
                <c:pt idx="9">
                  <c:v>100</c:v>
                </c:pt>
                <c:pt idx="10">
                  <c:v>125</c:v>
                </c:pt>
                <c:pt idx="11">
                  <c:v>150</c:v>
                </c:pt>
                <c:pt idx="12">
                  <c:v>175</c:v>
                </c:pt>
                <c:pt idx="13">
                  <c:v>200</c:v>
                </c:pt>
                <c:pt idx="14">
                  <c:v>225</c:v>
                </c:pt>
                <c:pt idx="15">
                  <c:v>250</c:v>
                </c:pt>
                <c:pt idx="16">
                  <c:v>275</c:v>
                </c:pt>
                <c:pt idx="17">
                  <c:v>300</c:v>
                </c:pt>
                <c:pt idx="18">
                  <c:v>300</c:v>
                </c:pt>
                <c:pt idx="19">
                  <c:v>325</c:v>
                </c:pt>
                <c:pt idx="20">
                  <c:v>350</c:v>
                </c:pt>
                <c:pt idx="21">
                  <c:v>375</c:v>
                </c:pt>
                <c:pt idx="22">
                  <c:v>400</c:v>
                </c:pt>
                <c:pt idx="23">
                  <c:v>425</c:v>
                </c:pt>
                <c:pt idx="24">
                  <c:v>450</c:v>
                </c:pt>
                <c:pt idx="25">
                  <c:v>475</c:v>
                </c:pt>
                <c:pt idx="26">
                  <c:v>500</c:v>
                </c:pt>
              </c:numCache>
            </c:numRef>
          </c:xVal>
          <c:yVal>
            <c:numRef>
              <c:f>'YSZ in M0.3 copied for 1300 C'!$O$34:$O$60</c:f>
              <c:numCache>
                <c:formatCode>General</c:formatCode>
                <c:ptCount val="27"/>
                <c:pt idx="0">
                  <c:v>0.30851357393036422</c:v>
                </c:pt>
                <c:pt idx="1">
                  <c:v>0.29684637835083666</c:v>
                </c:pt>
                <c:pt idx="2">
                  <c:v>0.40799176781895613</c:v>
                </c:pt>
                <c:pt idx="3">
                  <c:v>0.496416829053345</c:v>
                </c:pt>
                <c:pt idx="4">
                  <c:v>0.56457781375486449</c:v>
                </c:pt>
                <c:pt idx="5">
                  <c:v>0.67388101444733794</c:v>
                </c:pt>
                <c:pt idx="6">
                  <c:v>0.88020615732743313</c:v>
                </c:pt>
                <c:pt idx="7">
                  <c:v>1.0097734345527762</c:v>
                </c:pt>
                <c:pt idx="8">
                  <c:v>1.1012688104133506</c:v>
                </c:pt>
                <c:pt idx="9">
                  <c:v>1.1012688104133506</c:v>
                </c:pt>
                <c:pt idx="10">
                  <c:v>1.1675876063391148</c:v>
                </c:pt>
                <c:pt idx="11">
                  <c:v>1.2388189056668202</c:v>
                </c:pt>
                <c:pt idx="12">
                  <c:v>1.3057517645177998</c:v>
                </c:pt>
                <c:pt idx="13">
                  <c:v>1.3763690009201806</c:v>
                </c:pt>
                <c:pt idx="14">
                  <c:v>1.4199674686122143</c:v>
                </c:pt>
                <c:pt idx="15">
                  <c:v>1.4500565519488562</c:v>
                </c:pt>
                <c:pt idx="16">
                  <c:v>1.4954972084165357</c:v>
                </c:pt>
                <c:pt idx="17">
                  <c:v>1.5925191506041572</c:v>
                </c:pt>
                <c:pt idx="18">
                  <c:v>1.5925191506041572</c:v>
                </c:pt>
                <c:pt idx="19">
                  <c:v>1.6434863733988838</c:v>
                </c:pt>
                <c:pt idx="20">
                  <c:v>1.6569957577541665</c:v>
                </c:pt>
                <c:pt idx="21">
                  <c:v>1.69690984789469</c:v>
                </c:pt>
                <c:pt idx="22">
                  <c:v>1.7282270570818714</c:v>
                </c:pt>
                <c:pt idx="23">
                  <c:v>1.7656848955214246</c:v>
                </c:pt>
                <c:pt idx="24">
                  <c:v>1.8191083700171216</c:v>
                </c:pt>
                <c:pt idx="25">
                  <c:v>1.9130599975786666</c:v>
                </c:pt>
                <c:pt idx="26">
                  <c:v>1.9449912696910634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08F8-4F92-935C-ED3CEFA6C704}"/>
            </c:ext>
          </c:extLst>
        </c:ser>
        <c:ser>
          <c:idx val="3"/>
          <c:order val="5"/>
          <c:tx>
            <c:v>cosp fit</c:v>
          </c:tx>
          <c:spPr>
            <a:ln w="2540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xVal>
            <c:numRef>
              <c:f>'M0.3 cosp fit'!$BK$37:$BK$537</c:f>
              <c:numCache>
                <c:formatCode>General</c:formatCode>
                <c:ptCount val="50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  <c:pt idx="189">
                  <c:v>189</c:v>
                </c:pt>
                <c:pt idx="190">
                  <c:v>190</c:v>
                </c:pt>
                <c:pt idx="191">
                  <c:v>191</c:v>
                </c:pt>
                <c:pt idx="192">
                  <c:v>192</c:v>
                </c:pt>
                <c:pt idx="193">
                  <c:v>193</c:v>
                </c:pt>
                <c:pt idx="194">
                  <c:v>194</c:v>
                </c:pt>
                <c:pt idx="195">
                  <c:v>195</c:v>
                </c:pt>
                <c:pt idx="196">
                  <c:v>196</c:v>
                </c:pt>
                <c:pt idx="197">
                  <c:v>197</c:v>
                </c:pt>
                <c:pt idx="198">
                  <c:v>198</c:v>
                </c:pt>
                <c:pt idx="199">
                  <c:v>199</c:v>
                </c:pt>
                <c:pt idx="200">
                  <c:v>200</c:v>
                </c:pt>
                <c:pt idx="201">
                  <c:v>201</c:v>
                </c:pt>
                <c:pt idx="202">
                  <c:v>202</c:v>
                </c:pt>
                <c:pt idx="203">
                  <c:v>203</c:v>
                </c:pt>
                <c:pt idx="204">
                  <c:v>204</c:v>
                </c:pt>
                <c:pt idx="205">
                  <c:v>205</c:v>
                </c:pt>
                <c:pt idx="206">
                  <c:v>206</c:v>
                </c:pt>
                <c:pt idx="207">
                  <c:v>207</c:v>
                </c:pt>
                <c:pt idx="208">
                  <c:v>208</c:v>
                </c:pt>
                <c:pt idx="209">
                  <c:v>209</c:v>
                </c:pt>
                <c:pt idx="210">
                  <c:v>210</c:v>
                </c:pt>
                <c:pt idx="211">
                  <c:v>211</c:v>
                </c:pt>
                <c:pt idx="212">
                  <c:v>212</c:v>
                </c:pt>
                <c:pt idx="213">
                  <c:v>213</c:v>
                </c:pt>
                <c:pt idx="214">
                  <c:v>214</c:v>
                </c:pt>
                <c:pt idx="215">
                  <c:v>215</c:v>
                </c:pt>
                <c:pt idx="216">
                  <c:v>216</c:v>
                </c:pt>
                <c:pt idx="217">
                  <c:v>217</c:v>
                </c:pt>
                <c:pt idx="218">
                  <c:v>218</c:v>
                </c:pt>
                <c:pt idx="219">
                  <c:v>219</c:v>
                </c:pt>
                <c:pt idx="220">
                  <c:v>220</c:v>
                </c:pt>
                <c:pt idx="221">
                  <c:v>221</c:v>
                </c:pt>
                <c:pt idx="222">
                  <c:v>222</c:v>
                </c:pt>
                <c:pt idx="223">
                  <c:v>223</c:v>
                </c:pt>
                <c:pt idx="224">
                  <c:v>224</c:v>
                </c:pt>
                <c:pt idx="225">
                  <c:v>225</c:v>
                </c:pt>
                <c:pt idx="226">
                  <c:v>226</c:v>
                </c:pt>
                <c:pt idx="227">
                  <c:v>227</c:v>
                </c:pt>
                <c:pt idx="228">
                  <c:v>228</c:v>
                </c:pt>
                <c:pt idx="229">
                  <c:v>229</c:v>
                </c:pt>
                <c:pt idx="230">
                  <c:v>230</c:v>
                </c:pt>
                <c:pt idx="231">
                  <c:v>231</c:v>
                </c:pt>
                <c:pt idx="232">
                  <c:v>232</c:v>
                </c:pt>
                <c:pt idx="233">
                  <c:v>233</c:v>
                </c:pt>
                <c:pt idx="234">
                  <c:v>234</c:v>
                </c:pt>
                <c:pt idx="235">
                  <c:v>235</c:v>
                </c:pt>
                <c:pt idx="236">
                  <c:v>236</c:v>
                </c:pt>
                <c:pt idx="237">
                  <c:v>237</c:v>
                </c:pt>
                <c:pt idx="238">
                  <c:v>238</c:v>
                </c:pt>
                <c:pt idx="239">
                  <c:v>239</c:v>
                </c:pt>
                <c:pt idx="240">
                  <c:v>240</c:v>
                </c:pt>
                <c:pt idx="241">
                  <c:v>241</c:v>
                </c:pt>
                <c:pt idx="242">
                  <c:v>242</c:v>
                </c:pt>
                <c:pt idx="243">
                  <c:v>243</c:v>
                </c:pt>
                <c:pt idx="244">
                  <c:v>244</c:v>
                </c:pt>
                <c:pt idx="245">
                  <c:v>245</c:v>
                </c:pt>
                <c:pt idx="246">
                  <c:v>246</c:v>
                </c:pt>
                <c:pt idx="247">
                  <c:v>247</c:v>
                </c:pt>
                <c:pt idx="248">
                  <c:v>248</c:v>
                </c:pt>
                <c:pt idx="249">
                  <c:v>249</c:v>
                </c:pt>
                <c:pt idx="250">
                  <c:v>250</c:v>
                </c:pt>
                <c:pt idx="251">
                  <c:v>251</c:v>
                </c:pt>
                <c:pt idx="252">
                  <c:v>252</c:v>
                </c:pt>
                <c:pt idx="253">
                  <c:v>253</c:v>
                </c:pt>
                <c:pt idx="254">
                  <c:v>254</c:v>
                </c:pt>
                <c:pt idx="255">
                  <c:v>255</c:v>
                </c:pt>
                <c:pt idx="256">
                  <c:v>256</c:v>
                </c:pt>
                <c:pt idx="257">
                  <c:v>257</c:v>
                </c:pt>
                <c:pt idx="258">
                  <c:v>258</c:v>
                </c:pt>
                <c:pt idx="259">
                  <c:v>259</c:v>
                </c:pt>
                <c:pt idx="260">
                  <c:v>260</c:v>
                </c:pt>
                <c:pt idx="261">
                  <c:v>261</c:v>
                </c:pt>
                <c:pt idx="262">
                  <c:v>262</c:v>
                </c:pt>
                <c:pt idx="263">
                  <c:v>263</c:v>
                </c:pt>
                <c:pt idx="264">
                  <c:v>264</c:v>
                </c:pt>
                <c:pt idx="265">
                  <c:v>265</c:v>
                </c:pt>
                <c:pt idx="266">
                  <c:v>266</c:v>
                </c:pt>
                <c:pt idx="267">
                  <c:v>267</c:v>
                </c:pt>
                <c:pt idx="268">
                  <c:v>268</c:v>
                </c:pt>
                <c:pt idx="269">
                  <c:v>269</c:v>
                </c:pt>
                <c:pt idx="270">
                  <c:v>270</c:v>
                </c:pt>
                <c:pt idx="271">
                  <c:v>271</c:v>
                </c:pt>
                <c:pt idx="272">
                  <c:v>272</c:v>
                </c:pt>
                <c:pt idx="273">
                  <c:v>273</c:v>
                </c:pt>
                <c:pt idx="274">
                  <c:v>274</c:v>
                </c:pt>
                <c:pt idx="275">
                  <c:v>275</c:v>
                </c:pt>
                <c:pt idx="276">
                  <c:v>276</c:v>
                </c:pt>
                <c:pt idx="277">
                  <c:v>277</c:v>
                </c:pt>
                <c:pt idx="278">
                  <c:v>278</c:v>
                </c:pt>
                <c:pt idx="279">
                  <c:v>279</c:v>
                </c:pt>
                <c:pt idx="280">
                  <c:v>280</c:v>
                </c:pt>
                <c:pt idx="281">
                  <c:v>281</c:v>
                </c:pt>
                <c:pt idx="282">
                  <c:v>282</c:v>
                </c:pt>
                <c:pt idx="283">
                  <c:v>283</c:v>
                </c:pt>
                <c:pt idx="284">
                  <c:v>284</c:v>
                </c:pt>
                <c:pt idx="285">
                  <c:v>285</c:v>
                </c:pt>
                <c:pt idx="286">
                  <c:v>286</c:v>
                </c:pt>
                <c:pt idx="287">
                  <c:v>287</c:v>
                </c:pt>
                <c:pt idx="288">
                  <c:v>288</c:v>
                </c:pt>
                <c:pt idx="289">
                  <c:v>289</c:v>
                </c:pt>
                <c:pt idx="290">
                  <c:v>290</c:v>
                </c:pt>
                <c:pt idx="291">
                  <c:v>291</c:v>
                </c:pt>
                <c:pt idx="292">
                  <c:v>292</c:v>
                </c:pt>
                <c:pt idx="293">
                  <c:v>293</c:v>
                </c:pt>
                <c:pt idx="294">
                  <c:v>294</c:v>
                </c:pt>
                <c:pt idx="295">
                  <c:v>295</c:v>
                </c:pt>
                <c:pt idx="296">
                  <c:v>296</c:v>
                </c:pt>
                <c:pt idx="297">
                  <c:v>297</c:v>
                </c:pt>
                <c:pt idx="298">
                  <c:v>298</c:v>
                </c:pt>
                <c:pt idx="299">
                  <c:v>299</c:v>
                </c:pt>
                <c:pt idx="300">
                  <c:v>300</c:v>
                </c:pt>
                <c:pt idx="301">
                  <c:v>301</c:v>
                </c:pt>
                <c:pt idx="302">
                  <c:v>302</c:v>
                </c:pt>
                <c:pt idx="303">
                  <c:v>303</c:v>
                </c:pt>
                <c:pt idx="304">
                  <c:v>304</c:v>
                </c:pt>
                <c:pt idx="305">
                  <c:v>305</c:v>
                </c:pt>
                <c:pt idx="306">
                  <c:v>306</c:v>
                </c:pt>
                <c:pt idx="307">
                  <c:v>307</c:v>
                </c:pt>
                <c:pt idx="308">
                  <c:v>308</c:v>
                </c:pt>
                <c:pt idx="309">
                  <c:v>309</c:v>
                </c:pt>
                <c:pt idx="310">
                  <c:v>310</c:v>
                </c:pt>
                <c:pt idx="311">
                  <c:v>311</c:v>
                </c:pt>
                <c:pt idx="312">
                  <c:v>312</c:v>
                </c:pt>
                <c:pt idx="313">
                  <c:v>313</c:v>
                </c:pt>
                <c:pt idx="314">
                  <c:v>314</c:v>
                </c:pt>
                <c:pt idx="315">
                  <c:v>315</c:v>
                </c:pt>
                <c:pt idx="316">
                  <c:v>316</c:v>
                </c:pt>
                <c:pt idx="317">
                  <c:v>317</c:v>
                </c:pt>
                <c:pt idx="318">
                  <c:v>318</c:v>
                </c:pt>
                <c:pt idx="319">
                  <c:v>319</c:v>
                </c:pt>
                <c:pt idx="320">
                  <c:v>320</c:v>
                </c:pt>
                <c:pt idx="321">
                  <c:v>321</c:v>
                </c:pt>
                <c:pt idx="322">
                  <c:v>322</c:v>
                </c:pt>
                <c:pt idx="323">
                  <c:v>323</c:v>
                </c:pt>
                <c:pt idx="324">
                  <c:v>324</c:v>
                </c:pt>
                <c:pt idx="325">
                  <c:v>325</c:v>
                </c:pt>
                <c:pt idx="326">
                  <c:v>326</c:v>
                </c:pt>
                <c:pt idx="327">
                  <c:v>327</c:v>
                </c:pt>
                <c:pt idx="328">
                  <c:v>328</c:v>
                </c:pt>
                <c:pt idx="329">
                  <c:v>329</c:v>
                </c:pt>
                <c:pt idx="330">
                  <c:v>330</c:v>
                </c:pt>
                <c:pt idx="331">
                  <c:v>331</c:v>
                </c:pt>
                <c:pt idx="332">
                  <c:v>332</c:v>
                </c:pt>
                <c:pt idx="333">
                  <c:v>333</c:v>
                </c:pt>
                <c:pt idx="334">
                  <c:v>334</c:v>
                </c:pt>
                <c:pt idx="335">
                  <c:v>335</c:v>
                </c:pt>
                <c:pt idx="336">
                  <c:v>336</c:v>
                </c:pt>
                <c:pt idx="337">
                  <c:v>337</c:v>
                </c:pt>
                <c:pt idx="338">
                  <c:v>338</c:v>
                </c:pt>
                <c:pt idx="339">
                  <c:v>339</c:v>
                </c:pt>
                <c:pt idx="340">
                  <c:v>340</c:v>
                </c:pt>
                <c:pt idx="341">
                  <c:v>341</c:v>
                </c:pt>
                <c:pt idx="342">
                  <c:v>342</c:v>
                </c:pt>
                <c:pt idx="343">
                  <c:v>343</c:v>
                </c:pt>
                <c:pt idx="344">
                  <c:v>344</c:v>
                </c:pt>
                <c:pt idx="345">
                  <c:v>345</c:v>
                </c:pt>
                <c:pt idx="346">
                  <c:v>346</c:v>
                </c:pt>
                <c:pt idx="347">
                  <c:v>347</c:v>
                </c:pt>
                <c:pt idx="348">
                  <c:v>348</c:v>
                </c:pt>
                <c:pt idx="349">
                  <c:v>349</c:v>
                </c:pt>
                <c:pt idx="350">
                  <c:v>350</c:v>
                </c:pt>
                <c:pt idx="351">
                  <c:v>351</c:v>
                </c:pt>
                <c:pt idx="352">
                  <c:v>352</c:v>
                </c:pt>
                <c:pt idx="353">
                  <c:v>353</c:v>
                </c:pt>
                <c:pt idx="354">
                  <c:v>354</c:v>
                </c:pt>
                <c:pt idx="355">
                  <c:v>355</c:v>
                </c:pt>
                <c:pt idx="356">
                  <c:v>356</c:v>
                </c:pt>
                <c:pt idx="357">
                  <c:v>357</c:v>
                </c:pt>
                <c:pt idx="358">
                  <c:v>358</c:v>
                </c:pt>
                <c:pt idx="359">
                  <c:v>359</c:v>
                </c:pt>
                <c:pt idx="360">
                  <c:v>360</c:v>
                </c:pt>
                <c:pt idx="361">
                  <c:v>361</c:v>
                </c:pt>
                <c:pt idx="362">
                  <c:v>362</c:v>
                </c:pt>
                <c:pt idx="363">
                  <c:v>363</c:v>
                </c:pt>
                <c:pt idx="364">
                  <c:v>364</c:v>
                </c:pt>
                <c:pt idx="365">
                  <c:v>365</c:v>
                </c:pt>
                <c:pt idx="366">
                  <c:v>366</c:v>
                </c:pt>
                <c:pt idx="367">
                  <c:v>367</c:v>
                </c:pt>
                <c:pt idx="368">
                  <c:v>368</c:v>
                </c:pt>
                <c:pt idx="369">
                  <c:v>369</c:v>
                </c:pt>
                <c:pt idx="370">
                  <c:v>370</c:v>
                </c:pt>
                <c:pt idx="371">
                  <c:v>371</c:v>
                </c:pt>
                <c:pt idx="372">
                  <c:v>372</c:v>
                </c:pt>
                <c:pt idx="373">
                  <c:v>373</c:v>
                </c:pt>
                <c:pt idx="374">
                  <c:v>374</c:v>
                </c:pt>
                <c:pt idx="375">
                  <c:v>375</c:v>
                </c:pt>
                <c:pt idx="376">
                  <c:v>376</c:v>
                </c:pt>
                <c:pt idx="377">
                  <c:v>377</c:v>
                </c:pt>
                <c:pt idx="378">
                  <c:v>378</c:v>
                </c:pt>
                <c:pt idx="379">
                  <c:v>379</c:v>
                </c:pt>
                <c:pt idx="380">
                  <c:v>380</c:v>
                </c:pt>
                <c:pt idx="381">
                  <c:v>381</c:v>
                </c:pt>
                <c:pt idx="382">
                  <c:v>382</c:v>
                </c:pt>
                <c:pt idx="383">
                  <c:v>383</c:v>
                </c:pt>
                <c:pt idx="384">
                  <c:v>384</c:v>
                </c:pt>
                <c:pt idx="385">
                  <c:v>385</c:v>
                </c:pt>
                <c:pt idx="386">
                  <c:v>386</c:v>
                </c:pt>
                <c:pt idx="387">
                  <c:v>387</c:v>
                </c:pt>
                <c:pt idx="388">
                  <c:v>388</c:v>
                </c:pt>
                <c:pt idx="389">
                  <c:v>389</c:v>
                </c:pt>
                <c:pt idx="390">
                  <c:v>390</c:v>
                </c:pt>
                <c:pt idx="391">
                  <c:v>391</c:v>
                </c:pt>
                <c:pt idx="392">
                  <c:v>392</c:v>
                </c:pt>
                <c:pt idx="393">
                  <c:v>393</c:v>
                </c:pt>
                <c:pt idx="394">
                  <c:v>394</c:v>
                </c:pt>
                <c:pt idx="395">
                  <c:v>395</c:v>
                </c:pt>
                <c:pt idx="396">
                  <c:v>396</c:v>
                </c:pt>
                <c:pt idx="397">
                  <c:v>397</c:v>
                </c:pt>
                <c:pt idx="398">
                  <c:v>398</c:v>
                </c:pt>
                <c:pt idx="399">
                  <c:v>399</c:v>
                </c:pt>
                <c:pt idx="400">
                  <c:v>400</c:v>
                </c:pt>
                <c:pt idx="401">
                  <c:v>401</c:v>
                </c:pt>
                <c:pt idx="402">
                  <c:v>402</c:v>
                </c:pt>
                <c:pt idx="403">
                  <c:v>403</c:v>
                </c:pt>
                <c:pt idx="404">
                  <c:v>404</c:v>
                </c:pt>
                <c:pt idx="405">
                  <c:v>405</c:v>
                </c:pt>
                <c:pt idx="406">
                  <c:v>406</c:v>
                </c:pt>
                <c:pt idx="407">
                  <c:v>407</c:v>
                </c:pt>
                <c:pt idx="408">
                  <c:v>408</c:v>
                </c:pt>
                <c:pt idx="409">
                  <c:v>409</c:v>
                </c:pt>
                <c:pt idx="410">
                  <c:v>410</c:v>
                </c:pt>
                <c:pt idx="411">
                  <c:v>411</c:v>
                </c:pt>
                <c:pt idx="412">
                  <c:v>412</c:v>
                </c:pt>
                <c:pt idx="413">
                  <c:v>413</c:v>
                </c:pt>
                <c:pt idx="414">
                  <c:v>414</c:v>
                </c:pt>
                <c:pt idx="415">
                  <c:v>415</c:v>
                </c:pt>
                <c:pt idx="416">
                  <c:v>416</c:v>
                </c:pt>
                <c:pt idx="417">
                  <c:v>417</c:v>
                </c:pt>
                <c:pt idx="418">
                  <c:v>418</c:v>
                </c:pt>
                <c:pt idx="419">
                  <c:v>419</c:v>
                </c:pt>
                <c:pt idx="420">
                  <c:v>420</c:v>
                </c:pt>
                <c:pt idx="421">
                  <c:v>421</c:v>
                </c:pt>
                <c:pt idx="422">
                  <c:v>422</c:v>
                </c:pt>
                <c:pt idx="423">
                  <c:v>423</c:v>
                </c:pt>
                <c:pt idx="424">
                  <c:v>424</c:v>
                </c:pt>
                <c:pt idx="425">
                  <c:v>425</c:v>
                </c:pt>
                <c:pt idx="426">
                  <c:v>426</c:v>
                </c:pt>
                <c:pt idx="427">
                  <c:v>427</c:v>
                </c:pt>
                <c:pt idx="428">
                  <c:v>428</c:v>
                </c:pt>
                <c:pt idx="429">
                  <c:v>429</c:v>
                </c:pt>
                <c:pt idx="430">
                  <c:v>430</c:v>
                </c:pt>
                <c:pt idx="431">
                  <c:v>431</c:v>
                </c:pt>
                <c:pt idx="432">
                  <c:v>432</c:v>
                </c:pt>
                <c:pt idx="433">
                  <c:v>433</c:v>
                </c:pt>
                <c:pt idx="434">
                  <c:v>434</c:v>
                </c:pt>
                <c:pt idx="435">
                  <c:v>435</c:v>
                </c:pt>
                <c:pt idx="436">
                  <c:v>436</c:v>
                </c:pt>
                <c:pt idx="437">
                  <c:v>437</c:v>
                </c:pt>
                <c:pt idx="438">
                  <c:v>438</c:v>
                </c:pt>
                <c:pt idx="439">
                  <c:v>439</c:v>
                </c:pt>
                <c:pt idx="440">
                  <c:v>440</c:v>
                </c:pt>
                <c:pt idx="441">
                  <c:v>441</c:v>
                </c:pt>
                <c:pt idx="442">
                  <c:v>442</c:v>
                </c:pt>
                <c:pt idx="443">
                  <c:v>443</c:v>
                </c:pt>
                <c:pt idx="444">
                  <c:v>444</c:v>
                </c:pt>
                <c:pt idx="445">
                  <c:v>445</c:v>
                </c:pt>
                <c:pt idx="446">
                  <c:v>446</c:v>
                </c:pt>
                <c:pt idx="447">
                  <c:v>447</c:v>
                </c:pt>
                <c:pt idx="448">
                  <c:v>448</c:v>
                </c:pt>
                <c:pt idx="449">
                  <c:v>449</c:v>
                </c:pt>
                <c:pt idx="450">
                  <c:v>450</c:v>
                </c:pt>
                <c:pt idx="451">
                  <c:v>451</c:v>
                </c:pt>
                <c:pt idx="452">
                  <c:v>452</c:v>
                </c:pt>
                <c:pt idx="453">
                  <c:v>453</c:v>
                </c:pt>
                <c:pt idx="454">
                  <c:v>454</c:v>
                </c:pt>
                <c:pt idx="455">
                  <c:v>455</c:v>
                </c:pt>
                <c:pt idx="456">
                  <c:v>456</c:v>
                </c:pt>
                <c:pt idx="457">
                  <c:v>457</c:v>
                </c:pt>
                <c:pt idx="458">
                  <c:v>458</c:v>
                </c:pt>
                <c:pt idx="459">
                  <c:v>459</c:v>
                </c:pt>
                <c:pt idx="460">
                  <c:v>460</c:v>
                </c:pt>
                <c:pt idx="461">
                  <c:v>461</c:v>
                </c:pt>
                <c:pt idx="462">
                  <c:v>462</c:v>
                </c:pt>
                <c:pt idx="463">
                  <c:v>463</c:v>
                </c:pt>
                <c:pt idx="464">
                  <c:v>464</c:v>
                </c:pt>
                <c:pt idx="465">
                  <c:v>465</c:v>
                </c:pt>
                <c:pt idx="466">
                  <c:v>466</c:v>
                </c:pt>
                <c:pt idx="467">
                  <c:v>467</c:v>
                </c:pt>
                <c:pt idx="468">
                  <c:v>468</c:v>
                </c:pt>
                <c:pt idx="469">
                  <c:v>469</c:v>
                </c:pt>
                <c:pt idx="470">
                  <c:v>470</c:v>
                </c:pt>
                <c:pt idx="471">
                  <c:v>471</c:v>
                </c:pt>
                <c:pt idx="472">
                  <c:v>472</c:v>
                </c:pt>
                <c:pt idx="473">
                  <c:v>473</c:v>
                </c:pt>
                <c:pt idx="474">
                  <c:v>474</c:v>
                </c:pt>
                <c:pt idx="475">
                  <c:v>475</c:v>
                </c:pt>
                <c:pt idx="476">
                  <c:v>476</c:v>
                </c:pt>
                <c:pt idx="477">
                  <c:v>477</c:v>
                </c:pt>
                <c:pt idx="478">
                  <c:v>478</c:v>
                </c:pt>
                <c:pt idx="479">
                  <c:v>479</c:v>
                </c:pt>
                <c:pt idx="480">
                  <c:v>480</c:v>
                </c:pt>
                <c:pt idx="481">
                  <c:v>481</c:v>
                </c:pt>
                <c:pt idx="482">
                  <c:v>482</c:v>
                </c:pt>
                <c:pt idx="483">
                  <c:v>483</c:v>
                </c:pt>
                <c:pt idx="484">
                  <c:v>484</c:v>
                </c:pt>
                <c:pt idx="485">
                  <c:v>485</c:v>
                </c:pt>
                <c:pt idx="486">
                  <c:v>486</c:v>
                </c:pt>
                <c:pt idx="487">
                  <c:v>487</c:v>
                </c:pt>
                <c:pt idx="488">
                  <c:v>488</c:v>
                </c:pt>
                <c:pt idx="489">
                  <c:v>489</c:v>
                </c:pt>
                <c:pt idx="490">
                  <c:v>490</c:v>
                </c:pt>
                <c:pt idx="491">
                  <c:v>491</c:v>
                </c:pt>
                <c:pt idx="492">
                  <c:v>492</c:v>
                </c:pt>
                <c:pt idx="493">
                  <c:v>493</c:v>
                </c:pt>
                <c:pt idx="494">
                  <c:v>494</c:v>
                </c:pt>
                <c:pt idx="495">
                  <c:v>495</c:v>
                </c:pt>
                <c:pt idx="496">
                  <c:v>496</c:v>
                </c:pt>
                <c:pt idx="497">
                  <c:v>497</c:v>
                </c:pt>
                <c:pt idx="498">
                  <c:v>498</c:v>
                </c:pt>
                <c:pt idx="499">
                  <c:v>499</c:v>
                </c:pt>
                <c:pt idx="500">
                  <c:v>500</c:v>
                </c:pt>
              </c:numCache>
            </c:numRef>
          </c:xVal>
          <c:yVal>
            <c:numRef>
              <c:f>'M0.3 cosp fit'!$BQ$37:$BQ$537</c:f>
              <c:numCache>
                <c:formatCode>General</c:formatCode>
                <c:ptCount val="501"/>
                <c:pt idx="0">
                  <c:v>0</c:v>
                </c:pt>
                <c:pt idx="1">
                  <c:v>0.30719999999999997</c:v>
                </c:pt>
                <c:pt idx="2">
                  <c:v>0.37269999999999998</c:v>
                </c:pt>
                <c:pt idx="3">
                  <c:v>0.41670000000000001</c:v>
                </c:pt>
                <c:pt idx="4">
                  <c:v>0.45100000000000001</c:v>
                </c:pt>
                <c:pt idx="5">
                  <c:v>0.47949999999999998</c:v>
                </c:pt>
                <c:pt idx="6">
                  <c:v>0.50429999999999997</c:v>
                </c:pt>
                <c:pt idx="7">
                  <c:v>0.5262</c:v>
                </c:pt>
                <c:pt idx="8">
                  <c:v>0.54610000000000003</c:v>
                </c:pt>
                <c:pt idx="9">
                  <c:v>0.56430000000000002</c:v>
                </c:pt>
                <c:pt idx="10">
                  <c:v>0.58120000000000005</c:v>
                </c:pt>
                <c:pt idx="11">
                  <c:v>0.59689999999999999</c:v>
                </c:pt>
                <c:pt idx="12">
                  <c:v>0.61170000000000002</c:v>
                </c:pt>
                <c:pt idx="13">
                  <c:v>0.62560000000000004</c:v>
                </c:pt>
                <c:pt idx="14">
                  <c:v>0.63890000000000002</c:v>
                </c:pt>
                <c:pt idx="15">
                  <c:v>0.65149999999999997</c:v>
                </c:pt>
                <c:pt idx="16">
                  <c:v>0.66349999999999998</c:v>
                </c:pt>
                <c:pt idx="17">
                  <c:v>0.67500000000000004</c:v>
                </c:pt>
                <c:pt idx="18">
                  <c:v>0.68610000000000004</c:v>
                </c:pt>
                <c:pt idx="19">
                  <c:v>0.69679999999999997</c:v>
                </c:pt>
                <c:pt idx="20">
                  <c:v>0.70709999999999995</c:v>
                </c:pt>
                <c:pt idx="21">
                  <c:v>0.71699999999999997</c:v>
                </c:pt>
                <c:pt idx="22">
                  <c:v>0.72660000000000002</c:v>
                </c:pt>
                <c:pt idx="23">
                  <c:v>0.73599999999999999</c:v>
                </c:pt>
                <c:pt idx="24">
                  <c:v>0.745</c:v>
                </c:pt>
                <c:pt idx="25">
                  <c:v>0.75390000000000001</c:v>
                </c:pt>
                <c:pt idx="26">
                  <c:v>0.76239999999999997</c:v>
                </c:pt>
                <c:pt idx="27">
                  <c:v>0.77080000000000004</c:v>
                </c:pt>
                <c:pt idx="28">
                  <c:v>0.77900000000000003</c:v>
                </c:pt>
                <c:pt idx="29">
                  <c:v>0.78690000000000004</c:v>
                </c:pt>
                <c:pt idx="30">
                  <c:v>0.79469999999999996</c:v>
                </c:pt>
                <c:pt idx="31">
                  <c:v>0.80230000000000001</c:v>
                </c:pt>
                <c:pt idx="32">
                  <c:v>0.80969999999999998</c:v>
                </c:pt>
                <c:pt idx="33">
                  <c:v>0.81699999999999995</c:v>
                </c:pt>
                <c:pt idx="34">
                  <c:v>0.82410000000000005</c:v>
                </c:pt>
                <c:pt idx="35">
                  <c:v>0.83109999999999995</c:v>
                </c:pt>
                <c:pt idx="36">
                  <c:v>0.83799999999999997</c:v>
                </c:pt>
                <c:pt idx="37">
                  <c:v>0.84470000000000001</c:v>
                </c:pt>
                <c:pt idx="38">
                  <c:v>0.85129999999999995</c:v>
                </c:pt>
                <c:pt idx="39">
                  <c:v>0.85780000000000001</c:v>
                </c:pt>
                <c:pt idx="40">
                  <c:v>0.86419999999999997</c:v>
                </c:pt>
                <c:pt idx="41">
                  <c:v>0.87050000000000005</c:v>
                </c:pt>
                <c:pt idx="42">
                  <c:v>0.87670000000000003</c:v>
                </c:pt>
                <c:pt idx="43">
                  <c:v>0.88270000000000004</c:v>
                </c:pt>
                <c:pt idx="44">
                  <c:v>0.88870000000000005</c:v>
                </c:pt>
                <c:pt idx="45">
                  <c:v>0.89459999999999995</c:v>
                </c:pt>
                <c:pt idx="46">
                  <c:v>0.90039999999999998</c:v>
                </c:pt>
                <c:pt idx="47">
                  <c:v>0.90610000000000002</c:v>
                </c:pt>
                <c:pt idx="48">
                  <c:v>0.91180000000000005</c:v>
                </c:pt>
                <c:pt idx="49">
                  <c:v>0.91739999999999999</c:v>
                </c:pt>
                <c:pt idx="50">
                  <c:v>0.92279999999999995</c:v>
                </c:pt>
                <c:pt idx="51">
                  <c:v>0.92820000000000003</c:v>
                </c:pt>
                <c:pt idx="52">
                  <c:v>0.93359999999999999</c:v>
                </c:pt>
                <c:pt idx="53">
                  <c:v>0.93889999999999996</c:v>
                </c:pt>
                <c:pt idx="54">
                  <c:v>0.94410000000000005</c:v>
                </c:pt>
                <c:pt idx="55">
                  <c:v>0.94920000000000004</c:v>
                </c:pt>
                <c:pt idx="56">
                  <c:v>0.95430000000000004</c:v>
                </c:pt>
                <c:pt idx="57">
                  <c:v>0.95930000000000004</c:v>
                </c:pt>
                <c:pt idx="58">
                  <c:v>0.96430000000000005</c:v>
                </c:pt>
                <c:pt idx="59">
                  <c:v>0.96919999999999995</c:v>
                </c:pt>
                <c:pt idx="60">
                  <c:v>0.97399999999999998</c:v>
                </c:pt>
                <c:pt idx="61">
                  <c:v>0.9788</c:v>
                </c:pt>
                <c:pt idx="62">
                  <c:v>0.98360000000000003</c:v>
                </c:pt>
                <c:pt idx="63">
                  <c:v>0.98829999999999996</c:v>
                </c:pt>
                <c:pt idx="64">
                  <c:v>0.9929</c:v>
                </c:pt>
                <c:pt idx="65">
                  <c:v>0.99750000000000005</c:v>
                </c:pt>
                <c:pt idx="66">
                  <c:v>1.002</c:v>
                </c:pt>
                <c:pt idx="67">
                  <c:v>1.0065</c:v>
                </c:pt>
                <c:pt idx="68">
                  <c:v>1.0109999999999999</c:v>
                </c:pt>
                <c:pt idx="69">
                  <c:v>1.0154000000000001</c:v>
                </c:pt>
                <c:pt idx="70">
                  <c:v>1.0198</c:v>
                </c:pt>
                <c:pt idx="71">
                  <c:v>1.0241</c:v>
                </c:pt>
                <c:pt idx="72">
                  <c:v>1.0284</c:v>
                </c:pt>
                <c:pt idx="73">
                  <c:v>1.0326</c:v>
                </c:pt>
                <c:pt idx="74">
                  <c:v>1.0367999999999999</c:v>
                </c:pt>
                <c:pt idx="75">
                  <c:v>1.0409999999999999</c:v>
                </c:pt>
                <c:pt idx="76">
                  <c:v>1.0450999999999999</c:v>
                </c:pt>
                <c:pt idx="77">
                  <c:v>1.0491999999999999</c:v>
                </c:pt>
                <c:pt idx="78">
                  <c:v>1.0532999999999999</c:v>
                </c:pt>
                <c:pt idx="79">
                  <c:v>1.0572999999999999</c:v>
                </c:pt>
                <c:pt idx="80">
                  <c:v>1.0612999999999999</c:v>
                </c:pt>
                <c:pt idx="81">
                  <c:v>1.0652999999999999</c:v>
                </c:pt>
                <c:pt idx="82">
                  <c:v>1.0691999999999999</c:v>
                </c:pt>
                <c:pt idx="83">
                  <c:v>1.0730999999999999</c:v>
                </c:pt>
                <c:pt idx="84">
                  <c:v>1.077</c:v>
                </c:pt>
                <c:pt idx="85">
                  <c:v>1.0808</c:v>
                </c:pt>
                <c:pt idx="86">
                  <c:v>1.0846</c:v>
                </c:pt>
                <c:pt idx="87">
                  <c:v>1.0884</c:v>
                </c:pt>
                <c:pt idx="88">
                  <c:v>1.0921000000000001</c:v>
                </c:pt>
                <c:pt idx="89">
                  <c:v>1.0958000000000001</c:v>
                </c:pt>
                <c:pt idx="90">
                  <c:v>1.0994999999999999</c:v>
                </c:pt>
                <c:pt idx="91">
                  <c:v>1.1032</c:v>
                </c:pt>
                <c:pt idx="92">
                  <c:v>1.1068</c:v>
                </c:pt>
                <c:pt idx="93">
                  <c:v>1.1104000000000001</c:v>
                </c:pt>
                <c:pt idx="94">
                  <c:v>1.1140000000000001</c:v>
                </c:pt>
                <c:pt idx="95">
                  <c:v>1.1174999999999999</c:v>
                </c:pt>
                <c:pt idx="96">
                  <c:v>1.1211</c:v>
                </c:pt>
                <c:pt idx="97">
                  <c:v>1.1246</c:v>
                </c:pt>
                <c:pt idx="98">
                  <c:v>1.1281000000000001</c:v>
                </c:pt>
                <c:pt idx="99">
                  <c:v>1.1315</c:v>
                </c:pt>
                <c:pt idx="100">
                  <c:v>1.135</c:v>
                </c:pt>
                <c:pt idx="101">
                  <c:v>1.1384000000000001</c:v>
                </c:pt>
                <c:pt idx="102">
                  <c:v>1.1417999999999999</c:v>
                </c:pt>
                <c:pt idx="103">
                  <c:v>1.1451</c:v>
                </c:pt>
                <c:pt idx="104">
                  <c:v>1.1485000000000001</c:v>
                </c:pt>
                <c:pt idx="105">
                  <c:v>1.1517999999999999</c:v>
                </c:pt>
                <c:pt idx="106">
                  <c:v>1.1551</c:v>
                </c:pt>
                <c:pt idx="107">
                  <c:v>1.1584000000000001</c:v>
                </c:pt>
                <c:pt idx="108">
                  <c:v>1.1616</c:v>
                </c:pt>
                <c:pt idx="109">
                  <c:v>1.1649</c:v>
                </c:pt>
                <c:pt idx="110">
                  <c:v>1.1680999999999999</c:v>
                </c:pt>
                <c:pt idx="111">
                  <c:v>1.1713</c:v>
                </c:pt>
                <c:pt idx="112">
                  <c:v>1.1745000000000001</c:v>
                </c:pt>
                <c:pt idx="113">
                  <c:v>1.1777</c:v>
                </c:pt>
                <c:pt idx="114">
                  <c:v>1.1808000000000001</c:v>
                </c:pt>
                <c:pt idx="115">
                  <c:v>1.1839</c:v>
                </c:pt>
                <c:pt idx="116">
                  <c:v>1.1870000000000001</c:v>
                </c:pt>
                <c:pt idx="117">
                  <c:v>1.1900999999999999</c:v>
                </c:pt>
                <c:pt idx="118">
                  <c:v>1.1932</c:v>
                </c:pt>
                <c:pt idx="119">
                  <c:v>1.1962999999999999</c:v>
                </c:pt>
                <c:pt idx="120">
                  <c:v>1.1993</c:v>
                </c:pt>
                <c:pt idx="121">
                  <c:v>1.2022999999999999</c:v>
                </c:pt>
                <c:pt idx="122">
                  <c:v>1.2053</c:v>
                </c:pt>
                <c:pt idx="123">
                  <c:v>1.2082999999999999</c:v>
                </c:pt>
                <c:pt idx="124">
                  <c:v>1.2113</c:v>
                </c:pt>
                <c:pt idx="125">
                  <c:v>1.2141999999999999</c:v>
                </c:pt>
                <c:pt idx="126">
                  <c:v>1.2172000000000001</c:v>
                </c:pt>
                <c:pt idx="127">
                  <c:v>1.2201</c:v>
                </c:pt>
                <c:pt idx="128">
                  <c:v>1.2230000000000001</c:v>
                </c:pt>
                <c:pt idx="129">
                  <c:v>1.2259</c:v>
                </c:pt>
                <c:pt idx="130">
                  <c:v>1.2287999999999999</c:v>
                </c:pt>
                <c:pt idx="131">
                  <c:v>1.2317</c:v>
                </c:pt>
                <c:pt idx="132">
                  <c:v>1.2344999999999999</c:v>
                </c:pt>
                <c:pt idx="133">
                  <c:v>1.2374000000000001</c:v>
                </c:pt>
                <c:pt idx="134">
                  <c:v>1.2402</c:v>
                </c:pt>
                <c:pt idx="135">
                  <c:v>1.2430000000000001</c:v>
                </c:pt>
                <c:pt idx="136">
                  <c:v>1.2458</c:v>
                </c:pt>
                <c:pt idx="137">
                  <c:v>1.2485999999999999</c:v>
                </c:pt>
                <c:pt idx="138">
                  <c:v>1.2513000000000001</c:v>
                </c:pt>
                <c:pt idx="139">
                  <c:v>1.2541</c:v>
                </c:pt>
                <c:pt idx="140">
                  <c:v>1.2567999999999999</c:v>
                </c:pt>
                <c:pt idx="141">
                  <c:v>1.2595000000000001</c:v>
                </c:pt>
                <c:pt idx="142">
                  <c:v>1.2623</c:v>
                </c:pt>
                <c:pt idx="143">
                  <c:v>1.2649999999999999</c:v>
                </c:pt>
                <c:pt idx="144">
                  <c:v>1.2677</c:v>
                </c:pt>
                <c:pt idx="145">
                  <c:v>1.2703</c:v>
                </c:pt>
                <c:pt idx="146">
                  <c:v>1.2729999999999999</c:v>
                </c:pt>
                <c:pt idx="147">
                  <c:v>1.2756000000000001</c:v>
                </c:pt>
                <c:pt idx="148">
                  <c:v>1.2783</c:v>
                </c:pt>
                <c:pt idx="149">
                  <c:v>1.2808999999999999</c:v>
                </c:pt>
                <c:pt idx="150">
                  <c:v>1.2835000000000001</c:v>
                </c:pt>
                <c:pt idx="151">
                  <c:v>1.2861</c:v>
                </c:pt>
                <c:pt idx="152">
                  <c:v>1.2887</c:v>
                </c:pt>
                <c:pt idx="153">
                  <c:v>1.2912999999999999</c:v>
                </c:pt>
                <c:pt idx="154">
                  <c:v>1.2939000000000001</c:v>
                </c:pt>
                <c:pt idx="155">
                  <c:v>1.2964</c:v>
                </c:pt>
                <c:pt idx="156">
                  <c:v>1.2989999999999999</c:v>
                </c:pt>
                <c:pt idx="157">
                  <c:v>1.3015000000000001</c:v>
                </c:pt>
                <c:pt idx="158">
                  <c:v>1.3041</c:v>
                </c:pt>
                <c:pt idx="159">
                  <c:v>1.3066</c:v>
                </c:pt>
                <c:pt idx="160">
                  <c:v>1.3090999999999999</c:v>
                </c:pt>
                <c:pt idx="161">
                  <c:v>1.3116000000000001</c:v>
                </c:pt>
                <c:pt idx="162">
                  <c:v>1.3141</c:v>
                </c:pt>
                <c:pt idx="163">
                  <c:v>1.3165</c:v>
                </c:pt>
                <c:pt idx="164">
                  <c:v>1.319</c:v>
                </c:pt>
                <c:pt idx="165">
                  <c:v>1.3213999999999999</c:v>
                </c:pt>
                <c:pt idx="166">
                  <c:v>1.3239000000000001</c:v>
                </c:pt>
                <c:pt idx="167">
                  <c:v>1.3263</c:v>
                </c:pt>
                <c:pt idx="168">
                  <c:v>1.3288</c:v>
                </c:pt>
                <c:pt idx="169">
                  <c:v>1.3311999999999999</c:v>
                </c:pt>
                <c:pt idx="170">
                  <c:v>1.3335999999999999</c:v>
                </c:pt>
                <c:pt idx="171">
                  <c:v>1.3360000000000001</c:v>
                </c:pt>
                <c:pt idx="172">
                  <c:v>1.3384</c:v>
                </c:pt>
                <c:pt idx="173">
                  <c:v>1.3407</c:v>
                </c:pt>
                <c:pt idx="174">
                  <c:v>1.3431</c:v>
                </c:pt>
                <c:pt idx="175">
                  <c:v>1.3454999999999999</c:v>
                </c:pt>
                <c:pt idx="176">
                  <c:v>1.3478000000000001</c:v>
                </c:pt>
                <c:pt idx="177">
                  <c:v>1.3502000000000001</c:v>
                </c:pt>
                <c:pt idx="178">
                  <c:v>1.3525</c:v>
                </c:pt>
                <c:pt idx="179">
                  <c:v>1.3548</c:v>
                </c:pt>
                <c:pt idx="180">
                  <c:v>1.3571</c:v>
                </c:pt>
                <c:pt idx="181">
                  <c:v>1.3593999999999999</c:v>
                </c:pt>
                <c:pt idx="182">
                  <c:v>1.3616999999999999</c:v>
                </c:pt>
                <c:pt idx="183">
                  <c:v>1.3640000000000001</c:v>
                </c:pt>
                <c:pt idx="184">
                  <c:v>1.3663000000000001</c:v>
                </c:pt>
                <c:pt idx="185">
                  <c:v>1.3686</c:v>
                </c:pt>
                <c:pt idx="186">
                  <c:v>1.3708</c:v>
                </c:pt>
                <c:pt idx="187">
                  <c:v>1.3731</c:v>
                </c:pt>
                <c:pt idx="188">
                  <c:v>1.3754</c:v>
                </c:pt>
                <c:pt idx="189">
                  <c:v>1.3775999999999999</c:v>
                </c:pt>
                <c:pt idx="190">
                  <c:v>1.3797999999999999</c:v>
                </c:pt>
                <c:pt idx="191">
                  <c:v>1.3821000000000001</c:v>
                </c:pt>
                <c:pt idx="192">
                  <c:v>1.3843000000000001</c:v>
                </c:pt>
                <c:pt idx="193">
                  <c:v>1.3865000000000001</c:v>
                </c:pt>
                <c:pt idx="194">
                  <c:v>1.3887</c:v>
                </c:pt>
                <c:pt idx="195">
                  <c:v>1.3909</c:v>
                </c:pt>
                <c:pt idx="196">
                  <c:v>1.3931</c:v>
                </c:pt>
                <c:pt idx="197">
                  <c:v>1.3952</c:v>
                </c:pt>
                <c:pt idx="198">
                  <c:v>1.3974</c:v>
                </c:pt>
                <c:pt idx="199">
                  <c:v>1.3996</c:v>
                </c:pt>
                <c:pt idx="200">
                  <c:v>1.4016999999999999</c:v>
                </c:pt>
                <c:pt idx="201">
                  <c:v>1.4038999999999999</c:v>
                </c:pt>
                <c:pt idx="202">
                  <c:v>1.4059999999999999</c:v>
                </c:pt>
                <c:pt idx="203">
                  <c:v>1.4081999999999999</c:v>
                </c:pt>
                <c:pt idx="204">
                  <c:v>1.4103000000000001</c:v>
                </c:pt>
                <c:pt idx="205">
                  <c:v>1.4124000000000001</c:v>
                </c:pt>
                <c:pt idx="206">
                  <c:v>1.4145000000000001</c:v>
                </c:pt>
                <c:pt idx="207">
                  <c:v>1.4166000000000001</c:v>
                </c:pt>
                <c:pt idx="208">
                  <c:v>1.4187000000000001</c:v>
                </c:pt>
                <c:pt idx="209">
                  <c:v>1.4208000000000001</c:v>
                </c:pt>
                <c:pt idx="210">
                  <c:v>1.4229000000000001</c:v>
                </c:pt>
                <c:pt idx="211">
                  <c:v>1.425</c:v>
                </c:pt>
                <c:pt idx="212">
                  <c:v>1.4271</c:v>
                </c:pt>
                <c:pt idx="213">
                  <c:v>1.4292</c:v>
                </c:pt>
                <c:pt idx="214">
                  <c:v>1.4312</c:v>
                </c:pt>
                <c:pt idx="215">
                  <c:v>1.4333</c:v>
                </c:pt>
                <c:pt idx="216">
                  <c:v>1.4353</c:v>
                </c:pt>
                <c:pt idx="217">
                  <c:v>1.4374</c:v>
                </c:pt>
                <c:pt idx="218">
                  <c:v>1.4394</c:v>
                </c:pt>
                <c:pt idx="219">
                  <c:v>1.4414</c:v>
                </c:pt>
                <c:pt idx="220">
                  <c:v>1.4435</c:v>
                </c:pt>
                <c:pt idx="221">
                  <c:v>1.4455</c:v>
                </c:pt>
                <c:pt idx="222">
                  <c:v>1.4475</c:v>
                </c:pt>
                <c:pt idx="223">
                  <c:v>1.4495</c:v>
                </c:pt>
                <c:pt idx="224">
                  <c:v>1.4515</c:v>
                </c:pt>
                <c:pt idx="225">
                  <c:v>1.4535</c:v>
                </c:pt>
                <c:pt idx="226">
                  <c:v>1.4555</c:v>
                </c:pt>
                <c:pt idx="227">
                  <c:v>1.4575</c:v>
                </c:pt>
                <c:pt idx="228">
                  <c:v>1.4594</c:v>
                </c:pt>
                <c:pt idx="229">
                  <c:v>1.4614</c:v>
                </c:pt>
                <c:pt idx="230">
                  <c:v>1.4634</c:v>
                </c:pt>
                <c:pt idx="231">
                  <c:v>1.4653</c:v>
                </c:pt>
                <c:pt idx="232">
                  <c:v>1.4673</c:v>
                </c:pt>
                <c:pt idx="233">
                  <c:v>1.4692000000000001</c:v>
                </c:pt>
                <c:pt idx="234">
                  <c:v>1.4712000000000001</c:v>
                </c:pt>
                <c:pt idx="235">
                  <c:v>1.4731000000000001</c:v>
                </c:pt>
                <c:pt idx="236">
                  <c:v>1.4750000000000001</c:v>
                </c:pt>
                <c:pt idx="237">
                  <c:v>1.4770000000000001</c:v>
                </c:pt>
                <c:pt idx="238">
                  <c:v>1.4789000000000001</c:v>
                </c:pt>
                <c:pt idx="239">
                  <c:v>1.4807999999999999</c:v>
                </c:pt>
                <c:pt idx="240">
                  <c:v>1.4826999999999999</c:v>
                </c:pt>
                <c:pt idx="241">
                  <c:v>1.4845999999999999</c:v>
                </c:pt>
                <c:pt idx="242">
                  <c:v>1.4864999999999999</c:v>
                </c:pt>
                <c:pt idx="243">
                  <c:v>1.4883999999999999</c:v>
                </c:pt>
                <c:pt idx="244">
                  <c:v>1.4903</c:v>
                </c:pt>
                <c:pt idx="245">
                  <c:v>1.4922</c:v>
                </c:pt>
                <c:pt idx="246">
                  <c:v>1.4941</c:v>
                </c:pt>
                <c:pt idx="247">
                  <c:v>1.4959</c:v>
                </c:pt>
                <c:pt idx="248">
                  <c:v>1.4978</c:v>
                </c:pt>
                <c:pt idx="249">
                  <c:v>1.4997</c:v>
                </c:pt>
                <c:pt idx="250">
                  <c:v>1.5015000000000001</c:v>
                </c:pt>
                <c:pt idx="251">
                  <c:v>1.5034000000000001</c:v>
                </c:pt>
                <c:pt idx="252">
                  <c:v>1.5052000000000001</c:v>
                </c:pt>
                <c:pt idx="253">
                  <c:v>1.5071000000000001</c:v>
                </c:pt>
                <c:pt idx="254">
                  <c:v>1.5088999999999999</c:v>
                </c:pt>
                <c:pt idx="255">
                  <c:v>1.5107999999999999</c:v>
                </c:pt>
                <c:pt idx="256">
                  <c:v>1.5125999999999999</c:v>
                </c:pt>
                <c:pt idx="257">
                  <c:v>1.5144</c:v>
                </c:pt>
                <c:pt idx="258">
                  <c:v>1.5162</c:v>
                </c:pt>
                <c:pt idx="259">
                  <c:v>1.518</c:v>
                </c:pt>
                <c:pt idx="260">
                  <c:v>1.5199</c:v>
                </c:pt>
                <c:pt idx="261">
                  <c:v>1.5217000000000001</c:v>
                </c:pt>
                <c:pt idx="262">
                  <c:v>1.5235000000000001</c:v>
                </c:pt>
                <c:pt idx="263">
                  <c:v>1.5253000000000001</c:v>
                </c:pt>
                <c:pt idx="264">
                  <c:v>1.5269999999999999</c:v>
                </c:pt>
                <c:pt idx="265">
                  <c:v>1.5287999999999999</c:v>
                </c:pt>
                <c:pt idx="266">
                  <c:v>1.5306</c:v>
                </c:pt>
                <c:pt idx="267">
                  <c:v>1.5324</c:v>
                </c:pt>
                <c:pt idx="268">
                  <c:v>1.5342</c:v>
                </c:pt>
                <c:pt idx="269">
                  <c:v>1.5359</c:v>
                </c:pt>
                <c:pt idx="270">
                  <c:v>1.5377000000000001</c:v>
                </c:pt>
                <c:pt idx="271">
                  <c:v>1.5395000000000001</c:v>
                </c:pt>
                <c:pt idx="272">
                  <c:v>1.5411999999999999</c:v>
                </c:pt>
                <c:pt idx="273">
                  <c:v>1.5429999999999999</c:v>
                </c:pt>
                <c:pt idx="274">
                  <c:v>1.5447</c:v>
                </c:pt>
                <c:pt idx="275">
                  <c:v>1.5465</c:v>
                </c:pt>
                <c:pt idx="276">
                  <c:v>1.5482</c:v>
                </c:pt>
                <c:pt idx="277">
                  <c:v>1.5499000000000001</c:v>
                </c:pt>
                <c:pt idx="278">
                  <c:v>1.5517000000000001</c:v>
                </c:pt>
                <c:pt idx="279">
                  <c:v>1.5533999999999999</c:v>
                </c:pt>
                <c:pt idx="280">
                  <c:v>1.5550999999999999</c:v>
                </c:pt>
                <c:pt idx="281">
                  <c:v>1.5568</c:v>
                </c:pt>
                <c:pt idx="282">
                  <c:v>1.5586</c:v>
                </c:pt>
                <c:pt idx="283">
                  <c:v>1.5603</c:v>
                </c:pt>
                <c:pt idx="284">
                  <c:v>1.5620000000000001</c:v>
                </c:pt>
                <c:pt idx="285">
                  <c:v>1.5637000000000001</c:v>
                </c:pt>
                <c:pt idx="286">
                  <c:v>1.5653999999999999</c:v>
                </c:pt>
                <c:pt idx="287">
                  <c:v>1.5670999999999999</c:v>
                </c:pt>
                <c:pt idx="288">
                  <c:v>1.5688</c:v>
                </c:pt>
                <c:pt idx="289">
                  <c:v>1.5704</c:v>
                </c:pt>
                <c:pt idx="290">
                  <c:v>1.5721000000000001</c:v>
                </c:pt>
                <c:pt idx="291">
                  <c:v>1.5738000000000001</c:v>
                </c:pt>
                <c:pt idx="292">
                  <c:v>1.5754999999999999</c:v>
                </c:pt>
                <c:pt idx="293">
                  <c:v>1.5771999999999999</c:v>
                </c:pt>
                <c:pt idx="294">
                  <c:v>1.5788</c:v>
                </c:pt>
                <c:pt idx="295">
                  <c:v>1.5805</c:v>
                </c:pt>
                <c:pt idx="296">
                  <c:v>1.5821000000000001</c:v>
                </c:pt>
                <c:pt idx="297">
                  <c:v>1.5838000000000001</c:v>
                </c:pt>
                <c:pt idx="298">
                  <c:v>1.5854999999999999</c:v>
                </c:pt>
                <c:pt idx="299">
                  <c:v>1.5871</c:v>
                </c:pt>
                <c:pt idx="300">
                  <c:v>1.5887</c:v>
                </c:pt>
                <c:pt idx="301">
                  <c:v>1.5904</c:v>
                </c:pt>
                <c:pt idx="302">
                  <c:v>1.5920000000000001</c:v>
                </c:pt>
                <c:pt idx="303">
                  <c:v>1.5936999999999999</c:v>
                </c:pt>
                <c:pt idx="304">
                  <c:v>1.5952999999999999</c:v>
                </c:pt>
                <c:pt idx="305">
                  <c:v>1.5969</c:v>
                </c:pt>
                <c:pt idx="306">
                  <c:v>1.5985</c:v>
                </c:pt>
                <c:pt idx="307">
                  <c:v>1.6002000000000001</c:v>
                </c:pt>
                <c:pt idx="308">
                  <c:v>1.6017999999999999</c:v>
                </c:pt>
                <c:pt idx="309">
                  <c:v>1.6033999999999999</c:v>
                </c:pt>
                <c:pt idx="310">
                  <c:v>1.605</c:v>
                </c:pt>
                <c:pt idx="311">
                  <c:v>1.6066</c:v>
                </c:pt>
                <c:pt idx="312">
                  <c:v>1.6082000000000001</c:v>
                </c:pt>
                <c:pt idx="313">
                  <c:v>1.6097999999999999</c:v>
                </c:pt>
                <c:pt idx="314">
                  <c:v>1.6113999999999999</c:v>
                </c:pt>
                <c:pt idx="315">
                  <c:v>1.613</c:v>
                </c:pt>
                <c:pt idx="316">
                  <c:v>1.6146</c:v>
                </c:pt>
                <c:pt idx="317">
                  <c:v>1.6162000000000001</c:v>
                </c:pt>
                <c:pt idx="318">
                  <c:v>1.6177999999999999</c:v>
                </c:pt>
                <c:pt idx="319">
                  <c:v>1.6193</c:v>
                </c:pt>
                <c:pt idx="320">
                  <c:v>1.6209</c:v>
                </c:pt>
                <c:pt idx="321">
                  <c:v>1.6225000000000001</c:v>
                </c:pt>
                <c:pt idx="322">
                  <c:v>1.6240000000000001</c:v>
                </c:pt>
                <c:pt idx="323">
                  <c:v>1.6255999999999999</c:v>
                </c:pt>
                <c:pt idx="324">
                  <c:v>1.6272</c:v>
                </c:pt>
                <c:pt idx="325">
                  <c:v>1.6287</c:v>
                </c:pt>
                <c:pt idx="326">
                  <c:v>1.6303000000000001</c:v>
                </c:pt>
                <c:pt idx="327">
                  <c:v>1.6317999999999999</c:v>
                </c:pt>
                <c:pt idx="328">
                  <c:v>1.6334</c:v>
                </c:pt>
                <c:pt idx="329">
                  <c:v>1.6349</c:v>
                </c:pt>
                <c:pt idx="330">
                  <c:v>1.6365000000000001</c:v>
                </c:pt>
                <c:pt idx="331">
                  <c:v>1.6379999999999999</c:v>
                </c:pt>
                <c:pt idx="332">
                  <c:v>1.6395999999999999</c:v>
                </c:pt>
                <c:pt idx="333">
                  <c:v>1.6411</c:v>
                </c:pt>
                <c:pt idx="334">
                  <c:v>1.6426000000000001</c:v>
                </c:pt>
                <c:pt idx="335">
                  <c:v>1.6442000000000001</c:v>
                </c:pt>
                <c:pt idx="336">
                  <c:v>1.6456999999999999</c:v>
                </c:pt>
                <c:pt idx="337">
                  <c:v>1.6472</c:v>
                </c:pt>
                <c:pt idx="338">
                  <c:v>1.6487000000000001</c:v>
                </c:pt>
                <c:pt idx="339">
                  <c:v>1.6501999999999999</c:v>
                </c:pt>
                <c:pt idx="340">
                  <c:v>1.6517999999999999</c:v>
                </c:pt>
                <c:pt idx="341">
                  <c:v>1.6533</c:v>
                </c:pt>
                <c:pt idx="342">
                  <c:v>1.6548</c:v>
                </c:pt>
                <c:pt idx="343">
                  <c:v>1.6563000000000001</c:v>
                </c:pt>
                <c:pt idx="344">
                  <c:v>1.6577999999999999</c:v>
                </c:pt>
                <c:pt idx="345">
                  <c:v>1.6593</c:v>
                </c:pt>
                <c:pt idx="346">
                  <c:v>1.6608000000000001</c:v>
                </c:pt>
                <c:pt idx="347">
                  <c:v>1.6623000000000001</c:v>
                </c:pt>
                <c:pt idx="348">
                  <c:v>1.6637999999999999</c:v>
                </c:pt>
                <c:pt idx="349">
                  <c:v>1.6652</c:v>
                </c:pt>
                <c:pt idx="350">
                  <c:v>1.6667000000000001</c:v>
                </c:pt>
                <c:pt idx="351">
                  <c:v>1.6681999999999999</c:v>
                </c:pt>
                <c:pt idx="352">
                  <c:v>1.6697</c:v>
                </c:pt>
                <c:pt idx="353">
                  <c:v>1.6712</c:v>
                </c:pt>
                <c:pt idx="354">
                  <c:v>1.6726000000000001</c:v>
                </c:pt>
                <c:pt idx="355">
                  <c:v>1.6740999999999999</c:v>
                </c:pt>
                <c:pt idx="356">
                  <c:v>1.6756</c:v>
                </c:pt>
                <c:pt idx="357">
                  <c:v>1.677</c:v>
                </c:pt>
                <c:pt idx="358">
                  <c:v>1.6785000000000001</c:v>
                </c:pt>
                <c:pt idx="359">
                  <c:v>1.68</c:v>
                </c:pt>
                <c:pt idx="360">
                  <c:v>1.6814</c:v>
                </c:pt>
                <c:pt idx="361">
                  <c:v>1.6829000000000001</c:v>
                </c:pt>
                <c:pt idx="362">
                  <c:v>1.6842999999999999</c:v>
                </c:pt>
                <c:pt idx="363">
                  <c:v>1.6858</c:v>
                </c:pt>
                <c:pt idx="364">
                  <c:v>1.6872</c:v>
                </c:pt>
                <c:pt idx="365">
                  <c:v>1.6887000000000001</c:v>
                </c:pt>
                <c:pt idx="366">
                  <c:v>1.6900999999999999</c:v>
                </c:pt>
                <c:pt idx="367">
                  <c:v>1.6915</c:v>
                </c:pt>
                <c:pt idx="368">
                  <c:v>1.6930000000000001</c:v>
                </c:pt>
                <c:pt idx="369">
                  <c:v>1.6943999999999999</c:v>
                </c:pt>
                <c:pt idx="370">
                  <c:v>1.6958</c:v>
                </c:pt>
                <c:pt idx="371">
                  <c:v>1.6973</c:v>
                </c:pt>
                <c:pt idx="372">
                  <c:v>1.6987000000000001</c:v>
                </c:pt>
                <c:pt idx="373">
                  <c:v>1.7000999999999999</c:v>
                </c:pt>
                <c:pt idx="374">
                  <c:v>1.7015</c:v>
                </c:pt>
                <c:pt idx="375">
                  <c:v>1.7029000000000001</c:v>
                </c:pt>
                <c:pt idx="376">
                  <c:v>1.7043999999999999</c:v>
                </c:pt>
                <c:pt idx="377">
                  <c:v>1.7058</c:v>
                </c:pt>
                <c:pt idx="378">
                  <c:v>1.7072000000000001</c:v>
                </c:pt>
                <c:pt idx="379">
                  <c:v>1.7085999999999999</c:v>
                </c:pt>
                <c:pt idx="380">
                  <c:v>1.71</c:v>
                </c:pt>
                <c:pt idx="381">
                  <c:v>1.7114</c:v>
                </c:pt>
                <c:pt idx="382">
                  <c:v>1.7128000000000001</c:v>
                </c:pt>
                <c:pt idx="383">
                  <c:v>1.7141999999999999</c:v>
                </c:pt>
                <c:pt idx="384">
                  <c:v>1.7156</c:v>
                </c:pt>
                <c:pt idx="385">
                  <c:v>1.7170000000000001</c:v>
                </c:pt>
                <c:pt idx="386">
                  <c:v>1.7183999999999999</c:v>
                </c:pt>
                <c:pt idx="387">
                  <c:v>1.7198</c:v>
                </c:pt>
                <c:pt idx="388">
                  <c:v>1.7211000000000001</c:v>
                </c:pt>
                <c:pt idx="389">
                  <c:v>1.7224999999999999</c:v>
                </c:pt>
                <c:pt idx="390">
                  <c:v>1.7239</c:v>
                </c:pt>
                <c:pt idx="391">
                  <c:v>1.7253000000000001</c:v>
                </c:pt>
                <c:pt idx="392">
                  <c:v>1.7266999999999999</c:v>
                </c:pt>
                <c:pt idx="393">
                  <c:v>1.728</c:v>
                </c:pt>
                <c:pt idx="394">
                  <c:v>1.7294</c:v>
                </c:pt>
                <c:pt idx="395">
                  <c:v>1.7307999999999999</c:v>
                </c:pt>
                <c:pt idx="396">
                  <c:v>1.7321</c:v>
                </c:pt>
                <c:pt idx="397">
                  <c:v>1.7335</c:v>
                </c:pt>
                <c:pt idx="398">
                  <c:v>1.7349000000000001</c:v>
                </c:pt>
                <c:pt idx="399">
                  <c:v>1.7362</c:v>
                </c:pt>
                <c:pt idx="400">
                  <c:v>1.7376</c:v>
                </c:pt>
                <c:pt idx="401">
                  <c:v>1.7388999999999999</c:v>
                </c:pt>
                <c:pt idx="402">
                  <c:v>1.7403</c:v>
                </c:pt>
                <c:pt idx="403">
                  <c:v>1.7416</c:v>
                </c:pt>
                <c:pt idx="404">
                  <c:v>1.7430000000000001</c:v>
                </c:pt>
                <c:pt idx="405">
                  <c:v>1.7443</c:v>
                </c:pt>
                <c:pt idx="406">
                  <c:v>1.7457</c:v>
                </c:pt>
                <c:pt idx="407">
                  <c:v>1.7470000000000001</c:v>
                </c:pt>
                <c:pt idx="408">
                  <c:v>1.7484</c:v>
                </c:pt>
                <c:pt idx="409">
                  <c:v>1.7497</c:v>
                </c:pt>
                <c:pt idx="410">
                  <c:v>1.7509999999999999</c:v>
                </c:pt>
                <c:pt idx="411">
                  <c:v>1.7524</c:v>
                </c:pt>
                <c:pt idx="412">
                  <c:v>1.7537</c:v>
                </c:pt>
                <c:pt idx="413">
                  <c:v>1.7549999999999999</c:v>
                </c:pt>
                <c:pt idx="414">
                  <c:v>1.7564</c:v>
                </c:pt>
                <c:pt idx="415">
                  <c:v>1.7577</c:v>
                </c:pt>
                <c:pt idx="416">
                  <c:v>1.7589999999999999</c:v>
                </c:pt>
                <c:pt idx="417">
                  <c:v>1.7603</c:v>
                </c:pt>
                <c:pt idx="418">
                  <c:v>1.7616000000000001</c:v>
                </c:pt>
                <c:pt idx="419">
                  <c:v>1.7629999999999999</c:v>
                </c:pt>
                <c:pt idx="420">
                  <c:v>1.7643</c:v>
                </c:pt>
                <c:pt idx="421">
                  <c:v>1.7656000000000001</c:v>
                </c:pt>
                <c:pt idx="422">
                  <c:v>1.7668999999999999</c:v>
                </c:pt>
                <c:pt idx="423">
                  <c:v>1.7682</c:v>
                </c:pt>
                <c:pt idx="424">
                  <c:v>1.7695000000000001</c:v>
                </c:pt>
                <c:pt idx="425">
                  <c:v>1.7707999999999999</c:v>
                </c:pt>
                <c:pt idx="426">
                  <c:v>1.7721</c:v>
                </c:pt>
                <c:pt idx="427">
                  <c:v>1.7734000000000001</c:v>
                </c:pt>
                <c:pt idx="428">
                  <c:v>1.7746999999999999</c:v>
                </c:pt>
                <c:pt idx="429">
                  <c:v>1.776</c:v>
                </c:pt>
                <c:pt idx="430">
                  <c:v>1.7773000000000001</c:v>
                </c:pt>
                <c:pt idx="431">
                  <c:v>1.7786</c:v>
                </c:pt>
                <c:pt idx="432">
                  <c:v>1.7799</c:v>
                </c:pt>
                <c:pt idx="433">
                  <c:v>1.7811999999999999</c:v>
                </c:pt>
                <c:pt idx="434">
                  <c:v>1.7824</c:v>
                </c:pt>
                <c:pt idx="435">
                  <c:v>1.7837000000000001</c:v>
                </c:pt>
                <c:pt idx="436">
                  <c:v>1.7849999999999999</c:v>
                </c:pt>
                <c:pt idx="437">
                  <c:v>1.7863</c:v>
                </c:pt>
                <c:pt idx="438">
                  <c:v>1.7876000000000001</c:v>
                </c:pt>
                <c:pt idx="439">
                  <c:v>1.7887999999999999</c:v>
                </c:pt>
                <c:pt idx="440">
                  <c:v>1.7901</c:v>
                </c:pt>
                <c:pt idx="441">
                  <c:v>1.7914000000000001</c:v>
                </c:pt>
                <c:pt idx="442">
                  <c:v>1.7927</c:v>
                </c:pt>
                <c:pt idx="443">
                  <c:v>1.7939000000000001</c:v>
                </c:pt>
                <c:pt idx="444">
                  <c:v>1.7951999999999999</c:v>
                </c:pt>
                <c:pt idx="445">
                  <c:v>1.7965</c:v>
                </c:pt>
                <c:pt idx="446">
                  <c:v>1.7977000000000001</c:v>
                </c:pt>
                <c:pt idx="447">
                  <c:v>1.7989999999999999</c:v>
                </c:pt>
                <c:pt idx="448">
                  <c:v>1.8002</c:v>
                </c:pt>
                <c:pt idx="449">
                  <c:v>1.8015000000000001</c:v>
                </c:pt>
                <c:pt idx="450">
                  <c:v>1.8027</c:v>
                </c:pt>
                <c:pt idx="451">
                  <c:v>1.804</c:v>
                </c:pt>
                <c:pt idx="452">
                  <c:v>1.8052999999999999</c:v>
                </c:pt>
                <c:pt idx="453">
                  <c:v>1.8065</c:v>
                </c:pt>
                <c:pt idx="454">
                  <c:v>1.8077000000000001</c:v>
                </c:pt>
                <c:pt idx="455">
                  <c:v>1.8089999999999999</c:v>
                </c:pt>
                <c:pt idx="456">
                  <c:v>1.8102</c:v>
                </c:pt>
                <c:pt idx="457">
                  <c:v>1.8115000000000001</c:v>
                </c:pt>
                <c:pt idx="458">
                  <c:v>1.8127</c:v>
                </c:pt>
                <c:pt idx="459">
                  <c:v>1.8140000000000001</c:v>
                </c:pt>
                <c:pt idx="460">
                  <c:v>1.8151999999999999</c:v>
                </c:pt>
                <c:pt idx="461">
                  <c:v>1.8164</c:v>
                </c:pt>
                <c:pt idx="462">
                  <c:v>1.8177000000000001</c:v>
                </c:pt>
                <c:pt idx="463">
                  <c:v>1.8189</c:v>
                </c:pt>
                <c:pt idx="464">
                  <c:v>1.8201000000000001</c:v>
                </c:pt>
                <c:pt idx="465">
                  <c:v>1.8213999999999999</c:v>
                </c:pt>
                <c:pt idx="466">
                  <c:v>1.8226</c:v>
                </c:pt>
                <c:pt idx="467">
                  <c:v>1.8238000000000001</c:v>
                </c:pt>
                <c:pt idx="468">
                  <c:v>1.825</c:v>
                </c:pt>
                <c:pt idx="469">
                  <c:v>1.8262</c:v>
                </c:pt>
                <c:pt idx="470">
                  <c:v>1.8274999999999999</c:v>
                </c:pt>
                <c:pt idx="471">
                  <c:v>1.8287</c:v>
                </c:pt>
                <c:pt idx="472">
                  <c:v>1.8299000000000001</c:v>
                </c:pt>
                <c:pt idx="473">
                  <c:v>1.8310999999999999</c:v>
                </c:pt>
                <c:pt idx="474">
                  <c:v>1.8323</c:v>
                </c:pt>
                <c:pt idx="475">
                  <c:v>1.8334999999999999</c:v>
                </c:pt>
                <c:pt idx="476">
                  <c:v>1.8347</c:v>
                </c:pt>
                <c:pt idx="477">
                  <c:v>1.8359000000000001</c:v>
                </c:pt>
                <c:pt idx="478">
                  <c:v>1.8371999999999999</c:v>
                </c:pt>
                <c:pt idx="479">
                  <c:v>1.8384</c:v>
                </c:pt>
                <c:pt idx="480">
                  <c:v>1.8395999999999999</c:v>
                </c:pt>
                <c:pt idx="481">
                  <c:v>1.8408</c:v>
                </c:pt>
                <c:pt idx="482">
                  <c:v>1.8420000000000001</c:v>
                </c:pt>
                <c:pt idx="483">
                  <c:v>1.8431999999999999</c:v>
                </c:pt>
                <c:pt idx="484">
                  <c:v>1.8443000000000001</c:v>
                </c:pt>
                <c:pt idx="485">
                  <c:v>1.8454999999999999</c:v>
                </c:pt>
                <c:pt idx="486">
                  <c:v>1.8467</c:v>
                </c:pt>
                <c:pt idx="487">
                  <c:v>1.8479000000000001</c:v>
                </c:pt>
                <c:pt idx="488">
                  <c:v>1.8491</c:v>
                </c:pt>
                <c:pt idx="489">
                  <c:v>1.8503000000000001</c:v>
                </c:pt>
                <c:pt idx="490">
                  <c:v>1.8514999999999999</c:v>
                </c:pt>
                <c:pt idx="491">
                  <c:v>1.8527</c:v>
                </c:pt>
                <c:pt idx="492">
                  <c:v>1.8537999999999999</c:v>
                </c:pt>
                <c:pt idx="493">
                  <c:v>1.855</c:v>
                </c:pt>
                <c:pt idx="494">
                  <c:v>1.8562000000000001</c:v>
                </c:pt>
                <c:pt idx="495">
                  <c:v>1.8573999999999999</c:v>
                </c:pt>
                <c:pt idx="496">
                  <c:v>1.8586</c:v>
                </c:pt>
                <c:pt idx="497">
                  <c:v>1.8596999999999999</c:v>
                </c:pt>
                <c:pt idx="498">
                  <c:v>1.8609</c:v>
                </c:pt>
                <c:pt idx="499">
                  <c:v>1.8621000000000001</c:v>
                </c:pt>
                <c:pt idx="500">
                  <c:v>1.8632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08F8-4F92-935C-ED3CEFA6C7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01652320"/>
        <c:axId val="301652712"/>
        <c:extLst>
          <c:ext xmlns:c15="http://schemas.microsoft.com/office/drawing/2012/chart" uri="{02D57815-91ED-43cb-92C2-25804820EDAC}">
            <c15:filteredScatterSeries>
              <c15:ser>
                <c:idx val="1"/>
                <c:order val="1"/>
                <c:tx>
                  <c:v>after cut</c:v>
                </c:tx>
                <c:spPr>
                  <a:ln w="19050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triangle"/>
                  <c:size val="10"/>
                  <c:spPr>
                    <a:solidFill>
                      <a:srgbClr val="FFFF00"/>
                    </a:solidFill>
                    <a:ln w="15875">
                      <a:solidFill>
                        <a:srgbClr val="339933"/>
                      </a:solidFill>
                    </a:ln>
                    <a:effectLst/>
                  </c:spPr>
                </c:marker>
                <c:xVal>
                  <c:numRef>
                    <c:extLst>
                      <c:ext uri="{02D57815-91ED-43cb-92C2-25804820EDAC}">
                        <c15:formulaRef>
                          <c15:sqref>'furnace for M0.3 study'!$C$17:$C$44</c15:sqref>
                        </c15:formulaRef>
                      </c:ext>
                    </c:extLst>
                    <c:numCache>
                      <c:formatCode>General</c:formatCode>
                      <c:ptCount val="28"/>
                      <c:pt idx="0">
                        <c:v>10</c:v>
                      </c:pt>
                      <c:pt idx="1">
                        <c:v>30</c:v>
                      </c:pt>
                      <c:pt idx="2">
                        <c:v>50</c:v>
                      </c:pt>
                      <c:pt idx="4">
                        <c:v>0</c:v>
                      </c:pt>
                      <c:pt idx="5">
                        <c:v>1</c:v>
                      </c:pt>
                      <c:pt idx="6">
                        <c:v>2</c:v>
                      </c:pt>
                      <c:pt idx="7">
                        <c:v>5</c:v>
                      </c:pt>
                      <c:pt idx="8">
                        <c:v>10</c:v>
                      </c:pt>
                      <c:pt idx="9">
                        <c:v>30</c:v>
                      </c:pt>
                      <c:pt idx="10">
                        <c:v>50</c:v>
                      </c:pt>
                      <c:pt idx="12">
                        <c:v>0</c:v>
                      </c:pt>
                      <c:pt idx="13">
                        <c:v>1</c:v>
                      </c:pt>
                      <c:pt idx="14">
                        <c:v>2</c:v>
                      </c:pt>
                      <c:pt idx="15">
                        <c:v>6.4</c:v>
                      </c:pt>
                      <c:pt idx="16">
                        <c:v>10</c:v>
                      </c:pt>
                      <c:pt idx="17">
                        <c:v>30</c:v>
                      </c:pt>
                      <c:pt idx="18">
                        <c:v>50</c:v>
                      </c:pt>
                      <c:pt idx="21">
                        <c:v>0</c:v>
                      </c:pt>
                      <c:pt idx="22">
                        <c:v>1</c:v>
                      </c:pt>
                      <c:pt idx="23">
                        <c:v>2</c:v>
                      </c:pt>
                      <c:pt idx="24">
                        <c:v>5</c:v>
                      </c:pt>
                      <c:pt idx="25">
                        <c:v>10</c:v>
                      </c:pt>
                      <c:pt idx="26">
                        <c:v>30</c:v>
                      </c:pt>
                      <c:pt idx="27">
                        <c:v>50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'furnace for M0.3 study'!$N$17:$N$44</c15:sqref>
                        </c15:formulaRef>
                      </c:ext>
                    </c:extLst>
                    <c:numCache>
                      <c:formatCode>0.00</c:formatCode>
                      <c:ptCount val="28"/>
                      <c:pt idx="0">
                        <c:v>0.9523730387667021</c:v>
                      </c:pt>
                      <c:pt idx="1">
                        <c:v>1.1110275973405197</c:v>
                      </c:pt>
                      <c:pt idx="2">
                        <c:v>1.1784557847344539</c:v>
                      </c:pt>
                      <c:pt idx="4">
                        <c:v>1.1848019670773784</c:v>
                      </c:pt>
                      <c:pt idx="5">
                        <c:v>1.2054270596919712</c:v>
                      </c:pt>
                      <c:pt idx="6">
                        <c:v>1.2181194243778202</c:v>
                      </c:pt>
                      <c:pt idx="7">
                        <c:v>1.2744417926715836</c:v>
                      </c:pt>
                      <c:pt idx="8">
                        <c:v>1.3347305249296131</c:v>
                      </c:pt>
                      <c:pt idx="9">
                        <c:v>1.5330487231469381</c:v>
                      </c:pt>
                      <c:pt idx="10">
                        <c:v>1.6464867325271633</c:v>
                      </c:pt>
                      <c:pt idx="12">
                        <c:v>1.6552127332487461</c:v>
                      </c:pt>
                      <c:pt idx="13">
                        <c:v>1.6877369177563488</c:v>
                      </c:pt>
                      <c:pt idx="14">
                        <c:v>1.7147081927139365</c:v>
                      </c:pt>
                      <c:pt idx="15">
                        <c:v>1.7702372882147901</c:v>
                      </c:pt>
                      <c:pt idx="16">
                        <c:v>1.8392520211944028</c:v>
                      </c:pt>
                      <c:pt idx="17">
                        <c:v>2.1621140478921936</c:v>
                      </c:pt>
                      <c:pt idx="18">
                        <c:v>2.381057338724041</c:v>
                      </c:pt>
                      <c:pt idx="21">
                        <c:v>2.3913698850313727</c:v>
                      </c:pt>
                      <c:pt idx="22">
                        <c:v>2.4334133430533975</c:v>
                      </c:pt>
                      <c:pt idx="23">
                        <c:v>2.4738702554897438</c:v>
                      </c:pt>
                      <c:pt idx="24">
                        <c:v>2.5730293545984413</c:v>
                      </c:pt>
                      <c:pt idx="25">
                        <c:v>2.740409913893842</c:v>
                      </c:pt>
                      <c:pt idx="26">
                        <c:v>3.204474497722285</c:v>
                      </c:pt>
                      <c:pt idx="27">
                        <c:v>3.555101072170503</c:v>
                      </c:pt>
                    </c:numCache>
                  </c:numRef>
                </c:yVal>
                <c:smooth val="0"/>
                <c:extLst>
                  <c:ext xmlns:c16="http://schemas.microsoft.com/office/drawing/2014/chart" uri="{C3380CC4-5D6E-409C-BE32-E72D297353CC}">
                    <c16:uniqueId val="{00000002-08F8-4F92-935C-ED3CEFA6C704}"/>
                  </c:ext>
                </c:extLst>
              </c15:ser>
            </c15:filteredScatterSeries>
            <c15:filteredScatterSeries>
              <c15:ser>
                <c:idx val="2"/>
                <c:order val="2"/>
                <c:tx>
                  <c:v>1200 C Mach 0.3</c:v>
                </c:tx>
                <c:spPr>
                  <a:ln w="19050" cap="rnd">
                    <a:noFill/>
                    <a:round/>
                  </a:ln>
                  <a:effectLst/>
                </c:spPr>
                <c:marker>
                  <c:symbol val="none"/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'YSZ in M0.3 copied for 1300 C'!$L$28:$L$56</c15:sqref>
                        </c15:formulaRef>
                      </c:ext>
                    </c:extLst>
                    <c:numCache>
                      <c:formatCode>General</c:formatCode>
                      <c:ptCount val="29"/>
                      <c:pt idx="0">
                        <c:v>0</c:v>
                      </c:pt>
                      <c:pt idx="1">
                        <c:v>0</c:v>
                      </c:pt>
                      <c:pt idx="6">
                        <c:v>0</c:v>
                      </c:pt>
                      <c:pt idx="7">
                        <c:v>1</c:v>
                      </c:pt>
                      <c:pt idx="8">
                        <c:v>5</c:v>
                      </c:pt>
                      <c:pt idx="9">
                        <c:v>10</c:v>
                      </c:pt>
                      <c:pt idx="10">
                        <c:v>15</c:v>
                      </c:pt>
                      <c:pt idx="11">
                        <c:v>25</c:v>
                      </c:pt>
                      <c:pt idx="12">
                        <c:v>50</c:v>
                      </c:pt>
                      <c:pt idx="13">
                        <c:v>75</c:v>
                      </c:pt>
                      <c:pt idx="14">
                        <c:v>100</c:v>
                      </c:pt>
                      <c:pt idx="15">
                        <c:v>100</c:v>
                      </c:pt>
                      <c:pt idx="16">
                        <c:v>125</c:v>
                      </c:pt>
                      <c:pt idx="17">
                        <c:v>150</c:v>
                      </c:pt>
                      <c:pt idx="18">
                        <c:v>175</c:v>
                      </c:pt>
                      <c:pt idx="19">
                        <c:v>200</c:v>
                      </c:pt>
                      <c:pt idx="20">
                        <c:v>225</c:v>
                      </c:pt>
                      <c:pt idx="21">
                        <c:v>250</c:v>
                      </c:pt>
                      <c:pt idx="22">
                        <c:v>275</c:v>
                      </c:pt>
                      <c:pt idx="23">
                        <c:v>300</c:v>
                      </c:pt>
                      <c:pt idx="24">
                        <c:v>300</c:v>
                      </c:pt>
                      <c:pt idx="25">
                        <c:v>325</c:v>
                      </c:pt>
                      <c:pt idx="26">
                        <c:v>350</c:v>
                      </c:pt>
                      <c:pt idx="27">
                        <c:v>375</c:v>
                      </c:pt>
                      <c:pt idx="28">
                        <c:v>400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'YSZ in M0.3 copied for 1300 C'!$M$28:$M$56</c15:sqref>
                        </c15:formulaRef>
                      </c:ext>
                    </c:extLst>
                    <c:numCache>
                      <c:formatCode>General</c:formatCode>
                      <c:ptCount val="29"/>
                      <c:pt idx="0">
                        <c:v>0.76461871912198898</c:v>
                      </c:pt>
                      <c:pt idx="1">
                        <c:v>0.76461871912198898</c:v>
                      </c:pt>
                      <c:pt idx="6">
                        <c:v>0.76461871912198898</c:v>
                      </c:pt>
                      <c:pt idx="7">
                        <c:v>0.75295152354246142</c:v>
                      </c:pt>
                      <c:pt idx="8">
                        <c:v>0.86409691301058089</c:v>
                      </c:pt>
                      <c:pt idx="9">
                        <c:v>0.95252197424496976</c:v>
                      </c:pt>
                      <c:pt idx="10">
                        <c:v>1.0206829589464892</c:v>
                      </c:pt>
                      <c:pt idx="11">
                        <c:v>1.1299861596389627</c:v>
                      </c:pt>
                      <c:pt idx="12">
                        <c:v>1.3363113025190578</c:v>
                      </c:pt>
                      <c:pt idx="13">
                        <c:v>1.4658785797444009</c:v>
                      </c:pt>
                      <c:pt idx="14">
                        <c:v>1.5573739556049753</c:v>
                      </c:pt>
                      <c:pt idx="15">
                        <c:v>1.5573739556049753</c:v>
                      </c:pt>
                      <c:pt idx="16">
                        <c:v>1.6236927515307396</c:v>
                      </c:pt>
                      <c:pt idx="17">
                        <c:v>1.6949240508584449</c:v>
                      </c:pt>
                      <c:pt idx="18">
                        <c:v>1.7618569097094245</c:v>
                      </c:pt>
                      <c:pt idx="19">
                        <c:v>1.8324741461118053</c:v>
                      </c:pt>
                      <c:pt idx="20">
                        <c:v>1.8760726138038391</c:v>
                      </c:pt>
                      <c:pt idx="21">
                        <c:v>1.9061616971404809</c:v>
                      </c:pt>
                      <c:pt idx="22">
                        <c:v>1.9516023536081604</c:v>
                      </c:pt>
                      <c:pt idx="23">
                        <c:v>2.0486242957957819</c:v>
                      </c:pt>
                      <c:pt idx="24">
                        <c:v>2.0486242957957819</c:v>
                      </c:pt>
                      <c:pt idx="25">
                        <c:v>2.0995915185905085</c:v>
                      </c:pt>
                      <c:pt idx="26">
                        <c:v>2.1131009029457912</c:v>
                      </c:pt>
                      <c:pt idx="27">
                        <c:v>2.1530149930863147</c:v>
                      </c:pt>
                      <c:pt idx="28">
                        <c:v>2.1843322022734961</c:v>
                      </c:pt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08F8-4F92-935C-ED3CEFA6C704}"/>
                  </c:ext>
                </c:extLst>
              </c15:ser>
            </c15:filteredScatterSeries>
            <c15:filteredScatterSeries>
              <c15:ser>
                <c:idx val="4"/>
                <c:order val="3"/>
                <c:tx>
                  <c:v>hexoloy #3</c:v>
                </c:tx>
                <c:spPr>
                  <a:ln w="19050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circle"/>
                  <c:size val="10"/>
                  <c:spPr>
                    <a:noFill/>
                    <a:ln w="9525">
                      <a:solidFill>
                        <a:schemeClr val="accent5"/>
                      </a:solidFill>
                    </a:ln>
                    <a:effectLst/>
                  </c:spPr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'YSZ in M0.3 copied for 1300 C'!$AF$11:$AF$27</c15:sqref>
                        </c15:formulaRef>
                      </c:ext>
                    </c:extLst>
                    <c:numCache>
                      <c:formatCode>General</c:formatCode>
                      <c:ptCount val="17"/>
                      <c:pt idx="0">
                        <c:v>0</c:v>
                      </c:pt>
                      <c:pt idx="1">
                        <c:v>1</c:v>
                      </c:pt>
                      <c:pt idx="2">
                        <c:v>2</c:v>
                      </c:pt>
                      <c:pt idx="3">
                        <c:v>5</c:v>
                      </c:pt>
                      <c:pt idx="4">
                        <c:v>10</c:v>
                      </c:pt>
                      <c:pt idx="5">
                        <c:v>20</c:v>
                      </c:pt>
                      <c:pt idx="6">
                        <c:v>30</c:v>
                      </c:pt>
                      <c:pt idx="7">
                        <c:v>40</c:v>
                      </c:pt>
                      <c:pt idx="8">
                        <c:v>50</c:v>
                      </c:pt>
                      <c:pt idx="9">
                        <c:v>60</c:v>
                      </c:pt>
                      <c:pt idx="10">
                        <c:v>80</c:v>
                      </c:pt>
                      <c:pt idx="11">
                        <c:v>100</c:v>
                      </c:pt>
                      <c:pt idx="12">
                        <c:v>120</c:v>
                      </c:pt>
                      <c:pt idx="13">
                        <c:v>140</c:v>
                      </c:pt>
                      <c:pt idx="14">
                        <c:v>160</c:v>
                      </c:pt>
                      <c:pt idx="15">
                        <c:v>180</c:v>
                      </c:pt>
                      <c:pt idx="16">
                        <c:v>200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'YSZ in M0.3 copied for 1300 C'!$AE$11:$AE$27</c15:sqref>
                        </c15:formulaRef>
                      </c:ext>
                    </c:extLst>
                    <c:numCache>
                      <c:formatCode>General</c:formatCode>
                      <c:ptCount val="17"/>
                      <c:pt idx="0">
                        <c:v>0</c:v>
                      </c:pt>
                      <c:pt idx="1">
                        <c:v>4.0338195430725927E-2</c:v>
                      </c:pt>
                      <c:pt idx="2">
                        <c:v>2.3582329636495619E-2</c:v>
                      </c:pt>
                      <c:pt idx="3">
                        <c:v>-3.4752906832428682E-2</c:v>
                      </c:pt>
                      <c:pt idx="4">
                        <c:v>-0.14025280257346232</c:v>
                      </c:pt>
                      <c:pt idx="5">
                        <c:v>-0.40152019143866147</c:v>
                      </c:pt>
                      <c:pt idx="6">
                        <c:v>-0.55977003505076306</c:v>
                      </c:pt>
                      <c:pt idx="7">
                        <c:v>-0.76580512555717861</c:v>
                      </c:pt>
                      <c:pt idx="8">
                        <c:v>-0.80055803238960721</c:v>
                      </c:pt>
                      <c:pt idx="9">
                        <c:v>-0.77387276464319144</c:v>
                      </c:pt>
                      <c:pt idx="10">
                        <c:v>-0.81234919720774479</c:v>
                      </c:pt>
                      <c:pt idx="11">
                        <c:v>-1.001007834297946</c:v>
                      </c:pt>
                      <c:pt idx="12">
                        <c:v>-1.2442781821249467</c:v>
                      </c:pt>
                      <c:pt idx="13">
                        <c:v>-1.5738102094108146</c:v>
                      </c:pt>
                      <c:pt idx="14">
                        <c:v>-2.0330450496964163</c:v>
                      </c:pt>
                      <c:pt idx="15">
                        <c:v>-2.415327024853132</c:v>
                      </c:pt>
                      <c:pt idx="16">
                        <c:v>-2.8125031029379053</c:v>
                      </c:pt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08F8-4F92-935C-ED3CEFA6C704}"/>
                  </c:ext>
                </c:extLst>
              </c15:ser>
            </c15:filteredScatterSeries>
            <c15:filteredScatterSeries>
              <c15:ser>
                <c:idx val="5"/>
                <c:order val="4"/>
                <c:tx>
                  <c:v>hexoloy #4</c:v>
                </c:tx>
                <c:spPr>
                  <a:ln w="19050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triangle"/>
                  <c:size val="10"/>
                  <c:spPr>
                    <a:noFill/>
                    <a:ln w="9525">
                      <a:solidFill>
                        <a:schemeClr val="accent6"/>
                      </a:solidFill>
                    </a:ln>
                    <a:effectLst/>
                  </c:spPr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'opila hexaloy'!$I$25:$I$41</c15:sqref>
                        </c15:formulaRef>
                      </c:ext>
                    </c:extLst>
                    <c:numCache>
                      <c:formatCode>General</c:formatCode>
                      <c:ptCount val="17"/>
                      <c:pt idx="0">
                        <c:v>0</c:v>
                      </c:pt>
                      <c:pt idx="1">
                        <c:v>1</c:v>
                      </c:pt>
                      <c:pt idx="2">
                        <c:v>2</c:v>
                      </c:pt>
                      <c:pt idx="3">
                        <c:v>5</c:v>
                      </c:pt>
                      <c:pt idx="4">
                        <c:v>10</c:v>
                      </c:pt>
                      <c:pt idx="5">
                        <c:v>20</c:v>
                      </c:pt>
                      <c:pt idx="6">
                        <c:v>30</c:v>
                      </c:pt>
                      <c:pt idx="7">
                        <c:v>40</c:v>
                      </c:pt>
                      <c:pt idx="8">
                        <c:v>50</c:v>
                      </c:pt>
                      <c:pt idx="9">
                        <c:v>60</c:v>
                      </c:pt>
                      <c:pt idx="10">
                        <c:v>80</c:v>
                      </c:pt>
                      <c:pt idx="11">
                        <c:v>100</c:v>
                      </c:pt>
                      <c:pt idx="12">
                        <c:v>120</c:v>
                      </c:pt>
                      <c:pt idx="13">
                        <c:v>140</c:v>
                      </c:pt>
                      <c:pt idx="14">
                        <c:v>160</c:v>
                      </c:pt>
                      <c:pt idx="15">
                        <c:v>180</c:v>
                      </c:pt>
                      <c:pt idx="16">
                        <c:v>200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'opila hexaloy'!$H$25:$H$41</c15:sqref>
                        </c15:formulaRef>
                      </c:ext>
                    </c:extLst>
                    <c:numCache>
                      <c:formatCode>0.000</c:formatCode>
                      <c:ptCount val="17"/>
                      <c:pt idx="0">
                        <c:v>0</c:v>
                      </c:pt>
                      <c:pt idx="1">
                        <c:v>0.10425872049728604</c:v>
                      </c:pt>
                      <c:pt idx="2">
                        <c:v>8.5641091837103639E-2</c:v>
                      </c:pt>
                      <c:pt idx="3">
                        <c:v>3.3511731588460617E-2</c:v>
                      </c:pt>
                      <c:pt idx="4">
                        <c:v>-9.5570493789068636E-2</c:v>
                      </c:pt>
                      <c:pt idx="5">
                        <c:v>-0.53804946828044009</c:v>
                      </c:pt>
                      <c:pt idx="6">
                        <c:v>-1.0512754316804165</c:v>
                      </c:pt>
                      <c:pt idx="7">
                        <c:v>-1.4205250667750262</c:v>
                      </c:pt>
                      <c:pt idx="8">
                        <c:v>-1.6352483839896592</c:v>
                      </c:pt>
                      <c:pt idx="9">
                        <c:v>-2.0566273793326917</c:v>
                      </c:pt>
                      <c:pt idx="10">
                        <c:v>-2.7094855576845873</c:v>
                      </c:pt>
                      <c:pt idx="11">
                        <c:v>-3.2307791601710174</c:v>
                      </c:pt>
                      <c:pt idx="12">
                        <c:v>-3.7303521958871246</c:v>
                      </c:pt>
                      <c:pt idx="13">
                        <c:v>-4.3528015807607003</c:v>
                      </c:pt>
                      <c:pt idx="14">
                        <c:v>-5.0441361916769285</c:v>
                      </c:pt>
                      <c:pt idx="15">
                        <c:v>-5.9799823256643467</c:v>
                      </c:pt>
                      <c:pt idx="16">
                        <c:v>-6.5484405874233271</c:v>
                      </c:pt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08F8-4F92-935C-ED3CEFA6C704}"/>
                  </c:ext>
                </c:extLst>
              </c15:ser>
            </c15:filteredScatterSeries>
          </c:ext>
        </c:extLst>
      </c:scatterChart>
      <c:valAx>
        <c:axId val="301652320"/>
        <c:scaling>
          <c:orientation val="minMax"/>
          <c:max val="5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400"/>
                  <a:t>oxidation</a:t>
                </a:r>
                <a:r>
                  <a:rPr lang="en-US" sz="2400" baseline="0"/>
                  <a:t> time, h</a:t>
                </a:r>
                <a:endParaRPr lang="en-US" sz="2400"/>
              </a:p>
            </c:rich>
          </c:tx>
          <c:layout>
            <c:manualLayout>
              <c:xMode val="edge"/>
              <c:yMode val="edge"/>
              <c:x val="0.36365168609413123"/>
              <c:y val="0.9025248854785445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in"/>
        <c:minorTickMark val="in"/>
        <c:tickLblPos val="low"/>
        <c:spPr>
          <a:noFill/>
          <a:ln w="12700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1652712"/>
        <c:crossesAt val="-2"/>
        <c:crossBetween val="midCat"/>
        <c:minorUnit val="20"/>
      </c:valAx>
      <c:valAx>
        <c:axId val="301652712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400"/>
                  <a:t>weight change,</a:t>
                </a:r>
                <a:r>
                  <a:rPr lang="en-US" sz="2400" baseline="0"/>
                  <a:t> mg/cm</a:t>
                </a:r>
                <a:r>
                  <a:rPr lang="en-US" sz="2400" baseline="30000"/>
                  <a:t>2</a:t>
                </a:r>
                <a:endParaRPr lang="en-US" sz="2400"/>
              </a:p>
            </c:rich>
          </c:tx>
          <c:layout>
            <c:manualLayout>
              <c:xMode val="edge"/>
              <c:yMode val="edge"/>
              <c:x val="1.5480554059320957E-3"/>
              <c:y val="0.2348783618650527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.0" sourceLinked="0"/>
        <c:majorTickMark val="in"/>
        <c:minorTickMark val="in"/>
        <c:tickLblPos val="low"/>
        <c:spPr>
          <a:noFill/>
          <a:ln w="12700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1652320"/>
        <c:crosses val="autoZero"/>
        <c:crossBetween val="midCat"/>
        <c:majorUnit val="1"/>
        <c:minorUnit val="0.2"/>
      </c:valAx>
      <c:spPr>
        <a:noFill/>
        <a:ln w="15875">
          <a:solidFill>
            <a:sysClr val="windowText" lastClr="000000"/>
          </a:solidFill>
        </a:ln>
        <a:effectLst/>
      </c:spPr>
    </c:plotArea>
    <c:plotVisOnly val="1"/>
    <c:dispBlanksAs val="span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0.59207</cdr:x>
      <cdr:y>0.74261</cdr:y>
    </cdr:from>
    <cdr:to>
      <cdr:x>0.73193</cdr:x>
      <cdr:y>0.81217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870960" y="3253740"/>
          <a:ext cx="91440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0.23228</cdr:x>
      <cdr:y>0.19109</cdr:y>
    </cdr:from>
    <cdr:to>
      <cdr:x>0.67568</cdr:x>
      <cdr:y>0.3097</cdr:y>
    </cdr:to>
    <cdr:sp macro="" textlink="">
      <cdr:nvSpPr>
        <cdr:cNvPr id="3" name="TextBox 9">
          <a:extLst xmlns:a="http://schemas.openxmlformats.org/drawingml/2006/main">
            <a:ext uri="{FF2B5EF4-FFF2-40B4-BE49-F238E27FC236}">
              <a16:creationId xmlns:a16="http://schemas.microsoft.com/office/drawing/2014/main" id="{18428A4B-78BF-976A-70E3-7DE7C4ED74D4}"/>
            </a:ext>
          </a:extLst>
        </cdr:cNvPr>
        <cdr:cNvSpPr txBox="1"/>
      </cdr:nvSpPr>
      <cdr:spPr>
        <a:xfrm xmlns:a="http://schemas.openxmlformats.org/drawingml/2006/main">
          <a:off x="1803399" y="1140460"/>
          <a:ext cx="3442548" cy="707886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000" dirty="0"/>
            <a:t>Ti</a:t>
          </a:r>
          <a:r>
            <a:rPr lang="en-US" sz="2000" baseline="-25000" dirty="0"/>
            <a:t>2</a:t>
          </a:r>
          <a:r>
            <a:rPr lang="en-US" sz="2000" dirty="0"/>
            <a:t>AlC (TiO</a:t>
          </a:r>
          <a:r>
            <a:rPr lang="en-US" sz="2000" baseline="-25000" dirty="0"/>
            <a:t>2</a:t>
          </a:r>
          <a:r>
            <a:rPr lang="en-US" sz="2000" dirty="0"/>
            <a:t>, Al</a:t>
          </a:r>
          <a:r>
            <a:rPr lang="en-US" sz="2000" baseline="-25000" dirty="0"/>
            <a:t>2</a:t>
          </a:r>
          <a:r>
            <a:rPr lang="en-US" sz="2000" dirty="0"/>
            <a:t>O</a:t>
          </a:r>
          <a:r>
            <a:rPr lang="en-US" sz="2000" baseline="-25000" dirty="0"/>
            <a:t>3</a:t>
          </a:r>
          <a:r>
            <a:rPr lang="en-US" sz="2000" dirty="0"/>
            <a:t>)</a:t>
          </a:r>
        </a:p>
        <a:p xmlns:a="http://schemas.openxmlformats.org/drawingml/2006/main">
          <a:r>
            <a:rPr lang="en-US" sz="2000" dirty="0"/>
            <a:t>HV-BRT </a:t>
          </a:r>
          <a:r>
            <a:rPr lang="en-US" sz="2000" dirty="0" err="1"/>
            <a:t>Paralinear</a:t>
          </a:r>
          <a:r>
            <a:rPr lang="en-US" sz="2000" dirty="0"/>
            <a:t> Behavior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27F0E-B82A-4145-8352-F8697DFA59B9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21D85-9CA6-4029-AE8E-A506016F9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344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27F0E-B82A-4145-8352-F8697DFA59B9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21D85-9CA6-4029-AE8E-A506016F9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949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27F0E-B82A-4145-8352-F8697DFA59B9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21D85-9CA6-4029-AE8E-A506016F9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949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27F0E-B82A-4145-8352-F8697DFA59B9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21D85-9CA6-4029-AE8E-A506016F9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990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27F0E-B82A-4145-8352-F8697DFA59B9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21D85-9CA6-4029-AE8E-A506016F9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033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27F0E-B82A-4145-8352-F8697DFA59B9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21D85-9CA6-4029-AE8E-A506016F9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156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27F0E-B82A-4145-8352-F8697DFA59B9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21D85-9CA6-4029-AE8E-A506016F9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79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27F0E-B82A-4145-8352-F8697DFA59B9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21D85-9CA6-4029-AE8E-A506016F9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474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27F0E-B82A-4145-8352-F8697DFA59B9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21D85-9CA6-4029-AE8E-A506016F9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289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27F0E-B82A-4145-8352-F8697DFA59B9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21D85-9CA6-4029-AE8E-A506016F9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230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27F0E-B82A-4145-8352-F8697DFA59B9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21D85-9CA6-4029-AE8E-A506016F9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292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27F0E-B82A-4145-8352-F8697DFA59B9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821D85-9CA6-4029-AE8E-A506016F9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261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6EBA948D-8458-9E4D-0535-51D019A15BFB}"/>
              </a:ext>
            </a:extLst>
          </p:cNvPr>
          <p:cNvSpPr txBox="1"/>
          <p:nvPr/>
        </p:nvSpPr>
        <p:spPr>
          <a:xfrm>
            <a:off x="9297589" y="6316229"/>
            <a:ext cx="10636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/>
              <a:t>Figure 10b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AA6BB30-42F1-25E2-4937-B6065A011CE8}"/>
              </a:ext>
            </a:extLst>
          </p:cNvPr>
          <p:cNvGrpSpPr/>
          <p:nvPr/>
        </p:nvGrpSpPr>
        <p:grpSpPr>
          <a:xfrm>
            <a:off x="2210565" y="221665"/>
            <a:ext cx="7763934" cy="5968153"/>
            <a:chOff x="575733" y="0"/>
            <a:chExt cx="7763934" cy="59681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44F9B52-3915-0496-407C-075F38DD423F}"/>
                </a:ext>
              </a:extLst>
            </p:cNvPr>
            <p:cNvGrpSpPr/>
            <p:nvPr/>
          </p:nvGrpSpPr>
          <p:grpSpPr>
            <a:xfrm>
              <a:off x="575733" y="0"/>
              <a:ext cx="7763934" cy="5968153"/>
              <a:chOff x="690033" y="0"/>
              <a:chExt cx="7763934" cy="5968153"/>
            </a:xfrm>
          </p:grpSpPr>
          <p:graphicFrame>
            <p:nvGraphicFramePr>
              <p:cNvPr id="2" name="Chart 1">
                <a:extLst>
                  <a:ext uri="{FF2B5EF4-FFF2-40B4-BE49-F238E27FC236}">
                    <a16:creationId xmlns:a16="http://schemas.microsoft.com/office/drawing/2014/main" id="{6B736ACC-6451-03DF-ED55-BFEBED7C8048}"/>
                  </a:ext>
                </a:extLst>
              </p:cNvPr>
              <p:cNvGraphicFramePr>
                <a:graphicFrameLocks/>
              </p:cNvGraphicFramePr>
              <p:nvPr>
                <p:extLst/>
              </p:nvPr>
            </p:nvGraphicFramePr>
            <p:xfrm>
              <a:off x="690033" y="0"/>
              <a:ext cx="7763934" cy="5968153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6A15DAC9-5E38-5B4E-3860-B51A5B572498}"/>
                  </a:ext>
                </a:extLst>
              </p:cNvPr>
              <p:cNvGrpSpPr/>
              <p:nvPr/>
            </p:nvGrpSpPr>
            <p:grpSpPr>
              <a:xfrm>
                <a:off x="2153930" y="2569100"/>
                <a:ext cx="2978325" cy="1475114"/>
                <a:chOff x="2153930" y="2569100"/>
                <a:chExt cx="2978325" cy="1475114"/>
              </a:xfrm>
            </p:grpSpPr>
            <p:sp>
              <p:nvSpPr>
                <p:cNvPr id="3" name="TextBox 11">
                  <a:extLst>
                    <a:ext uri="{FF2B5EF4-FFF2-40B4-BE49-F238E27FC236}">
                      <a16:creationId xmlns:a16="http://schemas.microsoft.com/office/drawing/2014/main" id="{7F195062-54CB-A2AA-915B-F4799C0C411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459105" y="3644104"/>
                  <a:ext cx="1673150" cy="40011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2000" dirty="0"/>
                    <a:t>Mach 0.3 data</a:t>
                  </a:r>
                </a:p>
              </p:txBody>
            </p:sp>
            <p:sp>
              <p:nvSpPr>
                <p:cNvPr id="4" name="TextBox 13">
                  <a:extLst>
                    <a:ext uri="{FF2B5EF4-FFF2-40B4-BE49-F238E27FC236}">
                      <a16:creationId xmlns:a16="http://schemas.microsoft.com/office/drawing/2014/main" id="{D7B42373-7C0F-EEF8-C44A-9644AB373FF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153930" y="2569100"/>
                  <a:ext cx="1686680" cy="40011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2000" dirty="0"/>
                    <a:t>cubic-linear fit</a:t>
                  </a:r>
                </a:p>
              </p:txBody>
            </p:sp>
            <p:cxnSp>
              <p:nvCxnSpPr>
                <p:cNvPr id="5" name="Straight Connector 4">
                  <a:extLst>
                    <a:ext uri="{FF2B5EF4-FFF2-40B4-BE49-F238E27FC236}">
                      <a16:creationId xmlns:a16="http://schemas.microsoft.com/office/drawing/2014/main" id="{16428B65-A436-67D6-EECA-499D8E179F4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904943" y="2995865"/>
                  <a:ext cx="0" cy="361660"/>
                </a:xfrm>
                <a:prstGeom prst="line">
                  <a:avLst/>
                </a:prstGeom>
                <a:ln w="9525">
                  <a:solidFill>
                    <a:srgbClr val="00006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" name="Straight Connector 5">
                  <a:extLst>
                    <a:ext uri="{FF2B5EF4-FFF2-40B4-BE49-F238E27FC236}">
                      <a16:creationId xmlns:a16="http://schemas.microsoft.com/office/drawing/2014/main" id="{6B128AE0-F199-31AA-B0EB-8F5E8580F0E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148500" y="3444333"/>
                  <a:ext cx="347551" cy="278233"/>
                </a:xfrm>
                <a:prstGeom prst="line">
                  <a:avLst/>
                </a:prstGeom>
                <a:ln w="9525">
                  <a:solidFill>
                    <a:srgbClr val="00006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F24186C-F414-2B5C-9040-A32375FEB5AA}"/>
                </a:ext>
              </a:extLst>
            </p:cNvPr>
            <p:cNvSpPr txBox="1"/>
            <p:nvPr/>
          </p:nvSpPr>
          <p:spPr>
            <a:xfrm>
              <a:off x="6950362" y="4317999"/>
              <a:ext cx="53251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(b)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55817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F57BE1F-257E-2EF6-B44C-FD7FBFA002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67" t="35737" r="35684" b="35695"/>
          <a:stretch/>
        </p:blipFill>
        <p:spPr bwMode="auto">
          <a:xfrm>
            <a:off x="2749686" y="0"/>
            <a:ext cx="6230492" cy="58463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1331649-CC7A-3CE2-DA5C-7C1217CD4F1E}"/>
              </a:ext>
            </a:extLst>
          </p:cNvPr>
          <p:cNvSpPr txBox="1"/>
          <p:nvPr/>
        </p:nvSpPr>
        <p:spPr>
          <a:xfrm>
            <a:off x="2309091" y="5435939"/>
            <a:ext cx="768465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Figure A1.  One-to-one correspondence of </a:t>
            </a:r>
            <a:r>
              <a:rPr lang="en-US" sz="1400" i="1" dirty="0" err="1">
                <a:latin typeface="Calibri" panose="020F0502020204030204" pitchFamily="34" charset="0"/>
                <a:ea typeface="Times New Roman" panose="02020603050405020304" pitchFamily="18" charset="0"/>
              </a:rPr>
              <a:t>k</a:t>
            </a:r>
            <a:r>
              <a:rPr lang="en-US" sz="1400" i="1" baseline="-250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p</a:t>
            </a:r>
            <a:r>
              <a:rPr lang="en-US" sz="1400" i="1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estimated as </a:t>
            </a:r>
            <a:r>
              <a:rPr lang="en-US" sz="1400" i="1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F</a:t>
            </a:r>
            <a:r>
              <a:rPr lang="en-US" sz="1400" i="1" baseline="-250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</a:t>
            </a:r>
            <a:r>
              <a:rPr lang="en-US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 (</a:t>
            </a:r>
            <a:r>
              <a:rPr lang="el-GR" sz="1400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Δ</a:t>
            </a:r>
            <a:r>
              <a:rPr lang="en-US" sz="1400" i="1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W</a:t>
            </a:r>
            <a:r>
              <a:rPr lang="en-US" sz="1400" i="1" baseline="-250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max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)</a:t>
            </a:r>
            <a:r>
              <a:rPr lang="en-US" sz="1400" baseline="30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2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/</a:t>
            </a:r>
            <a:r>
              <a:rPr lang="en-US" sz="1400" i="1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</a:t>
            </a:r>
            <a:r>
              <a:rPr lang="en-US" sz="1400" i="1" baseline="-250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max</a:t>
            </a:r>
            <a:r>
              <a:rPr lang="en-US" sz="1400" baseline="-25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 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(ordinate) with that determined from COSP model fits of target material tests (abscissa).  Relations shown for exact stoichiometric factors, </a:t>
            </a:r>
            <a:r>
              <a:rPr lang="en-US" sz="1400" i="1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F</a:t>
            </a:r>
            <a:r>
              <a:rPr lang="en-US" sz="1400" i="1" baseline="-250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</a:t>
            </a:r>
            <a:r>
              <a:rPr lang="en-US" sz="1400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(squares, dashed blue line) and 4.06 average value (filled circles, solid green line); eqn. A8 and Table A1.</a:t>
            </a:r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8B32BE0-3763-3BAE-EFA5-9BE8F0134F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392" t="37918" r="36799" b="37836"/>
          <a:stretch/>
        </p:blipFill>
        <p:spPr>
          <a:xfrm>
            <a:off x="2881460" y="332510"/>
            <a:ext cx="5948505" cy="5006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287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E59F162C-B8C2-D72F-F1F5-2080780233A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32364" y="236214"/>
          <a:ext cx="7658799" cy="54072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SPW 13.0 Graph" r:id="rId3" imgW="9963130" imgH="7029609" progId="SigmaPlotGraphicObject.12">
                  <p:embed/>
                </p:oleObj>
              </mc:Choice>
              <mc:Fallback>
                <p:oleObj name="SPW 13.0 Graph" r:id="rId3" imgW="9963130" imgH="7029609" progId="SigmaPlotGraphicObject.12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E59F162C-B8C2-D72F-F1F5-2080780233A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32364" y="236214"/>
                        <a:ext cx="7658799" cy="54072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63719EF-2CA9-F59C-4A72-79FAFF168A31}"/>
              </a:ext>
            </a:extLst>
          </p:cNvPr>
          <p:cNvSpPr txBox="1"/>
          <p:nvPr/>
        </p:nvSpPr>
        <p:spPr>
          <a:xfrm>
            <a:off x="2410691" y="5482121"/>
            <a:ext cx="771236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Figure A2.  One-to-one correspondence of </a:t>
            </a:r>
            <a:r>
              <a:rPr lang="en-US" sz="1400" i="1" dirty="0" err="1">
                <a:latin typeface="Calibri" panose="020F0502020204030204" pitchFamily="34" charset="0"/>
                <a:ea typeface="Times New Roman" panose="02020603050405020304" pitchFamily="18" charset="0"/>
              </a:rPr>
              <a:t>k</a:t>
            </a:r>
            <a:r>
              <a:rPr lang="en-US" sz="1400" i="1" baseline="-250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v</a:t>
            </a:r>
            <a:r>
              <a:rPr lang="en-US" sz="1400" i="1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estimated as </a:t>
            </a:r>
            <a:r>
              <a:rPr lang="en-US" sz="1400" i="1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F</a:t>
            </a:r>
            <a:r>
              <a:rPr lang="en-US" sz="1400" i="1" baseline="-250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</a:t>
            </a:r>
            <a:r>
              <a:rPr lang="en-US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 (</a:t>
            </a:r>
            <a:r>
              <a:rPr lang="el-GR" sz="1400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Δ</a:t>
            </a:r>
            <a:r>
              <a:rPr lang="en-US" sz="1400" i="1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W</a:t>
            </a:r>
            <a:r>
              <a:rPr lang="en-US" sz="1400" i="1" baseline="-250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max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)/</a:t>
            </a:r>
            <a:r>
              <a:rPr lang="en-US" sz="1400" i="1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</a:t>
            </a:r>
            <a:r>
              <a:rPr lang="en-US" sz="1400" i="1" baseline="-250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max</a:t>
            </a:r>
            <a:r>
              <a:rPr lang="en-US" sz="1400" baseline="-25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(ordinate) with that determined from COSP model fits of target material tests (abscissa).  Relations shown for exact stoichiometric factors, </a:t>
            </a:r>
            <a:r>
              <a:rPr lang="en-US" sz="1400" i="1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F</a:t>
            </a:r>
            <a:r>
              <a:rPr lang="en-US" sz="1400" i="1" baseline="-250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</a:t>
            </a:r>
            <a:r>
              <a:rPr lang="en-US" sz="1400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(squares, solid blue line) and 1.16 average value (filled circles, dashed green line);  eqn. A9 and Table A1.</a:t>
            </a:r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248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Box 109">
            <a:extLst>
              <a:ext uri="{FF2B5EF4-FFF2-40B4-BE49-F238E27FC236}">
                <a16:creationId xmlns:a16="http://schemas.microsoft.com/office/drawing/2014/main" id="{E1DEE396-2BD0-4DEB-A623-FFC800756E05}"/>
              </a:ext>
            </a:extLst>
          </p:cNvPr>
          <p:cNvSpPr txBox="1"/>
          <p:nvPr/>
        </p:nvSpPr>
        <p:spPr>
          <a:xfrm>
            <a:off x="9511640" y="6334240"/>
            <a:ext cx="9642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/>
              <a:t>Figure B1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AFB9273-6881-341C-CD83-CA54287DA7AD}"/>
              </a:ext>
            </a:extLst>
          </p:cNvPr>
          <p:cNvSpPr txBox="1"/>
          <p:nvPr/>
        </p:nvSpPr>
        <p:spPr>
          <a:xfrm>
            <a:off x="3030681" y="5296591"/>
            <a:ext cx="6276110" cy="15048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Figure B1.  Comparisons for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paralinear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COSP fits to replotted </a:t>
            </a:r>
            <a:r>
              <a:rPr lang="en-US" sz="1000" b="1" dirty="0">
                <a:solidFill>
                  <a:srgbClr val="3333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Tedmon</a:t>
            </a:r>
            <a:r>
              <a:rPr lang="en-US" sz="1000" b="1" baseline="30000" dirty="0">
                <a:solidFill>
                  <a:srgbClr val="3333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/A vs log t results for Cr-Cr</a:t>
            </a:r>
            <a:r>
              <a:rPr lang="en-US" sz="1000" baseline="-25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sz="1000" baseline="-25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oxidation at 1200 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°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C.  COSP Model #3 is a better fit for most long-time data (&gt;30-280 h).  Model #4 (~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Tedmon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curve) fits better for short times (1-10 h). 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R"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Solid black: Parabolic:  </a:t>
            </a:r>
            <a:r>
              <a:rPr lang="en-US" sz="10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US" sz="1000" i="1" baseline="-25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0.54 mg</a:t>
            </a:r>
            <a:r>
              <a:rPr lang="en-US" sz="1000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/cm</a:t>
            </a:r>
            <a:r>
              <a:rPr lang="en-US" sz="1000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/h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R"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Blue large circles: experimental data points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R"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Teal small circles: data matched at </a:t>
            </a:r>
            <a:r>
              <a:rPr lang="el-GR" sz="1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Δ</a:t>
            </a:r>
            <a:r>
              <a:rPr lang="en-US" sz="1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lang="en-US" sz="1000" i="1" baseline="-25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(max)</a:t>
            </a:r>
            <a:r>
              <a:rPr lang="en-US" sz="1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l-GR" sz="1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Δ</a:t>
            </a:r>
            <a:r>
              <a:rPr lang="en-US" sz="1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lang="en-US" sz="1000" i="1" baseline="-25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(final)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R"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Blue long dash: matched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Tedmon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analytical curve, but using </a:t>
            </a:r>
            <a:r>
              <a:rPr lang="en-US" sz="10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US" sz="1000" i="1" baseline="-25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en-US" sz="1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Q</a:t>
            </a:r>
            <a:r>
              <a:rPr lang="en-US" sz="1000" i="1" baseline="-25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en-US" sz="1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/</a:t>
            </a:r>
            <a:r>
              <a:rPr lang="en-US" sz="10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</a:t>
            </a:r>
            <a:r>
              <a:rPr lang="en-US" sz="10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0.048 mg/cm</a:t>
            </a:r>
            <a:r>
              <a:rPr lang="en-US" sz="1000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/h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R"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 short dashed: using </a:t>
            </a:r>
            <a:r>
              <a:rPr lang="en-US" sz="10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US" sz="1000" i="1" baseline="-25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en-US" sz="1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</a:t>
            </a:r>
            <a:r>
              <a:rPr lang="en-US" sz="1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</a:t>
            </a:r>
            <a:r>
              <a:rPr lang="en-US" sz="1000" i="1" baseline="-25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</a:t>
            </a:r>
            <a:r>
              <a:rPr lang="en-US" sz="1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10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</a:t>
            </a:r>
            <a:r>
              <a:rPr lang="en-US" sz="10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0.058 mg/cm</a:t>
            </a:r>
            <a:r>
              <a:rPr lang="en-US" sz="1000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/h from </a:t>
            </a:r>
            <a:r>
              <a:rPr lang="en-US" sz="1000" b="1" dirty="0">
                <a:solidFill>
                  <a:srgbClr val="3333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Hagel.</a:t>
            </a:r>
            <a:r>
              <a:rPr lang="en-US" sz="1000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</a:t>
            </a:r>
            <a:endParaRPr lang="en-US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ABE23B9-D40F-5C31-A241-AF13DBD8CA10}"/>
              </a:ext>
            </a:extLst>
          </p:cNvPr>
          <p:cNvSpPr txBox="1"/>
          <p:nvPr/>
        </p:nvSpPr>
        <p:spPr>
          <a:xfrm>
            <a:off x="4724400" y="739140"/>
            <a:ext cx="1630680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Cr-0.2Y (Cr</a:t>
            </a:r>
            <a:r>
              <a:rPr lang="en-US" sz="1400" baseline="-25000" dirty="0"/>
              <a:t>2</a:t>
            </a:r>
            <a:r>
              <a:rPr lang="en-US" sz="1400" dirty="0"/>
              <a:t>O</a:t>
            </a:r>
            <a:r>
              <a:rPr lang="en-US" sz="1400" baseline="-25000" dirty="0"/>
              <a:t>3</a:t>
            </a:r>
            <a:r>
              <a:rPr lang="en-US" sz="1400" dirty="0"/>
              <a:t>)</a:t>
            </a:r>
          </a:p>
          <a:p>
            <a:r>
              <a:rPr lang="en-US" sz="1400" dirty="0" err="1"/>
              <a:t>Paralinear</a:t>
            </a:r>
            <a:r>
              <a:rPr lang="en-US" sz="1400" dirty="0"/>
              <a:t> Behavior</a:t>
            </a:r>
          </a:p>
          <a:p>
            <a:r>
              <a:rPr lang="en-US" sz="1400" dirty="0"/>
              <a:t>(</a:t>
            </a:r>
            <a:r>
              <a:rPr lang="en-US" sz="1400" dirty="0" err="1"/>
              <a:t>Tedmon</a:t>
            </a:r>
            <a:r>
              <a:rPr lang="en-US" sz="1400" dirty="0"/>
              <a:t>)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C4FD2DB-862A-606B-9D03-58FD6397A5F7}"/>
              </a:ext>
            </a:extLst>
          </p:cNvPr>
          <p:cNvGrpSpPr/>
          <p:nvPr/>
        </p:nvGrpSpPr>
        <p:grpSpPr>
          <a:xfrm>
            <a:off x="3939540" y="83820"/>
            <a:ext cx="4069080" cy="4876800"/>
            <a:chOff x="2124363" y="-415636"/>
            <a:chExt cx="4544291" cy="548294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AB0A4618-C39D-63A9-BC01-87CDD9693527}"/>
                </a:ext>
              </a:extLst>
            </p:cNvPr>
            <p:cNvGrpSpPr/>
            <p:nvPr/>
          </p:nvGrpSpPr>
          <p:grpSpPr>
            <a:xfrm>
              <a:off x="2124363" y="-415636"/>
              <a:ext cx="4544291" cy="5482941"/>
              <a:chOff x="1764145" y="203199"/>
              <a:chExt cx="5024591" cy="6406574"/>
            </a:xfrm>
          </p:grpSpPr>
          <p:grpSp>
            <p:nvGrpSpPr>
              <p:cNvPr id="98" name="Group 97">
                <a:extLst>
                  <a:ext uri="{FF2B5EF4-FFF2-40B4-BE49-F238E27FC236}">
                    <a16:creationId xmlns:a16="http://schemas.microsoft.com/office/drawing/2014/main" id="{7A3589A4-C315-4E50-879A-ACC806364CA6}"/>
                  </a:ext>
                </a:extLst>
              </p:cNvPr>
              <p:cNvGrpSpPr/>
              <p:nvPr/>
            </p:nvGrpSpPr>
            <p:grpSpPr>
              <a:xfrm>
                <a:off x="1764145" y="203199"/>
                <a:ext cx="5024591" cy="6406574"/>
                <a:chOff x="3519055" y="315182"/>
                <a:chExt cx="4784436" cy="5620350"/>
              </a:xfrm>
            </p:grpSpPr>
            <p:graphicFrame>
              <p:nvGraphicFramePr>
                <p:cNvPr id="2" name="Object 1">
                  <a:extLst>
                    <a:ext uri="{FF2B5EF4-FFF2-40B4-BE49-F238E27FC236}">
                      <a16:creationId xmlns:a16="http://schemas.microsoft.com/office/drawing/2014/main" id="{844C6821-6ABA-49E6-B06F-F047B4C5A15F}"/>
                    </a:ext>
                  </a:extLst>
                </p:cNvPr>
                <p:cNvGraphicFramePr>
                  <a:graphicFrameLocks noChangeAspect="1"/>
                </p:cNvGraphicFramePr>
                <p:nvPr>
                  <p:extLst/>
                </p:nvPr>
              </p:nvGraphicFramePr>
              <p:xfrm>
                <a:off x="3519055" y="315182"/>
                <a:ext cx="4784436" cy="56203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050" name="SPW 13.0 Graph" r:id="rId3" imgW="7096414" imgH="9515714" progId="SigmaPlotGraphicObject.12">
                        <p:embed/>
                      </p:oleObj>
                    </mc:Choice>
                    <mc:Fallback>
                      <p:oleObj name="SPW 13.0 Graph" r:id="rId3" imgW="7096414" imgH="9515714" progId="SigmaPlotGraphicObject.12">
                        <p:embed/>
                        <p:pic>
                          <p:nvPicPr>
                            <p:cNvPr id="2" name="Object 1">
                              <a:extLst>
                                <a:ext uri="{FF2B5EF4-FFF2-40B4-BE49-F238E27FC236}">
                                  <a16:creationId xmlns:a16="http://schemas.microsoft.com/office/drawing/2014/main" id="{844C6821-6ABA-49E6-B06F-F047B4C5A15F}"/>
                                </a:ext>
                              </a:extLst>
                            </p:cNvPr>
                            <p:cNvPicPr/>
                            <p:nvPr/>
                          </p:nvPicPr>
                          <p:blipFill>
                            <a:blip r:embed="rId4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3519055" y="315182"/>
                              <a:ext cx="4784436" cy="5620350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9" name="Oval 8">
                  <a:extLst>
                    <a:ext uri="{FF2B5EF4-FFF2-40B4-BE49-F238E27FC236}">
                      <a16:creationId xmlns:a16="http://schemas.microsoft.com/office/drawing/2014/main" id="{A5B7A283-B589-4BA1-8E05-EC7FF471B546}"/>
                    </a:ext>
                  </a:extLst>
                </p:cNvPr>
                <p:cNvSpPr/>
                <p:nvPr/>
              </p:nvSpPr>
              <p:spPr>
                <a:xfrm>
                  <a:off x="4356297" y="4783669"/>
                  <a:ext cx="148693" cy="125491"/>
                </a:xfrm>
                <a:prstGeom prst="ellipse">
                  <a:avLst/>
                </a:prstGeom>
                <a:noFill/>
                <a:ln w="19050">
                  <a:solidFill>
                    <a:srgbClr val="3333FF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" name="Oval 9">
                  <a:extLst>
                    <a:ext uri="{FF2B5EF4-FFF2-40B4-BE49-F238E27FC236}">
                      <a16:creationId xmlns:a16="http://schemas.microsoft.com/office/drawing/2014/main" id="{74442AA3-AFCD-4CA0-B502-41102A619658}"/>
                    </a:ext>
                  </a:extLst>
                </p:cNvPr>
                <p:cNvSpPr/>
                <p:nvPr/>
              </p:nvSpPr>
              <p:spPr>
                <a:xfrm>
                  <a:off x="4770508" y="4612864"/>
                  <a:ext cx="148693" cy="125491"/>
                </a:xfrm>
                <a:prstGeom prst="ellipse">
                  <a:avLst/>
                </a:prstGeom>
                <a:noFill/>
                <a:ln w="19050">
                  <a:solidFill>
                    <a:srgbClr val="3333FF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" name="Oval 10">
                  <a:extLst>
                    <a:ext uri="{FF2B5EF4-FFF2-40B4-BE49-F238E27FC236}">
                      <a16:creationId xmlns:a16="http://schemas.microsoft.com/office/drawing/2014/main" id="{843E84FC-B1FC-4B9E-9EA2-7306B13F6DB6}"/>
                    </a:ext>
                  </a:extLst>
                </p:cNvPr>
                <p:cNvSpPr/>
                <p:nvPr/>
              </p:nvSpPr>
              <p:spPr>
                <a:xfrm>
                  <a:off x="4600574" y="4696525"/>
                  <a:ext cx="148693" cy="125491"/>
                </a:xfrm>
                <a:prstGeom prst="ellipse">
                  <a:avLst/>
                </a:prstGeom>
                <a:noFill/>
                <a:ln w="19050">
                  <a:solidFill>
                    <a:srgbClr val="3333FF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" name="Oval 11">
                  <a:extLst>
                    <a:ext uri="{FF2B5EF4-FFF2-40B4-BE49-F238E27FC236}">
                      <a16:creationId xmlns:a16="http://schemas.microsoft.com/office/drawing/2014/main" id="{633F5086-F2DE-4674-B357-84BAF698E09A}"/>
                    </a:ext>
                  </a:extLst>
                </p:cNvPr>
                <p:cNvSpPr/>
                <p:nvPr/>
              </p:nvSpPr>
              <p:spPr>
                <a:xfrm>
                  <a:off x="4890875" y="4557095"/>
                  <a:ext cx="148693" cy="125491"/>
                </a:xfrm>
                <a:prstGeom prst="ellipse">
                  <a:avLst/>
                </a:prstGeom>
                <a:noFill/>
                <a:ln w="19050">
                  <a:solidFill>
                    <a:srgbClr val="3333FF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" name="Oval 12">
                  <a:extLst>
                    <a:ext uri="{FF2B5EF4-FFF2-40B4-BE49-F238E27FC236}">
                      <a16:creationId xmlns:a16="http://schemas.microsoft.com/office/drawing/2014/main" id="{1E96B1BF-A15E-4DF4-9A1B-142A58187F01}"/>
                    </a:ext>
                  </a:extLst>
                </p:cNvPr>
                <p:cNvSpPr/>
                <p:nvPr/>
              </p:nvSpPr>
              <p:spPr>
                <a:xfrm>
                  <a:off x="5018336" y="4445541"/>
                  <a:ext cx="148693" cy="125491"/>
                </a:xfrm>
                <a:prstGeom prst="ellipse">
                  <a:avLst/>
                </a:prstGeom>
                <a:noFill/>
                <a:ln w="19050">
                  <a:solidFill>
                    <a:srgbClr val="3333FF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" name="Oval 13">
                  <a:extLst>
                    <a:ext uri="{FF2B5EF4-FFF2-40B4-BE49-F238E27FC236}">
                      <a16:creationId xmlns:a16="http://schemas.microsoft.com/office/drawing/2014/main" id="{8268E7CC-1A66-4105-B257-6640C089B452}"/>
                    </a:ext>
                  </a:extLst>
                </p:cNvPr>
                <p:cNvSpPr/>
                <p:nvPr/>
              </p:nvSpPr>
              <p:spPr>
                <a:xfrm>
                  <a:off x="5223675" y="4180615"/>
                  <a:ext cx="148693" cy="125491"/>
                </a:xfrm>
                <a:prstGeom prst="ellipse">
                  <a:avLst/>
                </a:prstGeom>
                <a:noFill/>
                <a:ln w="19050">
                  <a:solidFill>
                    <a:srgbClr val="3333FF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" name="Oval 14">
                  <a:extLst>
                    <a:ext uri="{FF2B5EF4-FFF2-40B4-BE49-F238E27FC236}">
                      <a16:creationId xmlns:a16="http://schemas.microsoft.com/office/drawing/2014/main" id="{E2599385-FC6C-4D71-8396-6969BEE9F5DB}"/>
                    </a:ext>
                  </a:extLst>
                </p:cNvPr>
                <p:cNvSpPr/>
                <p:nvPr/>
              </p:nvSpPr>
              <p:spPr>
                <a:xfrm>
                  <a:off x="6646892" y="2702614"/>
                  <a:ext cx="148693" cy="125491"/>
                </a:xfrm>
                <a:prstGeom prst="ellipse">
                  <a:avLst/>
                </a:prstGeom>
                <a:noFill/>
                <a:ln w="19050">
                  <a:solidFill>
                    <a:srgbClr val="3333FF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Oval 15">
                  <a:extLst>
                    <a:ext uri="{FF2B5EF4-FFF2-40B4-BE49-F238E27FC236}">
                      <a16:creationId xmlns:a16="http://schemas.microsoft.com/office/drawing/2014/main" id="{74F957AE-B342-497D-9E71-E5ECFD8CACAC}"/>
                    </a:ext>
                  </a:extLst>
                </p:cNvPr>
                <p:cNvSpPr/>
                <p:nvPr/>
              </p:nvSpPr>
              <p:spPr>
                <a:xfrm>
                  <a:off x="5977763" y="3438131"/>
                  <a:ext cx="148693" cy="125491"/>
                </a:xfrm>
                <a:prstGeom prst="ellipse">
                  <a:avLst/>
                </a:prstGeom>
                <a:noFill/>
                <a:ln w="19050">
                  <a:solidFill>
                    <a:srgbClr val="3333FF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Oval 16">
                  <a:extLst>
                    <a:ext uri="{FF2B5EF4-FFF2-40B4-BE49-F238E27FC236}">
                      <a16:creationId xmlns:a16="http://schemas.microsoft.com/office/drawing/2014/main" id="{3C837D33-07DB-463A-AD8B-B2B3E83EC813}"/>
                    </a:ext>
                  </a:extLst>
                </p:cNvPr>
                <p:cNvSpPr/>
                <p:nvPr/>
              </p:nvSpPr>
              <p:spPr>
                <a:xfrm>
                  <a:off x="5630814" y="3800659"/>
                  <a:ext cx="148693" cy="125491"/>
                </a:xfrm>
                <a:prstGeom prst="ellipse">
                  <a:avLst/>
                </a:prstGeom>
                <a:noFill/>
                <a:ln w="19050">
                  <a:solidFill>
                    <a:srgbClr val="3333FF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Oval 17">
                  <a:extLst>
                    <a:ext uri="{FF2B5EF4-FFF2-40B4-BE49-F238E27FC236}">
                      <a16:creationId xmlns:a16="http://schemas.microsoft.com/office/drawing/2014/main" id="{E28F7604-3746-451F-A98C-588A5D18087C}"/>
                    </a:ext>
                  </a:extLst>
                </p:cNvPr>
                <p:cNvSpPr/>
                <p:nvPr/>
              </p:nvSpPr>
              <p:spPr>
                <a:xfrm>
                  <a:off x="6714160" y="2601527"/>
                  <a:ext cx="148693" cy="125491"/>
                </a:xfrm>
                <a:prstGeom prst="ellipse">
                  <a:avLst/>
                </a:prstGeom>
                <a:noFill/>
                <a:ln w="19050">
                  <a:solidFill>
                    <a:srgbClr val="3333FF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Oval 18">
                  <a:extLst>
                    <a:ext uri="{FF2B5EF4-FFF2-40B4-BE49-F238E27FC236}">
                      <a16:creationId xmlns:a16="http://schemas.microsoft.com/office/drawing/2014/main" id="{6A8BF9CF-DA92-4FA8-9DA3-3DFD874B71C5}"/>
                    </a:ext>
                  </a:extLst>
                </p:cNvPr>
                <p:cNvSpPr/>
                <p:nvPr/>
              </p:nvSpPr>
              <p:spPr>
                <a:xfrm>
                  <a:off x="6841607" y="2469068"/>
                  <a:ext cx="148693" cy="125491"/>
                </a:xfrm>
                <a:prstGeom prst="ellipse">
                  <a:avLst/>
                </a:prstGeom>
                <a:noFill/>
                <a:ln w="19050">
                  <a:solidFill>
                    <a:srgbClr val="3333FF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" name="Oval 19">
                  <a:extLst>
                    <a:ext uri="{FF2B5EF4-FFF2-40B4-BE49-F238E27FC236}">
                      <a16:creationId xmlns:a16="http://schemas.microsoft.com/office/drawing/2014/main" id="{EF296C8D-33C4-4B37-ADA0-9DC1EAD1E4F8}"/>
                    </a:ext>
                  </a:extLst>
                </p:cNvPr>
                <p:cNvSpPr/>
                <p:nvPr/>
              </p:nvSpPr>
              <p:spPr>
                <a:xfrm>
                  <a:off x="7160236" y="2120477"/>
                  <a:ext cx="148693" cy="125491"/>
                </a:xfrm>
                <a:prstGeom prst="ellipse">
                  <a:avLst/>
                </a:prstGeom>
                <a:noFill/>
                <a:ln w="19050">
                  <a:solidFill>
                    <a:srgbClr val="3333FF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" name="Oval 20">
                  <a:extLst>
                    <a:ext uri="{FF2B5EF4-FFF2-40B4-BE49-F238E27FC236}">
                      <a16:creationId xmlns:a16="http://schemas.microsoft.com/office/drawing/2014/main" id="{DE67492C-C66A-4ADC-BF1B-879609716240}"/>
                    </a:ext>
                  </a:extLst>
                </p:cNvPr>
                <p:cNvSpPr/>
                <p:nvPr/>
              </p:nvSpPr>
              <p:spPr>
                <a:xfrm>
                  <a:off x="7400980" y="1583655"/>
                  <a:ext cx="148693" cy="125491"/>
                </a:xfrm>
                <a:prstGeom prst="ellipse">
                  <a:avLst/>
                </a:prstGeom>
                <a:noFill/>
                <a:ln w="19050">
                  <a:solidFill>
                    <a:srgbClr val="3333FF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" name="Oval 21">
                  <a:extLst>
                    <a:ext uri="{FF2B5EF4-FFF2-40B4-BE49-F238E27FC236}">
                      <a16:creationId xmlns:a16="http://schemas.microsoft.com/office/drawing/2014/main" id="{42755BF6-B357-4123-AC0C-BC4CC5FAD21E}"/>
                    </a:ext>
                  </a:extLst>
                </p:cNvPr>
                <p:cNvSpPr/>
                <p:nvPr/>
              </p:nvSpPr>
              <p:spPr>
                <a:xfrm>
                  <a:off x="7585081" y="1430278"/>
                  <a:ext cx="148693" cy="125491"/>
                </a:xfrm>
                <a:prstGeom prst="ellipse">
                  <a:avLst/>
                </a:prstGeom>
                <a:noFill/>
                <a:ln w="19050">
                  <a:solidFill>
                    <a:srgbClr val="3333FF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" name="Oval 22">
                  <a:extLst>
                    <a:ext uri="{FF2B5EF4-FFF2-40B4-BE49-F238E27FC236}">
                      <a16:creationId xmlns:a16="http://schemas.microsoft.com/office/drawing/2014/main" id="{60A52864-F645-4C3A-B7CF-6E9A22340B65}"/>
                    </a:ext>
                  </a:extLst>
                </p:cNvPr>
                <p:cNvSpPr/>
                <p:nvPr/>
              </p:nvSpPr>
              <p:spPr>
                <a:xfrm>
                  <a:off x="7769175" y="1381474"/>
                  <a:ext cx="148693" cy="125491"/>
                </a:xfrm>
                <a:prstGeom prst="ellipse">
                  <a:avLst/>
                </a:prstGeom>
                <a:noFill/>
                <a:ln w="19050">
                  <a:solidFill>
                    <a:srgbClr val="3333FF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C95D0835-1F90-415A-BA07-B1BC625D5A79}"/>
                    </a:ext>
                  </a:extLst>
                </p:cNvPr>
                <p:cNvSpPr/>
                <p:nvPr/>
              </p:nvSpPr>
              <p:spPr>
                <a:xfrm>
                  <a:off x="7896619" y="1639433"/>
                  <a:ext cx="148693" cy="125491"/>
                </a:xfrm>
                <a:prstGeom prst="ellipse">
                  <a:avLst/>
                </a:prstGeom>
                <a:noFill/>
                <a:ln w="19050">
                  <a:solidFill>
                    <a:srgbClr val="3333FF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" name="Oval 24">
                  <a:extLst>
                    <a:ext uri="{FF2B5EF4-FFF2-40B4-BE49-F238E27FC236}">
                      <a16:creationId xmlns:a16="http://schemas.microsoft.com/office/drawing/2014/main" id="{D5B4F214-D198-4042-AF3F-41F4ABF933F0}"/>
                    </a:ext>
                  </a:extLst>
                </p:cNvPr>
                <p:cNvSpPr/>
                <p:nvPr/>
              </p:nvSpPr>
              <p:spPr>
                <a:xfrm>
                  <a:off x="7953268" y="1757953"/>
                  <a:ext cx="148693" cy="125491"/>
                </a:xfrm>
                <a:prstGeom prst="ellipse">
                  <a:avLst/>
                </a:prstGeom>
                <a:noFill/>
                <a:ln w="19050">
                  <a:solidFill>
                    <a:srgbClr val="3333FF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" name="Oval 25">
                  <a:extLst>
                    <a:ext uri="{FF2B5EF4-FFF2-40B4-BE49-F238E27FC236}">
                      <a16:creationId xmlns:a16="http://schemas.microsoft.com/office/drawing/2014/main" id="{AAAFC529-78E5-4F13-A3FB-225C90470679}"/>
                    </a:ext>
                  </a:extLst>
                </p:cNvPr>
                <p:cNvSpPr/>
                <p:nvPr/>
              </p:nvSpPr>
              <p:spPr>
                <a:xfrm>
                  <a:off x="7847056" y="1402382"/>
                  <a:ext cx="148693" cy="125491"/>
                </a:xfrm>
                <a:prstGeom prst="ellipse">
                  <a:avLst/>
                </a:prstGeom>
                <a:noFill/>
                <a:ln w="19050">
                  <a:solidFill>
                    <a:srgbClr val="3333FF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52" name="Straight Connector 51">
                  <a:extLst>
                    <a:ext uri="{FF2B5EF4-FFF2-40B4-BE49-F238E27FC236}">
                      <a16:creationId xmlns:a16="http://schemas.microsoft.com/office/drawing/2014/main" id="{E5189696-0051-404E-91E1-CCFC1FA3564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300000" flipV="1">
                  <a:off x="4465483" y="4784100"/>
                  <a:ext cx="187893" cy="71155"/>
                </a:xfrm>
                <a:prstGeom prst="line">
                  <a:avLst/>
                </a:prstGeom>
                <a:noFill/>
                <a:ln w="1905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4F3D5C95-09A1-4B2D-A389-0AC0296BDA31}"/>
                  </a:ext>
                </a:extLst>
              </p:cNvPr>
              <p:cNvSpPr txBox="1"/>
              <p:nvPr/>
            </p:nvSpPr>
            <p:spPr>
              <a:xfrm>
                <a:off x="5916078" y="2204103"/>
                <a:ext cx="356693" cy="4447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600" dirty="0"/>
                  <a:t>4</a:t>
                </a:r>
              </a:p>
            </p:txBody>
          </p:sp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16E8AC1C-0DC6-4030-B4D1-16E7FDBD575F}"/>
                  </a:ext>
                </a:extLst>
              </p:cNvPr>
              <p:cNvSpPr txBox="1"/>
              <p:nvPr/>
            </p:nvSpPr>
            <p:spPr>
              <a:xfrm>
                <a:off x="6215331" y="1050995"/>
                <a:ext cx="376962" cy="4447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1600" dirty="0"/>
                  <a:t>2</a:t>
                </a:r>
              </a:p>
            </p:txBody>
          </p:sp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9033793C-E78F-4217-894E-A6A99079C253}"/>
                  </a:ext>
                </a:extLst>
              </p:cNvPr>
              <p:cNvSpPr txBox="1"/>
              <p:nvPr/>
            </p:nvSpPr>
            <p:spPr>
              <a:xfrm>
                <a:off x="4854741" y="1152269"/>
                <a:ext cx="356693" cy="4447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600" dirty="0"/>
                  <a:t>1</a:t>
                </a:r>
              </a:p>
            </p:txBody>
          </p:sp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36093C3D-29A3-47AD-A46E-D297E9AD2EF9}"/>
                  </a:ext>
                </a:extLst>
              </p:cNvPr>
              <p:cNvSpPr txBox="1"/>
              <p:nvPr/>
            </p:nvSpPr>
            <p:spPr>
              <a:xfrm>
                <a:off x="5619046" y="2881111"/>
                <a:ext cx="356693" cy="4447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600" dirty="0"/>
                  <a:t>5</a:t>
                </a:r>
              </a:p>
            </p:txBody>
          </p:sp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BB82E61E-CF0B-44D3-A6C0-3016C7C8044D}"/>
                  </a:ext>
                </a:extLst>
              </p:cNvPr>
              <p:cNvSpPr txBox="1"/>
              <p:nvPr/>
            </p:nvSpPr>
            <p:spPr>
              <a:xfrm>
                <a:off x="6081405" y="1609795"/>
                <a:ext cx="376962" cy="4447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1600" dirty="0"/>
                  <a:t>3</a:t>
                </a: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6224219-73A9-56BC-4659-E90E6D669069}"/>
                </a:ext>
              </a:extLst>
            </p:cNvPr>
            <p:cNvGrpSpPr/>
            <p:nvPr/>
          </p:nvGrpSpPr>
          <p:grpSpPr>
            <a:xfrm>
              <a:off x="3581400" y="4206240"/>
              <a:ext cx="2401190" cy="222114"/>
              <a:chOff x="3581400" y="4282440"/>
              <a:chExt cx="2401190" cy="145398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FA7FB66E-97EE-4AFC-5009-1D79E7335CD6}"/>
                  </a:ext>
                </a:extLst>
              </p:cNvPr>
              <p:cNvGrpSpPr/>
              <p:nvPr/>
            </p:nvGrpSpPr>
            <p:grpSpPr>
              <a:xfrm>
                <a:off x="3581400" y="4282440"/>
                <a:ext cx="1196340" cy="144780"/>
                <a:chOff x="3581400" y="4282440"/>
                <a:chExt cx="1196340" cy="144780"/>
              </a:xfrm>
            </p:grpSpPr>
            <p:cxnSp>
              <p:nvCxnSpPr>
                <p:cNvPr id="6" name="Straight Connector 5">
                  <a:extLst>
                    <a:ext uri="{FF2B5EF4-FFF2-40B4-BE49-F238E27FC236}">
                      <a16:creationId xmlns:a16="http://schemas.microsoft.com/office/drawing/2014/main" id="{169FA22A-F150-397E-952E-9DD9CCFB88AA}"/>
                    </a:ext>
                  </a:extLst>
                </p:cNvPr>
                <p:cNvCxnSpPr/>
                <p:nvPr/>
              </p:nvCxnSpPr>
              <p:spPr>
                <a:xfrm>
                  <a:off x="3581400" y="4282440"/>
                  <a:ext cx="0" cy="14478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34">
                  <a:extLst>
                    <a:ext uri="{FF2B5EF4-FFF2-40B4-BE49-F238E27FC236}">
                      <a16:creationId xmlns:a16="http://schemas.microsoft.com/office/drawing/2014/main" id="{950A27E5-6BE8-471A-FF7D-9F23CA4F7284}"/>
                    </a:ext>
                  </a:extLst>
                </p:cNvPr>
                <p:cNvCxnSpPr/>
                <p:nvPr/>
              </p:nvCxnSpPr>
              <p:spPr>
                <a:xfrm>
                  <a:off x="4777740" y="4282440"/>
                  <a:ext cx="0" cy="14478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AC9C7CFF-233D-4C09-91DE-E6EF5610AB66}"/>
                  </a:ext>
                </a:extLst>
              </p:cNvPr>
              <p:cNvCxnSpPr/>
              <p:nvPr/>
            </p:nvCxnSpPr>
            <p:spPr>
              <a:xfrm>
                <a:off x="5982590" y="4283058"/>
                <a:ext cx="0" cy="14478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0FD7AAAA-EF2E-CC9D-9077-D744832F0AF8}"/>
                </a:ext>
              </a:extLst>
            </p:cNvPr>
            <p:cNvGrpSpPr/>
            <p:nvPr/>
          </p:nvGrpSpPr>
          <p:grpSpPr>
            <a:xfrm>
              <a:off x="3318760" y="3857812"/>
              <a:ext cx="3065072" cy="422856"/>
              <a:chOff x="3318760" y="3857812"/>
              <a:chExt cx="3065072" cy="422856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D170582-9E85-F65C-091B-13BA9CF3F95F}"/>
                  </a:ext>
                </a:extLst>
              </p:cNvPr>
              <p:cNvSpPr txBox="1"/>
              <p:nvPr/>
            </p:nvSpPr>
            <p:spPr>
              <a:xfrm>
                <a:off x="3318760" y="3865432"/>
                <a:ext cx="532050" cy="4152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1 h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377DC16-7C75-F63E-A447-E161117F3B73}"/>
                  </a:ext>
                </a:extLst>
              </p:cNvPr>
              <p:cNvSpPr txBox="1"/>
              <p:nvPr/>
            </p:nvSpPr>
            <p:spPr>
              <a:xfrm>
                <a:off x="4488180" y="3857813"/>
                <a:ext cx="662737" cy="4152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10 h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F8950FF4-937D-15D4-3F82-EECA42EF568C}"/>
                  </a:ext>
                </a:extLst>
              </p:cNvPr>
              <p:cNvSpPr txBox="1"/>
              <p:nvPr/>
            </p:nvSpPr>
            <p:spPr>
              <a:xfrm>
                <a:off x="5590410" y="3857812"/>
                <a:ext cx="793422" cy="4152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100 h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68755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301</Words>
  <Application>Microsoft Office PowerPoint</Application>
  <PresentationFormat>Widescreen</PresentationFormat>
  <Paragraphs>28</Paragraphs>
  <Slides>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SPW 13.0 Graph</vt:lpstr>
      <vt:lpstr>PowerPoint Presentation</vt:lpstr>
      <vt:lpstr>PowerPoint Presentation</vt:lpstr>
      <vt:lpstr>PowerPoint Presentation</vt:lpstr>
      <vt:lpstr>PowerPoint Presentation</vt:lpstr>
    </vt:vector>
  </TitlesOfParts>
  <Company>Springer Nature 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Pradeep Gaikwad</dc:creator>
  <cp:lastModifiedBy>Pradeep Gaikwad</cp:lastModifiedBy>
  <cp:revision>1</cp:revision>
  <dcterms:created xsi:type="dcterms:W3CDTF">2022-08-09T13:08:11Z</dcterms:created>
  <dcterms:modified xsi:type="dcterms:W3CDTF">2022-08-09T13:08:42Z</dcterms:modified>
</cp:coreProperties>
</file>