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1439" cy="91439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F18C0-6917-9203-BAF9-356DBB1D07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861834-CC53-955A-F09F-35ABA61B7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3A72B-BC9B-5A71-3444-B095556B9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52F9E-CADD-3F83-4142-2E405552B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3C33C-36C9-17DC-E19F-9BD0FEF9C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1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69222-992C-6AE3-77A8-0319C3978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05B884-E55A-B864-ED48-92DC7CB2E7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3DA12-550F-ACC2-E4E2-30486A09A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15F76-B85C-E4DF-17A0-32F80F558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358B5F-6A62-8F9D-45A9-C18DA4A88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70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064A4-01B4-0340-7E03-0C5963DF14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8C3D12-88B2-E8BA-B7DE-562B645265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C7CEF-E230-E31B-1659-0503B99C4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B801D-AB24-345F-AB5E-9A271B1AF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46725-76F0-9CDF-878D-B67C895E9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82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079D3-D370-839A-E3F5-1DBD0C7A7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5120E-9411-38FB-CBF6-81C7C52C0F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D1ED0-0BED-16D1-9035-B3591DF51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7D420-5060-8BF6-3753-F9D3D7BA7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E18EA-6A13-2892-A226-7770833FF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46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99DE0-2652-84CD-9FBF-11FB087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68AE7-EE33-A789-C1B9-CCD396BEB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97551-87A0-8AFF-C626-9C4828378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5599F-CD60-A055-63E7-D04ADA39F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6EDA4-621B-B876-BB81-017294017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47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4C335-DEF6-1CAD-A81A-F059AFA58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B551E-0617-1FC7-A91E-F21BF89BF4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A7351C-0B76-0D31-33A1-6F2ED055C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EBF55-DF96-7693-8FE8-70B63C46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0F7F2E-51A7-A80D-FA37-6C44CE1CD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0AE43C-7FE1-E929-2AF1-25F632FBD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62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37CA8-8CCE-3BAE-5689-21C55B76E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B26E9-C1EC-6583-478E-F06110766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ED5107-B157-AD6E-FD97-9271282C3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452E7C-C844-4B7C-7C04-22083DDA8B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ADDF1E-1284-4AB2-2B57-332FC90C0F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A52F5-3488-249F-84B2-FDD4852F2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CD3F39-1906-1B3F-ED25-3E62A7802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F4DC1-8601-CA63-4D12-48A3110E0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79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C5569-AD04-BAD4-1831-42A9F1EF0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B9324A-6B70-84EC-A75F-3CBA61185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B8521E-234F-7EB7-2644-FE41166B8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7DD3C2-0C14-2978-EF4E-F74F343E6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7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67F5C1-2079-1C1E-B807-F41219BF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B02804-DD24-2834-2D8D-67D819C7D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7CA4FC-0C6B-837B-FD06-452D886A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13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6735-825F-47E7-EB45-58CE2E126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7031A-85E4-8980-0AD1-8E5C00794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B609C2-4A2B-21FC-A39D-6F567633A8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636F2-54DE-2031-55BC-C51A344B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1FF4A4-4B6D-8F5B-7CB0-8E9789BEC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4B864-738A-CAC8-1E20-7CE7D3C71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85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AFB23-5A6F-AE97-A955-AF2F4B1F5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2704AC-3F34-DC76-959D-FBC985200F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9FE7DD-7A74-3CBA-1016-0A2E4A77E1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00863-79BE-B972-9069-6BFFD97FD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E9CC9C-A6BF-C2E3-CE6C-0B52A9737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F02536-7062-5C51-C536-A71F328C9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11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5F5EA4-015C-718B-C869-0A9E504F9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AB8B9-37B9-ED3B-C62D-A15FAFC52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4E450-2ACE-4A82-2FB9-DCB9B31ADF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1EEAA-75F0-42DB-9CAE-B5488A339F0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DE4BD-DABD-F699-D391-929DF8BE9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F7E71-C676-A66E-C87F-FC6199E0A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9E5EE-ED54-4FBB-99EB-A61B87FB1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2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C4A7BF1-35D1-946E-C0D7-EFB515BC52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2395538"/>
          <a:ext cx="10668000" cy="206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67936" imgH="2065055" progId="Excel.Sheet.12">
                  <p:embed/>
                </p:oleObj>
              </mc:Choice>
              <mc:Fallback>
                <p:oleObj name="Worksheet" r:id="rId2" imgW="10667936" imgH="2065055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EC4A7BF1-35D1-946E-C0D7-EFB515BC5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2000" y="2395538"/>
                        <a:ext cx="10668000" cy="2065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F99BA37-EDF3-41AC-5182-164DC3C9CBA8}"/>
              </a:ext>
            </a:extLst>
          </p:cNvPr>
          <p:cNvSpPr txBox="1"/>
          <p:nvPr/>
        </p:nvSpPr>
        <p:spPr>
          <a:xfrm>
            <a:off x="1921162" y="5096504"/>
            <a:ext cx="8672945" cy="676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2.  Summary of COSP parameters for fitting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paralinear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oxidation.  NiCr-Cr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Pb-PbCl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Si-SiO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SiC-SiO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-SiO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BN-B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systems;  (units of </a:t>
            </a:r>
            <a:r>
              <a:rPr lang="en-US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weight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mg/cm</a:t>
            </a:r>
            <a:r>
              <a:rPr lang="en-US" sz="12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en-US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h. Note, </a:t>
            </a:r>
            <a:r>
              <a:rPr lang="el-GR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increment is 1 h, with </a:t>
            </a:r>
            <a:r>
              <a:rPr lang="en-US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US" sz="1200" i="1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el-GR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equivalent to </a:t>
            </a:r>
            <a:r>
              <a:rPr lang="en-US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200" i="1" baseline="-25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12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en-US" sz="12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1200" i="1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characteristic time constant from [</a:t>
            </a:r>
            <a:r>
              <a:rPr lang="en-US" sz="12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Opila, 2003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].</a:t>
            </a:r>
            <a:r>
              <a:rPr lang="en-US" sz="12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All COSP parameters and features match data and previous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paralinear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fits to within a few percent. 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999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Worksheet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Smialek</dc:creator>
  <cp:lastModifiedBy>Mark Brewin</cp:lastModifiedBy>
  <cp:revision>2</cp:revision>
  <dcterms:created xsi:type="dcterms:W3CDTF">2022-08-09T18:16:15Z</dcterms:created>
  <dcterms:modified xsi:type="dcterms:W3CDTF">2022-08-10T17:15:00Z</dcterms:modified>
</cp:coreProperties>
</file>