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DDBED-155F-28C3-7541-6749EB5E5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30839-A09F-1646-3AA8-BF9B08D50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F55E0-A0F1-5622-ED49-3D1B01F11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6F397-8594-0DDD-2B8C-80632A24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BAF77-7B09-9BD5-458E-295BB188F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0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D3040-F720-4FCB-AA31-3E2FB4C8D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EEDCE-0114-B4B7-3440-79EC0CB61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F3FBC-3351-994D-668D-D439A9315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CB9DB-B710-059A-9D5A-49DDA4F07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F28FD-0306-269D-EA4D-0D3483FE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6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F7DD8B-3985-0B66-E2B1-054E7E8E9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F44E9-CB16-8231-8A6B-2FCF80C27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26861-F241-506B-F908-1BE280BA2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46C24-03FB-A55C-F475-5259E31E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4D560-764B-DA41-117E-CE997BB6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3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242C-FD80-2584-2164-2CB5C069C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ECEC3-1CF0-E5AE-D35E-22EBC360E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045C6-AF06-44F3-86B4-FE0FFE0CF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C53AE-E332-7FE9-60F6-158B94420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B520A-112D-003B-E5EB-CAFEA16D8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3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57E42-EDE3-6745-7EB7-528423B0C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E859A-DD19-4D38-2785-2836E55BD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129DA-EDA5-3DD4-14F8-50BF5043B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4862D-12C0-9B04-FBF7-B6504517D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01C64-A2A2-EA04-8F09-6C6C0E10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7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B7ED-0087-53BB-6A0F-320AF4EA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5038-23F1-B435-28C6-2B141339A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39C62C-ABBA-B423-CF18-4B52E39D9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98FE6-44A1-C1B2-19E5-C0830904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DE3BF2-3D8F-A5B7-E550-4523EE544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57F9E-23F2-FEAA-FF31-BA09CB5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51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214AE-9DAA-7FC5-E3D6-B154CB02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19EB6-9C90-759E-981A-5F2D92DDB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08D49-B7DE-0603-9DBD-FA3EFE498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D59B8-F4B6-8A0A-2898-18E2F7AA6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0D4584-6D16-C5F7-B107-5050426E30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E6247A-9D08-96B6-886F-1A5512706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B58B62-AE22-CB9D-EB35-4B8CA3AF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1EF7AD-8F9B-58B1-3AB3-1C3F75451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92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DE060-3CA2-CB99-C4BE-8F0D6C1F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A53DB-DB75-2E95-8065-9DD2D4BD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342A6-0945-045C-B43A-09FE61978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48D4C-6899-4DFB-993A-3FCB182F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04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E0CF97-0091-623B-7D2D-1122DCDDF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8CAD8-9E93-5A77-35A3-1C2289CB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1BADA-02D7-CE3C-DD0C-7698AAAA2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8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F021D-3F05-DC18-BEAF-CBFAED9FA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D40C6-EBCE-6DFC-3203-F6A5FFE3E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E39F2-0851-B02A-955F-4C39403B2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DA596-48B7-DA8A-C9B2-CC5CE9245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5CFDC-3A93-1AAD-00F6-6ECB1080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8E383-6FD8-FE44-F4A0-950921A86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276B2-876B-C3BB-FB86-BCED687A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B9D030-412D-5C1A-95A1-D3DFE55613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7C4DC-326C-E6AD-0F0A-63B3102F0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1AAE5-88B6-2843-84A5-537897D2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3E01A-11CD-E0D0-06CD-A5220D786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234EE-0014-6374-565F-2D549DA1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9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5B6281-DECA-5D15-FB30-C3CB3E5AD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C5788-F82A-77DB-25C3-95EE2A095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2C3BA-F59C-8A0B-B9AF-5240C5D0C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6523F-45AF-48D1-9716-DC0FADEE2B68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FF92D-24E6-160D-93CB-FD1D096DC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B30DD-1544-D754-C230-297413BA4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21340-EBBD-4AD7-9210-034C8E16A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7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C2B7B9E-A23D-E5E6-313D-7C6DDC89E4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6638" y="366713"/>
          <a:ext cx="7261225" cy="547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261964" imgH="5478617" progId="Excel.Sheet.12">
                  <p:embed/>
                </p:oleObj>
              </mc:Choice>
              <mc:Fallback>
                <p:oleObj name="Worksheet" r:id="rId2" imgW="7261964" imgH="5478617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C2B7B9E-A23D-E5E6-313D-7C6DDC89E4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06638" y="366713"/>
                        <a:ext cx="7261225" cy="547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DEC150E-D678-4AF0-3B7C-64EE0BEF1810}"/>
              </a:ext>
            </a:extLst>
          </p:cNvPr>
          <p:cNvSpPr txBox="1"/>
          <p:nvPr/>
        </p:nvSpPr>
        <p:spPr>
          <a:xfrm>
            <a:off x="2289810" y="5962900"/>
            <a:ext cx="752856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A1.  Summary of stoichiometric functions, </a:t>
            </a:r>
            <a:r>
              <a:rPr lang="en-US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200" i="1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200" i="1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12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obtaining </a:t>
            </a:r>
            <a:r>
              <a:rPr lang="en-US" sz="12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2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2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2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(</a:t>
            </a:r>
            <a:r>
              <a:rPr lang="el-GR" sz="12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</a:t>
            </a:r>
            <a:r>
              <a:rPr lang="en-US" sz="12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</a:t>
            </a:r>
            <a:r>
              <a:rPr lang="en-US" sz="12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</a:t>
            </a:r>
            <a:r>
              <a:rPr lang="en-US" sz="1200" i="1" cap="all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200" i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200" i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US" sz="12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</a:t>
            </a:r>
            <a:r>
              <a:rPr lang="en-US" sz="1200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eqn’s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A8, A9.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49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Worksheet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Smialek</dc:creator>
  <cp:lastModifiedBy>Jim Smialek</cp:lastModifiedBy>
  <cp:revision>1</cp:revision>
  <dcterms:created xsi:type="dcterms:W3CDTF">2022-08-04T23:17:36Z</dcterms:created>
  <dcterms:modified xsi:type="dcterms:W3CDTF">2022-08-04T23:17:52Z</dcterms:modified>
</cp:coreProperties>
</file>