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1439" cy="91439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39AF9-E27C-4104-454B-1C30AA25F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3DBB1F-1022-409F-4459-3B60DE2780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D7406-A75B-D75A-130B-F276E5179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3344C-48AC-4AEE-A3CF-D52D709E3D01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04296-4A11-FE20-CA4F-367088402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A92DC-539B-5844-642B-71D4446EF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13F6D-37B5-405E-8605-E0F4E8929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220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2F7EF-291C-293F-0130-A91322D81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E56FB1-5436-D0F8-DD9D-1548C71854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E4EE56-20E7-6904-08C5-A2B411560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3344C-48AC-4AEE-A3CF-D52D709E3D01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1D2110-2433-56FB-0B34-8EBEF529D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48B1AD-03BC-D8DC-E524-85379FA93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13F6D-37B5-405E-8605-E0F4E8929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036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C76087-DE03-0317-660A-A87750577D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A60841-D8DF-49C5-FBCC-F15DFC243A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6EB361-C464-4B65-85DB-9658B529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3344C-48AC-4AEE-A3CF-D52D709E3D01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77665E-010B-A873-55C3-1EA75AFED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199BB7-5924-BAA6-C6DF-A03B6FAD4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13F6D-37B5-405E-8605-E0F4E8929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445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D08AA-5283-F49F-755F-7EB392E92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EF18A-770C-4DB9-736E-1EEC3CD929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5D60B3-2649-DA18-3E95-D427E50EA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3344C-48AC-4AEE-A3CF-D52D709E3D01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10BE72-D64F-B87D-6794-893843D50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DF9706-6CB1-E70D-C7EA-764990DBE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13F6D-37B5-405E-8605-E0F4E8929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58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5756B-BB9D-D794-8D84-45A1DBAF7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86E8C0-F61C-60FF-62C9-381D457794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B57D57-BF95-58AF-76D3-8BC267F60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3344C-48AC-4AEE-A3CF-D52D709E3D01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0C151D-A640-63DB-FBEA-5AA18A16C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B8CA53-3724-D230-921C-1B94D8385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13F6D-37B5-405E-8605-E0F4E8929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707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915EA-D983-7552-A797-D2CA9A49D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839ED-B142-B569-F27C-DC94A122FA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0099BB-43DA-9B72-73CB-4A89CBF5A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FECE37-0BF6-8C95-2096-D05E0E508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3344C-48AC-4AEE-A3CF-D52D709E3D01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08F0B-1F7F-EC38-255E-E3257F8DC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B14BB7-7D82-92C8-CC55-8AA5F39F2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13F6D-37B5-405E-8605-E0F4E8929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939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5633C-BB80-B128-CD99-C893F58F0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DAA30C-9CD4-3A2B-5BE7-AC1B17A7B0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BCB33-AB32-9394-F493-F32B9CE081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988779-1089-9ECF-7117-277E448DF9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AC2A8A-BA5E-3AE4-C8BA-C52B5D125B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20D2C9-5BF6-8A9D-9A07-222E4EB8A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3344C-48AC-4AEE-A3CF-D52D709E3D01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D55A4A-F607-E44E-8AE5-4F6EE90FB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D36EB4-F87A-68AC-FFC8-D0B13AA77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13F6D-37B5-405E-8605-E0F4E8929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090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4B5AA-1505-73CD-B93B-3C3B8B3D2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60E47E-C724-C1D0-82A7-B97DBA3A5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3344C-48AC-4AEE-A3CF-D52D709E3D01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1DA3DB-3A29-1C88-A3FF-BB95DF1F0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53EC8C-6933-F08F-EBCD-60F6784DC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13F6D-37B5-405E-8605-E0F4E8929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924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6B9DA5-175C-2B26-918C-A89C0CD0E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3344C-48AC-4AEE-A3CF-D52D709E3D01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76D823-54AF-7E99-6CB9-88E568B22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AAF5FF-585E-A2FD-C0D5-2C1E04C8C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13F6D-37B5-405E-8605-E0F4E8929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304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D3553-7745-3DB3-7A0A-B2FA3C4DD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68F43-2AEA-29B4-5832-A7791B5F4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C43FB4-45C7-B7CA-92C9-5FA10EC17C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33A953-BB3E-E1B4-58DF-2DC1044CB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3344C-48AC-4AEE-A3CF-D52D709E3D01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EABB37-FF89-6FC4-FEAB-608F24750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6849ED-41A1-00ED-9C71-9D68B15C1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13F6D-37B5-405E-8605-E0F4E8929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887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54FC8-9510-6D68-9604-66010C14C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AAF3C9-051A-4AB2-3DA3-E97CB120D4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05D12A-7EEE-8D6D-A664-12AABCDC24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0665FE-2C46-F2D4-5D79-BF0CAE9AD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3344C-48AC-4AEE-A3CF-D52D709E3D01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014B1F-7419-B201-263B-35C5B6D5C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127CD8-FD6E-D38C-5F5F-057686152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13F6D-37B5-405E-8605-E0F4E8929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552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CE5ACD-B979-77C0-8171-D6DB6E45E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BFC793-E38A-913B-F2C4-E3E14D74F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026F27-9A70-9888-D116-F0D39BFA09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3344C-48AC-4AEE-A3CF-D52D709E3D01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7E78C5-0452-B149-D725-03109323A0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E2E7FA-0317-1FF4-D7F9-A591953CFA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13F6D-37B5-405E-8605-E0F4E8929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33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D712D-8A18-52B9-C617-1349A6500B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68241C-3915-7550-7DCD-A30DF1F809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595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1AD5C9DD-B8C5-2589-82CB-9D88C5F983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96239" y="2242585"/>
          <a:ext cx="7435850" cy="212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517040" imgH="1577404" progId="Excel.Sheet.12">
                  <p:embed/>
                </p:oleObj>
              </mc:Choice>
              <mc:Fallback>
                <p:oleObj name="Worksheet" r:id="rId2" imgW="5517040" imgH="1577404" progId="Excel.Sheet.12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1AD5C9DD-B8C5-2589-82CB-9D88C5F983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396239" y="2242585"/>
                        <a:ext cx="7435850" cy="2125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135DC94-EE2E-7DFD-6753-2D0DADA7151F}"/>
              </a:ext>
            </a:extLst>
          </p:cNvPr>
          <p:cNvSpPr txBox="1"/>
          <p:nvPr/>
        </p:nvSpPr>
        <p:spPr>
          <a:xfrm>
            <a:off x="9382332" y="6260349"/>
            <a:ext cx="7729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Table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FA7100-9DCE-86D8-9539-86529E5B4B5F}"/>
              </a:ext>
            </a:extLst>
          </p:cNvPr>
          <p:cNvSpPr txBox="1"/>
          <p:nvPr/>
        </p:nvSpPr>
        <p:spPr>
          <a:xfrm>
            <a:off x="3205017" y="4909236"/>
            <a:ext cx="60682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Table 1. Stoichiometric conversion factors for fitting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paralinear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oxidation:  NiCr-Cr</a:t>
            </a:r>
            <a:r>
              <a: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Pb-PbCl</a:t>
            </a:r>
            <a:r>
              <a: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Si-SiO</a:t>
            </a:r>
            <a:r>
              <a: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SiC-SiO</a:t>
            </a:r>
            <a:r>
              <a: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Si</a:t>
            </a:r>
            <a:r>
              <a: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-SiO</a:t>
            </a:r>
            <a:r>
              <a: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BN-B</a:t>
            </a:r>
            <a:r>
              <a: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systems. (Mol. wt. ratios).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7999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Worksheet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Smialek</dc:creator>
  <cp:lastModifiedBy>Jim Smialek</cp:lastModifiedBy>
  <cp:revision>1</cp:revision>
  <dcterms:created xsi:type="dcterms:W3CDTF">2022-08-04T23:11:46Z</dcterms:created>
  <dcterms:modified xsi:type="dcterms:W3CDTF">2022-08-04T23:12:04Z</dcterms:modified>
</cp:coreProperties>
</file>