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2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91439" cy="91439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885249-B7CA-0FB9-E770-133D6563C5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D960A20-3719-73FC-EEB1-3072BFBE20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A2BEA1-F7B0-37F4-1981-7134F93726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F1D2F-C772-4B65-9D4B-BACE6B81B140}" type="datetimeFigureOut">
              <a:rPr lang="en-US" smtClean="0"/>
              <a:t>8/4/2022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5BA756-A094-CBEC-1CDA-754779765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FD36DE-F4A5-4884-109B-47D3B2EE20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B941DF-B568-422D-8A03-B73407EA0A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70875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B2700C-E5F5-7DB9-2110-07FEBFDF3A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4DADA0-1FEF-374F-273F-310CF89BE32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04C46C-1A8B-565A-5D0E-90CFCA3943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F1D2F-C772-4B65-9D4B-BACE6B81B140}" type="datetimeFigureOut">
              <a:rPr lang="en-US" smtClean="0"/>
              <a:t>8/4/2022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E464CC-371C-1373-0C5D-86E4B35E6A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B5A7D7-654B-8E66-7230-E6906F1824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B941DF-B568-422D-8A03-B73407EA0A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81706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CE1FA27-B6AC-92E1-CB2A-B51F0F5313C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C92FFA1-DA25-2269-5986-40DC2160F3A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AB9228-3F1A-E2FC-F257-EFC542BE0E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F1D2F-C772-4B65-9D4B-BACE6B81B140}" type="datetimeFigureOut">
              <a:rPr lang="en-US" smtClean="0"/>
              <a:t>8/4/2022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64314C-0644-7941-1D1B-59EDC64573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0F7D8B-7532-31E1-F309-C5605CAFFF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B941DF-B568-422D-8A03-B73407EA0A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16598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E685F3-AA7E-89AC-F7D5-E17D4736A5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7DBA76-E7A3-D338-2743-7B89DDDF2F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94F808-725E-8AA5-D0C7-A80B00D9DA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F1D2F-C772-4B65-9D4B-BACE6B81B140}" type="datetimeFigureOut">
              <a:rPr lang="en-US" smtClean="0"/>
              <a:t>8/4/2022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591EB4-BA0D-9D9D-4098-382F30248E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963314-1603-1850-6AEB-198B42B769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B941DF-B568-422D-8A03-B73407EA0A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58160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57ECDA-5B5C-0036-5244-88CA54C44C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375F1A8-4399-0350-1933-D9D5DACC47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542076-EE98-145D-83B4-6FCB5615B4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F1D2F-C772-4B65-9D4B-BACE6B81B140}" type="datetimeFigureOut">
              <a:rPr lang="en-US" smtClean="0"/>
              <a:t>8/4/2022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B3AFFE-F6C1-B3B5-59F6-4757A9F671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E7E596-4DE2-1D68-20D4-1A124103B4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B941DF-B568-422D-8A03-B73407EA0A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33841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D8B2C2-6F0E-836F-16FF-2E631F3A0E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9FA451-5603-3D28-A6C1-D277C97195A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63372C8-74F0-3D3D-4430-734750350D3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59555CB-00FD-B015-5E9D-90339B5BED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F1D2F-C772-4B65-9D4B-BACE6B81B140}" type="datetimeFigureOut">
              <a:rPr lang="en-US" smtClean="0"/>
              <a:t>8/4/2022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600D357-2280-FD89-1963-482730D99E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D0412D9-43AA-094F-14D0-327F0EAC54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B941DF-B568-422D-8A03-B73407EA0A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2676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558CB6-F70F-75DC-4586-43D6FBA303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FD3675-3E33-0D71-A393-17582A8357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4DE8D8B-33DD-E1DE-FD74-240088FACF7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2F627F9-F911-7939-95DE-4E528BFC781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92736AD-A90D-170B-BD7F-16C95464664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DCAAC3C-65E2-462D-A54C-939C117C07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F1D2F-C772-4B65-9D4B-BACE6B81B140}" type="datetimeFigureOut">
              <a:rPr lang="en-US" smtClean="0"/>
              <a:t>8/4/2022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E4E5649-86ED-0FBB-69E2-0F60DB20B1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7D44CC7-3F32-FAFD-3A0F-560EFDAA69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B941DF-B568-422D-8A03-B73407EA0A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40877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4E4ABE-D608-3531-5918-808D773BB4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1F06581-5FE5-E892-F8E1-6DBD29B681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F1D2F-C772-4B65-9D4B-BACE6B81B140}" type="datetimeFigureOut">
              <a:rPr lang="en-US" smtClean="0"/>
              <a:t>8/4/2022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F9992A5-E972-9B25-C6C7-7AD29679D4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1125783-5338-503C-A3AD-CF2AB16539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B941DF-B568-422D-8A03-B73407EA0A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82719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801B097-0786-2C03-2000-BD3BEC57FA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F1D2F-C772-4B65-9D4B-BACE6B81B140}" type="datetimeFigureOut">
              <a:rPr lang="en-US" smtClean="0"/>
              <a:t>8/4/2022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EF990F6-3535-9E94-C46A-65015A7751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151EB91-EA36-A6D4-FFD2-57CF791378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B941DF-B568-422D-8A03-B73407EA0A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37367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BF6BEC-E919-77A8-7890-87D3E3DD3C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698EAE-A54A-2A69-8C2C-177BB90767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D7C80B9-2535-C1E6-43F9-86F7C21C3EE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F5D7C65-EC83-5080-F9BA-DD3822FC3D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F1D2F-C772-4B65-9D4B-BACE6B81B140}" type="datetimeFigureOut">
              <a:rPr lang="en-US" smtClean="0"/>
              <a:t>8/4/2022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52260ED-4DB5-CF5B-D97D-8A1FE4E4F5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C30DC9A-1D47-DBB2-9611-B14215F2E7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B941DF-B568-422D-8A03-B73407EA0A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89361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52A187-E15B-2F76-2A7E-0EA14B8322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3F5F0B5-9C49-CA02-6D74-5FEBCC699FF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28D6F36-B439-6D56-1599-5223CC3F60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1865811-14CF-EA00-4A76-63B8F79BD6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F1D2F-C772-4B65-9D4B-BACE6B81B140}" type="datetimeFigureOut">
              <a:rPr lang="en-US" smtClean="0"/>
              <a:t>8/4/2022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7EDC181-98ED-CD4F-496A-9D7ECCC333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50CBFB-0BDB-FC98-748F-6F1294A7B4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B941DF-B568-422D-8A03-B73407EA0A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00751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CB9CF9B-00A7-C2AD-D916-6133182658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237E735-327E-74A5-EA9D-E79248111B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1D8EEC-D85D-EF4F-4D1A-CE64FC8D29A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4F1D2F-C772-4B65-9D4B-BACE6B81B140}" type="datetimeFigureOut">
              <a:rPr lang="en-US" smtClean="0"/>
              <a:t>8/4/2022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DCC450-A589-63C4-B2F2-23CC334826A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52BF92-ACDD-F0B7-2282-51298ED133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B941DF-B568-422D-8A03-B73407EA0A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13707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package" Target="../embeddings/Microsoft_Excel_Worksheet.xlsx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>
            <a:extLst>
              <a:ext uri="{FF2B5EF4-FFF2-40B4-BE49-F238E27FC236}">
                <a16:creationId xmlns:a16="http://schemas.microsoft.com/office/drawing/2014/main" id="{3DEA9685-2DD5-46E8-83A7-3C85125D5AB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246314" y="1649414"/>
          <a:ext cx="7908925" cy="32083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7909608" imgH="3208013" progId="Excel.Sheet.12">
                  <p:embed/>
                </p:oleObj>
              </mc:Choice>
              <mc:Fallback>
                <p:oleObj name="Worksheet" r:id="rId2" imgW="7909608" imgH="3208013" progId="Excel.Sheet.12">
                  <p:embed/>
                  <p:pic>
                    <p:nvPicPr>
                      <p:cNvPr id="5" name="Object 4">
                        <a:extLst>
                          <a:ext uri="{FF2B5EF4-FFF2-40B4-BE49-F238E27FC236}">
                            <a16:creationId xmlns:a16="http://schemas.microsoft.com/office/drawing/2014/main" id="{3DEA9685-2DD5-46E8-83A7-3C85125D5AB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2246314" y="1649414"/>
                        <a:ext cx="7908925" cy="32083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3B8F3AA9-3E9F-01D8-2F44-6B3BDB0DA1C1}"/>
              </a:ext>
            </a:extLst>
          </p:cNvPr>
          <p:cNvSpPr txBox="1"/>
          <p:nvPr/>
        </p:nvSpPr>
        <p:spPr>
          <a:xfrm>
            <a:off x="9382332" y="6260349"/>
            <a:ext cx="8851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600" dirty="0"/>
              <a:t>Table B1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7C465BE-C135-EFFE-64B5-40A3141CE19A}"/>
              </a:ext>
            </a:extLst>
          </p:cNvPr>
          <p:cNvSpPr txBox="1"/>
          <p:nvPr/>
        </p:nvSpPr>
        <p:spPr>
          <a:xfrm>
            <a:off x="3546760" y="5441905"/>
            <a:ext cx="5107708" cy="6764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</a:pPr>
            <a:r>
              <a:rPr lang="en-US" sz="12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Table B1.  Summary of COSP parameters fitting original </a:t>
            </a:r>
            <a:r>
              <a:rPr lang="en-US" sz="1200" b="1" dirty="0">
                <a:solidFill>
                  <a:srgbClr val="3333F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Tedmon</a:t>
            </a:r>
            <a:r>
              <a:rPr lang="en-US" sz="1200" b="1" baseline="30000" dirty="0">
                <a:solidFill>
                  <a:srgbClr val="3333F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12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(Figure 5) data for Cr-0.2 </a:t>
            </a:r>
            <a:r>
              <a:rPr lang="en-US" sz="1200" dirty="0" err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wt</a:t>
            </a:r>
            <a:r>
              <a:rPr lang="en-US" sz="12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.%Y at 1200°C.   1) simple parabolic; 3) COSP fit to data; 4) COSP fit to </a:t>
            </a:r>
            <a:r>
              <a:rPr lang="en-US" sz="1200" dirty="0" err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Tedmon</a:t>
            </a:r>
            <a:r>
              <a:rPr lang="en-US" sz="12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curve; 5) COSP curve using </a:t>
            </a:r>
            <a:r>
              <a:rPr lang="en-US" sz="1200" b="1" dirty="0" err="1">
                <a:solidFill>
                  <a:srgbClr val="3333F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Tedmon</a:t>
            </a:r>
            <a:r>
              <a:rPr lang="en-US" sz="12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en-US" sz="1200" baseline="-25000" dirty="0" err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sz="12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k</a:t>
            </a:r>
            <a:r>
              <a:rPr lang="en-US" sz="1200" baseline="-250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sz="12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parameters.  </a:t>
            </a:r>
            <a:endParaRPr lang="en-US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73618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58</Words>
  <Application>Microsoft Office PowerPoint</Application>
  <PresentationFormat>Widescreen</PresentationFormat>
  <Paragraphs>2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Worksheet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Jim Smialek</dc:creator>
  <cp:lastModifiedBy>Jim Smialek</cp:lastModifiedBy>
  <cp:revision>1</cp:revision>
  <dcterms:created xsi:type="dcterms:W3CDTF">2022-08-04T23:18:19Z</dcterms:created>
  <dcterms:modified xsi:type="dcterms:W3CDTF">2022-08-04T23:19:11Z</dcterms:modified>
</cp:coreProperties>
</file>