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1439" cy="91439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5FAE9-0F00-51B5-95B0-3C72A795CC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3866D-D77E-ABDA-C9F8-0D8A9081A1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61596-AE21-A9F7-C155-422BF87EA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094A1-2685-1CFF-DC5E-6ED5B4C6A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BEB7B-9A47-C5DB-6ACA-A6A83331D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44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6D3E0-AD69-4FEF-00A9-E69ACF7BC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89E9A5-C316-094C-CA24-272A04EA0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78177-829E-CFCA-38F4-261E5072F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FEF68-4B04-A33B-C227-F08039296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9C4DD-2431-BFEA-DC1D-5BCD9E1E5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92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83584C-C15B-C6AE-AF7D-C4E7A9B69F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B18115-D208-F715-0B7B-4A6195A55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2FDCB2-2576-EFCD-40F9-713B16220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1C6A02-DE31-BB51-42DE-ED1013ACB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4DB5B6-5A77-C790-3945-7FE1999A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972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D92F9-EB32-59B0-AED0-DB4681D15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F6A46-A510-7B11-3744-2EFD01693D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78804-FEE0-EFB2-28DB-3A1EB691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BC126-E1E0-F2CF-F0C6-73BB15196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B36FE-EF4A-92DF-89D5-4A842566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5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F0891-DB83-5A02-DA92-EEDF23326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AD8B4-0BE9-DB7D-8CBA-981A9D0BF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00853-22A7-BA11-0A2B-2195C9680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5EAA53-5C0E-843E-B9D8-D8C2B8D98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A49AD-073F-B777-6D22-2A4B67090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73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05D42-930E-D942-3253-423CD8B19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FA723-8AF1-4971-D784-713D0BB38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D53558-E0B7-33F5-3D3E-A540DBDEC3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355FF0-EB77-07CF-EEC7-3744373E7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12893-9489-F9BC-5D93-F50D763D2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EAA2B4-276D-9163-78AD-F7678A01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50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FF91C-F0FC-8333-0F4C-5CB7F7EBA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136259-782D-9C3C-9D9F-B3D595A23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5534AE-07DC-67AC-DC12-3BABB4CAD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E2B9B5-A9F8-242B-EDEC-9564FBCCFF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C0EF67-E267-4A72-A419-456F2A6C41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F6D367-04E3-A7B8-F7EB-CC1792BA1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7A18F7-4E1A-3D9B-34DB-70A7A1A6A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42A0A5-845A-D325-F008-C8DFF287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81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9FB89-BD8A-1EF3-F574-4AB014205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9BBF96-30E9-C656-C5B2-7217CBA54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8E3B28-53FD-FFE2-F0BC-940BC3A9C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C72238-983D-670E-4BAF-59E0773E4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12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3AAF3A-1944-0829-47F9-5284774FF7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33B576-A0BD-5C45-067D-95A8F408B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4E695B-50C3-B3E2-ECC2-83A07160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379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292F2-2FED-2F4B-6020-348C733B3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9A588-2A4F-49B6-4C17-61CD31F53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9181B6-7E41-7D47-11F7-753754DD5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673BD6-626D-665B-E760-C9DFBE2C3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79FE02-4C49-C2E4-B76A-D8425666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F8A168-CFE8-B2CA-F5C6-49E05186A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315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CB222-2021-F8B3-2945-CE191AA9E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6F68B9-D326-3F41-B987-5BFAFD4349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04FB8F-4643-A1E1-2443-9A88B1DF01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6877D-B03A-94A6-5032-FE51618EF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C2BCC-C9FE-EF9C-14F7-F7AA9EE6B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6CC5B0-D24D-F9A4-8F84-3244290D4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3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7A92B5-F46C-64D8-A7C0-52C5D9078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7BF19-8300-206F-F722-376C343C8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9CA2E-AAE9-A40C-5E7B-C46A34E51A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7E9ACB-B0B2-4E79-AEB8-F5E4EB4679B0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3B417-4294-6461-B13F-D3B8B91593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839EF4-6DE3-956E-5ACC-6713243852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A895F0-0FFF-4A8F-A3CC-B0E8336824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10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445BD-ED9C-9458-5358-4AF1CE1E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AE8485-76C7-8EA6-6157-6D8DFCD62D54}"/>
              </a:ext>
            </a:extLst>
          </p:cNvPr>
          <p:cNvSpPr/>
          <p:nvPr/>
        </p:nvSpPr>
        <p:spPr>
          <a:xfrm>
            <a:off x="1855870" y="4675091"/>
            <a:ext cx="8594389" cy="6764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 3. Oxidation weight change features calculated from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paralinear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relations in </a:t>
            </a:r>
            <a:r>
              <a:rPr lang="en-US" sz="1200" b="1" dirty="0" err="1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Wajszel</a:t>
            </a:r>
            <a:r>
              <a:rPr lang="en-US" sz="1200" b="1" dirty="0">
                <a:solidFill>
                  <a:srgbClr val="3333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NiCr-Cr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Pb-PbCl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Si-SiO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SiC-SiO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Si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-SiO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BN-B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200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systems;  (units of weight in mg/cm</a:t>
            </a:r>
            <a:r>
              <a:rPr lang="en-US" sz="12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time in h.  Projected features for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paralinear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COSP fits match each other within a few percent and agree with Table 2 values. 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76FD7B-E8FE-F847-4A32-928A3D34A570}"/>
              </a:ext>
            </a:extLst>
          </p:cNvPr>
          <p:cNvSpPr txBox="1"/>
          <p:nvPr/>
        </p:nvSpPr>
        <p:spPr>
          <a:xfrm>
            <a:off x="9382332" y="6260349"/>
            <a:ext cx="7729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/>
              <a:t>Table 3</a:t>
            </a:r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FA9497CE-EEF9-F636-B966-DF46D5FC27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2708275"/>
          <a:ext cx="10668000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667936" imgH="1425061" progId="Excel.Sheet.12">
                  <p:embed/>
                </p:oleObj>
              </mc:Choice>
              <mc:Fallback>
                <p:oleObj name="Worksheet" r:id="rId2" imgW="10667936" imgH="1425061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FA9497CE-EEF9-F636-B966-DF46D5FC27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62000" y="2708275"/>
                        <a:ext cx="10668000" cy="1425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16591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Worksheet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Smialek</dc:creator>
  <cp:lastModifiedBy>Jim Smialek</cp:lastModifiedBy>
  <cp:revision>2</cp:revision>
  <dcterms:created xsi:type="dcterms:W3CDTF">2022-08-04T23:15:57Z</dcterms:created>
  <dcterms:modified xsi:type="dcterms:W3CDTF">2022-08-04T23:24:38Z</dcterms:modified>
</cp:coreProperties>
</file>