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440" r:id="rId2"/>
    <p:sldId id="469" r:id="rId3"/>
    <p:sldId id="471" r:id="rId4"/>
    <p:sldId id="449" r:id="rId5"/>
    <p:sldId id="468" r:id="rId6"/>
    <p:sldId id="446" r:id="rId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95"/>
    <p:restoredTop sz="94141" autoAdjust="0"/>
  </p:normalViewPr>
  <p:slideViewPr>
    <p:cSldViewPr snapToGrid="0">
      <p:cViewPr varScale="1">
        <p:scale>
          <a:sx n="78" d="100"/>
          <a:sy n="78" d="100"/>
        </p:scale>
        <p:origin x="24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Cartel2"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valentina\Desktop\ORIGAMI\Fungo%20predatore%20di%20Chlorella\Espressione%20enzimi_fungo%20in%20Pichia\HPLC\Only%20RID\Eurokat%20Pb\LamPentaitol.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valentina\Desktop\ORIGAMI\Fungo%20predatore%20di%20Chlorella\Espressione%20enzimi_fungo%20in%20Pichia\HPLC\Only%20RID\Raw%20data%20General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Users\valentina\Library\Containers\com.apple.mail\Data\Library\Mail%20Downloads\892101E2-DD5A-491D-A703-CE8091622564\g7048%5eMlam5%20-buffer%20Cinetica.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667389873479435E-2"/>
          <c:y val="4.7759871140390507E-2"/>
          <c:w val="0.92954829985456122"/>
          <c:h val="0.88823348282223891"/>
        </c:manualLayout>
      </c:layout>
      <c:scatterChart>
        <c:scatterStyle val="smoothMarker"/>
        <c:varyColors val="0"/>
        <c:ser>
          <c:idx val="0"/>
          <c:order val="0"/>
          <c:spPr>
            <a:ln w="12700" cap="rnd">
              <a:solidFill>
                <a:schemeClr val="tx1"/>
              </a:solidFill>
              <a:round/>
            </a:ln>
            <a:effectLst/>
          </c:spPr>
          <c:marker>
            <c:symbol val="none"/>
          </c:marker>
          <c:xVal>
            <c:numRef>
              <c:f>Standard!$B$18:$B$858</c:f>
              <c:numCache>
                <c:formatCode>General</c:formatCode>
                <c:ptCount val="841"/>
                <c:pt idx="0">
                  <c:v>0</c:v>
                </c:pt>
                <c:pt idx="1">
                  <c:v>8.3300000000000006E-3</c:v>
                </c:pt>
                <c:pt idx="2">
                  <c:v>1.6670000000000001E-2</c:v>
                </c:pt>
                <c:pt idx="3">
                  <c:v>2.5000000000000001E-2</c:v>
                </c:pt>
                <c:pt idx="4">
                  <c:v>3.3329999999999999E-2</c:v>
                </c:pt>
                <c:pt idx="5">
                  <c:v>4.1669999999999999E-2</c:v>
                </c:pt>
                <c:pt idx="6">
                  <c:v>0.05</c:v>
                </c:pt>
                <c:pt idx="7">
                  <c:v>5.833E-2</c:v>
                </c:pt>
                <c:pt idx="8">
                  <c:v>6.6669999999999993E-2</c:v>
                </c:pt>
                <c:pt idx="9">
                  <c:v>7.4999999999999997E-2</c:v>
                </c:pt>
                <c:pt idx="10">
                  <c:v>8.3330000000000001E-2</c:v>
                </c:pt>
                <c:pt idx="11">
                  <c:v>9.1670000000000001E-2</c:v>
                </c:pt>
                <c:pt idx="12">
                  <c:v>0.1</c:v>
                </c:pt>
                <c:pt idx="13">
                  <c:v>0.10833</c:v>
                </c:pt>
                <c:pt idx="14">
                  <c:v>0.11667</c:v>
                </c:pt>
                <c:pt idx="15">
                  <c:v>0.125</c:v>
                </c:pt>
                <c:pt idx="16">
                  <c:v>0.13333</c:v>
                </c:pt>
                <c:pt idx="17">
                  <c:v>0.14166999999999999</c:v>
                </c:pt>
                <c:pt idx="18">
                  <c:v>0.15</c:v>
                </c:pt>
                <c:pt idx="19">
                  <c:v>0.15833</c:v>
                </c:pt>
                <c:pt idx="20">
                  <c:v>0.16667000000000001</c:v>
                </c:pt>
                <c:pt idx="21">
                  <c:v>0.17499999999999999</c:v>
                </c:pt>
                <c:pt idx="22">
                  <c:v>0.18332999999999999</c:v>
                </c:pt>
                <c:pt idx="23">
                  <c:v>0.19167000000000001</c:v>
                </c:pt>
                <c:pt idx="24">
                  <c:v>0.2</c:v>
                </c:pt>
                <c:pt idx="25">
                  <c:v>0.20832999999999999</c:v>
                </c:pt>
                <c:pt idx="26">
                  <c:v>0.21667</c:v>
                </c:pt>
                <c:pt idx="27">
                  <c:v>0.22500000000000001</c:v>
                </c:pt>
                <c:pt idx="28">
                  <c:v>0.23333000000000001</c:v>
                </c:pt>
                <c:pt idx="29">
                  <c:v>0.24167</c:v>
                </c:pt>
                <c:pt idx="30">
                  <c:v>0.25</c:v>
                </c:pt>
                <c:pt idx="31">
                  <c:v>0.25833</c:v>
                </c:pt>
                <c:pt idx="32">
                  <c:v>0.26667000000000002</c:v>
                </c:pt>
                <c:pt idx="33">
                  <c:v>0.27500000000000002</c:v>
                </c:pt>
                <c:pt idx="34">
                  <c:v>0.28333000000000003</c:v>
                </c:pt>
                <c:pt idx="35">
                  <c:v>0.29166999999999998</c:v>
                </c:pt>
                <c:pt idx="36">
                  <c:v>0.3</c:v>
                </c:pt>
                <c:pt idx="37">
                  <c:v>0.30832999999999999</c:v>
                </c:pt>
                <c:pt idx="38">
                  <c:v>0.31667000000000001</c:v>
                </c:pt>
                <c:pt idx="39">
                  <c:v>0.32500000000000001</c:v>
                </c:pt>
                <c:pt idx="40">
                  <c:v>0.33333000000000002</c:v>
                </c:pt>
                <c:pt idx="41">
                  <c:v>0.34166999999999997</c:v>
                </c:pt>
                <c:pt idx="42">
                  <c:v>0.35</c:v>
                </c:pt>
                <c:pt idx="43">
                  <c:v>0.35832999999999998</c:v>
                </c:pt>
                <c:pt idx="44">
                  <c:v>0.36667</c:v>
                </c:pt>
                <c:pt idx="45">
                  <c:v>0.375</c:v>
                </c:pt>
                <c:pt idx="46">
                  <c:v>0.38333</c:v>
                </c:pt>
                <c:pt idx="47">
                  <c:v>0.39167000000000002</c:v>
                </c:pt>
                <c:pt idx="48">
                  <c:v>0.4</c:v>
                </c:pt>
                <c:pt idx="49">
                  <c:v>0.40833000000000003</c:v>
                </c:pt>
                <c:pt idx="50">
                  <c:v>0.41666999999999998</c:v>
                </c:pt>
                <c:pt idx="51">
                  <c:v>0.42499999999999999</c:v>
                </c:pt>
                <c:pt idx="52">
                  <c:v>0.43332999999999999</c:v>
                </c:pt>
                <c:pt idx="53">
                  <c:v>0.44167000000000001</c:v>
                </c:pt>
                <c:pt idx="54">
                  <c:v>0.45</c:v>
                </c:pt>
                <c:pt idx="55">
                  <c:v>0.45833000000000002</c:v>
                </c:pt>
                <c:pt idx="56">
                  <c:v>0.46666999999999997</c:v>
                </c:pt>
                <c:pt idx="57">
                  <c:v>0.47499999999999998</c:v>
                </c:pt>
                <c:pt idx="58">
                  <c:v>0.48332999999999998</c:v>
                </c:pt>
                <c:pt idx="59">
                  <c:v>0.49167</c:v>
                </c:pt>
                <c:pt idx="60">
                  <c:v>0.5</c:v>
                </c:pt>
                <c:pt idx="61">
                  <c:v>0.50832999999999995</c:v>
                </c:pt>
                <c:pt idx="62">
                  <c:v>0.51666999999999996</c:v>
                </c:pt>
                <c:pt idx="63">
                  <c:v>0.52500000000000002</c:v>
                </c:pt>
                <c:pt idx="64">
                  <c:v>0.53332999999999997</c:v>
                </c:pt>
                <c:pt idx="65">
                  <c:v>0.54166999999999998</c:v>
                </c:pt>
                <c:pt idx="66">
                  <c:v>0.55000000000000004</c:v>
                </c:pt>
                <c:pt idx="67">
                  <c:v>0.55832999999999999</c:v>
                </c:pt>
                <c:pt idx="68">
                  <c:v>0.56667000000000001</c:v>
                </c:pt>
                <c:pt idx="69">
                  <c:v>0.57499999999999996</c:v>
                </c:pt>
                <c:pt idx="70">
                  <c:v>0.58333000000000002</c:v>
                </c:pt>
                <c:pt idx="71">
                  <c:v>0.59167000000000003</c:v>
                </c:pt>
                <c:pt idx="72">
                  <c:v>0.6</c:v>
                </c:pt>
                <c:pt idx="73">
                  <c:v>0.60833000000000004</c:v>
                </c:pt>
                <c:pt idx="74">
                  <c:v>0.61667000000000005</c:v>
                </c:pt>
                <c:pt idx="75">
                  <c:v>0.625</c:v>
                </c:pt>
                <c:pt idx="76">
                  <c:v>0.63332999999999995</c:v>
                </c:pt>
                <c:pt idx="77">
                  <c:v>0.64166999999999996</c:v>
                </c:pt>
                <c:pt idx="78">
                  <c:v>0.65</c:v>
                </c:pt>
                <c:pt idx="79">
                  <c:v>0.65832999999999997</c:v>
                </c:pt>
                <c:pt idx="80">
                  <c:v>0.66666999999999998</c:v>
                </c:pt>
                <c:pt idx="81">
                  <c:v>0.67500000000000004</c:v>
                </c:pt>
                <c:pt idx="82">
                  <c:v>0.68332999999999999</c:v>
                </c:pt>
                <c:pt idx="83">
                  <c:v>0.69167000000000001</c:v>
                </c:pt>
                <c:pt idx="84">
                  <c:v>0.7</c:v>
                </c:pt>
                <c:pt idx="85">
                  <c:v>0.70833000000000002</c:v>
                </c:pt>
                <c:pt idx="86">
                  <c:v>0.71667000000000003</c:v>
                </c:pt>
                <c:pt idx="87">
                  <c:v>0.72499999999999998</c:v>
                </c:pt>
                <c:pt idx="88">
                  <c:v>0.73333000000000004</c:v>
                </c:pt>
                <c:pt idx="89">
                  <c:v>0.74167000000000005</c:v>
                </c:pt>
                <c:pt idx="90">
                  <c:v>0.75</c:v>
                </c:pt>
                <c:pt idx="91">
                  <c:v>0.75832999999999995</c:v>
                </c:pt>
                <c:pt idx="92">
                  <c:v>0.76666999999999996</c:v>
                </c:pt>
                <c:pt idx="93">
                  <c:v>0.77500000000000002</c:v>
                </c:pt>
                <c:pt idx="94">
                  <c:v>0.78332999999999997</c:v>
                </c:pt>
                <c:pt idx="95">
                  <c:v>0.79166999999999998</c:v>
                </c:pt>
                <c:pt idx="96">
                  <c:v>0.8</c:v>
                </c:pt>
                <c:pt idx="97">
                  <c:v>0.80832999999999999</c:v>
                </c:pt>
                <c:pt idx="98">
                  <c:v>0.81667000000000001</c:v>
                </c:pt>
                <c:pt idx="99">
                  <c:v>0.82499999999999996</c:v>
                </c:pt>
                <c:pt idx="100">
                  <c:v>0.83333000000000002</c:v>
                </c:pt>
                <c:pt idx="101">
                  <c:v>0.84167000000000003</c:v>
                </c:pt>
                <c:pt idx="102">
                  <c:v>0.85</c:v>
                </c:pt>
                <c:pt idx="103">
                  <c:v>0.85833000000000004</c:v>
                </c:pt>
                <c:pt idx="104">
                  <c:v>0.86667000000000005</c:v>
                </c:pt>
                <c:pt idx="105">
                  <c:v>0.875</c:v>
                </c:pt>
                <c:pt idx="106">
                  <c:v>0.88332999999999995</c:v>
                </c:pt>
                <c:pt idx="107">
                  <c:v>0.89166999999999996</c:v>
                </c:pt>
                <c:pt idx="108">
                  <c:v>0.9</c:v>
                </c:pt>
                <c:pt idx="109">
                  <c:v>0.90832999999999997</c:v>
                </c:pt>
                <c:pt idx="110">
                  <c:v>0.91666999999999998</c:v>
                </c:pt>
                <c:pt idx="111">
                  <c:v>0.92500000000000004</c:v>
                </c:pt>
                <c:pt idx="112">
                  <c:v>0.93332999999999999</c:v>
                </c:pt>
                <c:pt idx="113">
                  <c:v>0.94167000000000001</c:v>
                </c:pt>
                <c:pt idx="114">
                  <c:v>0.95</c:v>
                </c:pt>
                <c:pt idx="115">
                  <c:v>0.95833000000000002</c:v>
                </c:pt>
                <c:pt idx="116">
                  <c:v>0.96667000000000003</c:v>
                </c:pt>
                <c:pt idx="117">
                  <c:v>0.97499999999999998</c:v>
                </c:pt>
                <c:pt idx="118">
                  <c:v>0.98333000000000004</c:v>
                </c:pt>
                <c:pt idx="119">
                  <c:v>0.99167000000000005</c:v>
                </c:pt>
                <c:pt idx="120">
                  <c:v>1</c:v>
                </c:pt>
                <c:pt idx="121">
                  <c:v>1.0083299999999999</c:v>
                </c:pt>
                <c:pt idx="122">
                  <c:v>1.01667</c:v>
                </c:pt>
                <c:pt idx="123">
                  <c:v>1.0249999999999999</c:v>
                </c:pt>
                <c:pt idx="124">
                  <c:v>1.0333300000000001</c:v>
                </c:pt>
                <c:pt idx="125">
                  <c:v>1.0416700000000001</c:v>
                </c:pt>
                <c:pt idx="126">
                  <c:v>1.05</c:v>
                </c:pt>
                <c:pt idx="127">
                  <c:v>1.05833</c:v>
                </c:pt>
                <c:pt idx="128">
                  <c:v>1.06667</c:v>
                </c:pt>
                <c:pt idx="129">
                  <c:v>1.075</c:v>
                </c:pt>
                <c:pt idx="130">
                  <c:v>1.0833299999999999</c:v>
                </c:pt>
                <c:pt idx="131">
                  <c:v>1.0916699999999999</c:v>
                </c:pt>
                <c:pt idx="132">
                  <c:v>1.1000000000000001</c:v>
                </c:pt>
                <c:pt idx="133">
                  <c:v>1.10833</c:v>
                </c:pt>
                <c:pt idx="134">
                  <c:v>1.1166700000000001</c:v>
                </c:pt>
                <c:pt idx="135">
                  <c:v>1.125</c:v>
                </c:pt>
                <c:pt idx="136">
                  <c:v>1.1333299999999999</c:v>
                </c:pt>
                <c:pt idx="137">
                  <c:v>1.14167</c:v>
                </c:pt>
                <c:pt idx="138">
                  <c:v>1.1499999999999999</c:v>
                </c:pt>
                <c:pt idx="139">
                  <c:v>1.1583300000000001</c:v>
                </c:pt>
                <c:pt idx="140">
                  <c:v>1.1666700000000001</c:v>
                </c:pt>
                <c:pt idx="141">
                  <c:v>1.175</c:v>
                </c:pt>
                <c:pt idx="142">
                  <c:v>1.18333</c:v>
                </c:pt>
                <c:pt idx="143">
                  <c:v>1.19167</c:v>
                </c:pt>
                <c:pt idx="144">
                  <c:v>1.2</c:v>
                </c:pt>
                <c:pt idx="145">
                  <c:v>1.2083299999999999</c:v>
                </c:pt>
                <c:pt idx="146">
                  <c:v>1.2166699999999999</c:v>
                </c:pt>
                <c:pt idx="147">
                  <c:v>1.2250000000000001</c:v>
                </c:pt>
                <c:pt idx="148">
                  <c:v>1.23333</c:v>
                </c:pt>
                <c:pt idx="149">
                  <c:v>1.2416700000000001</c:v>
                </c:pt>
                <c:pt idx="150">
                  <c:v>1.25</c:v>
                </c:pt>
                <c:pt idx="151">
                  <c:v>1.2583299999999999</c:v>
                </c:pt>
                <c:pt idx="152">
                  <c:v>1.26667</c:v>
                </c:pt>
                <c:pt idx="153">
                  <c:v>1.2749999999999999</c:v>
                </c:pt>
                <c:pt idx="154">
                  <c:v>1.2833300000000001</c:v>
                </c:pt>
                <c:pt idx="155">
                  <c:v>1.2916700000000001</c:v>
                </c:pt>
                <c:pt idx="156">
                  <c:v>1.3</c:v>
                </c:pt>
                <c:pt idx="157">
                  <c:v>1.30833</c:v>
                </c:pt>
                <c:pt idx="158">
                  <c:v>1.31667</c:v>
                </c:pt>
                <c:pt idx="159">
                  <c:v>1.325</c:v>
                </c:pt>
                <c:pt idx="160">
                  <c:v>1.3333299999999999</c:v>
                </c:pt>
                <c:pt idx="161">
                  <c:v>1.3416699999999999</c:v>
                </c:pt>
                <c:pt idx="162">
                  <c:v>1.35</c:v>
                </c:pt>
                <c:pt idx="163">
                  <c:v>1.35833</c:v>
                </c:pt>
                <c:pt idx="164">
                  <c:v>1.3666700000000001</c:v>
                </c:pt>
                <c:pt idx="165">
                  <c:v>1.375</c:v>
                </c:pt>
                <c:pt idx="166">
                  <c:v>1.3833299999999999</c:v>
                </c:pt>
                <c:pt idx="167">
                  <c:v>1.39167</c:v>
                </c:pt>
                <c:pt idx="168">
                  <c:v>1.4</c:v>
                </c:pt>
                <c:pt idx="169">
                  <c:v>1.4083300000000001</c:v>
                </c:pt>
                <c:pt idx="170">
                  <c:v>1.4166700000000001</c:v>
                </c:pt>
                <c:pt idx="171">
                  <c:v>1.425</c:v>
                </c:pt>
                <c:pt idx="172">
                  <c:v>1.43333</c:v>
                </c:pt>
                <c:pt idx="173">
                  <c:v>1.44167</c:v>
                </c:pt>
                <c:pt idx="174">
                  <c:v>1.45</c:v>
                </c:pt>
                <c:pt idx="175">
                  <c:v>1.4583299999999999</c:v>
                </c:pt>
                <c:pt idx="176">
                  <c:v>1.4666699999999999</c:v>
                </c:pt>
                <c:pt idx="177">
                  <c:v>1.4750000000000001</c:v>
                </c:pt>
                <c:pt idx="178">
                  <c:v>1.48333</c:v>
                </c:pt>
                <c:pt idx="179">
                  <c:v>1.4916700000000001</c:v>
                </c:pt>
                <c:pt idx="180">
                  <c:v>1.5</c:v>
                </c:pt>
                <c:pt idx="181">
                  <c:v>1.5083299999999999</c:v>
                </c:pt>
                <c:pt idx="182">
                  <c:v>1.51667</c:v>
                </c:pt>
                <c:pt idx="183">
                  <c:v>1.5249999999999999</c:v>
                </c:pt>
                <c:pt idx="184">
                  <c:v>1.5333300000000001</c:v>
                </c:pt>
                <c:pt idx="185">
                  <c:v>1.5416700000000001</c:v>
                </c:pt>
                <c:pt idx="186">
                  <c:v>1.55</c:v>
                </c:pt>
                <c:pt idx="187">
                  <c:v>1.55833</c:v>
                </c:pt>
                <c:pt idx="188">
                  <c:v>1.56667</c:v>
                </c:pt>
                <c:pt idx="189">
                  <c:v>1.575</c:v>
                </c:pt>
                <c:pt idx="190">
                  <c:v>1.5833299999999999</c:v>
                </c:pt>
                <c:pt idx="191">
                  <c:v>1.5916699999999999</c:v>
                </c:pt>
                <c:pt idx="192">
                  <c:v>1.6</c:v>
                </c:pt>
                <c:pt idx="193">
                  <c:v>1.60833</c:v>
                </c:pt>
                <c:pt idx="194">
                  <c:v>1.6166700000000001</c:v>
                </c:pt>
                <c:pt idx="195">
                  <c:v>1.625</c:v>
                </c:pt>
                <c:pt idx="196">
                  <c:v>1.6333299999999999</c:v>
                </c:pt>
                <c:pt idx="197">
                  <c:v>1.64167</c:v>
                </c:pt>
                <c:pt idx="198">
                  <c:v>1.65</c:v>
                </c:pt>
                <c:pt idx="199">
                  <c:v>1.6583300000000001</c:v>
                </c:pt>
                <c:pt idx="200">
                  <c:v>1.6666700000000001</c:v>
                </c:pt>
                <c:pt idx="201">
                  <c:v>1.675</c:v>
                </c:pt>
                <c:pt idx="202">
                  <c:v>1.68333</c:v>
                </c:pt>
                <c:pt idx="203">
                  <c:v>1.69167</c:v>
                </c:pt>
                <c:pt idx="204">
                  <c:v>1.7</c:v>
                </c:pt>
                <c:pt idx="205">
                  <c:v>1.7083299999999999</c:v>
                </c:pt>
                <c:pt idx="206">
                  <c:v>1.7166699999999999</c:v>
                </c:pt>
                <c:pt idx="207">
                  <c:v>1.7250000000000001</c:v>
                </c:pt>
                <c:pt idx="208">
                  <c:v>1.73333</c:v>
                </c:pt>
                <c:pt idx="209">
                  <c:v>1.7416700000000001</c:v>
                </c:pt>
                <c:pt idx="210">
                  <c:v>1.75</c:v>
                </c:pt>
                <c:pt idx="211">
                  <c:v>1.7583299999999999</c:v>
                </c:pt>
                <c:pt idx="212">
                  <c:v>1.76667</c:v>
                </c:pt>
                <c:pt idx="213">
                  <c:v>1.7749999999999999</c:v>
                </c:pt>
                <c:pt idx="214">
                  <c:v>1.7833300000000001</c:v>
                </c:pt>
                <c:pt idx="215">
                  <c:v>1.7916700000000001</c:v>
                </c:pt>
                <c:pt idx="216">
                  <c:v>1.8</c:v>
                </c:pt>
                <c:pt idx="217">
                  <c:v>1.80833</c:v>
                </c:pt>
                <c:pt idx="218">
                  <c:v>1.81667</c:v>
                </c:pt>
                <c:pt idx="219">
                  <c:v>1.825</c:v>
                </c:pt>
                <c:pt idx="220">
                  <c:v>1.8333299999999999</c:v>
                </c:pt>
                <c:pt idx="221">
                  <c:v>1.8416699999999999</c:v>
                </c:pt>
                <c:pt idx="222">
                  <c:v>1.85</c:v>
                </c:pt>
                <c:pt idx="223">
                  <c:v>1.85833</c:v>
                </c:pt>
                <c:pt idx="224">
                  <c:v>1.8666700000000001</c:v>
                </c:pt>
                <c:pt idx="225">
                  <c:v>1.875</c:v>
                </c:pt>
                <c:pt idx="226">
                  <c:v>1.8833299999999999</c:v>
                </c:pt>
                <c:pt idx="227">
                  <c:v>1.89167</c:v>
                </c:pt>
                <c:pt idx="228">
                  <c:v>1.9</c:v>
                </c:pt>
                <c:pt idx="229">
                  <c:v>1.9083300000000001</c:v>
                </c:pt>
                <c:pt idx="230">
                  <c:v>1.9166700000000001</c:v>
                </c:pt>
                <c:pt idx="231">
                  <c:v>1.925</c:v>
                </c:pt>
                <c:pt idx="232">
                  <c:v>1.93333</c:v>
                </c:pt>
                <c:pt idx="233">
                  <c:v>1.94167</c:v>
                </c:pt>
                <c:pt idx="234">
                  <c:v>1.95</c:v>
                </c:pt>
                <c:pt idx="235">
                  <c:v>1.9583299999999999</c:v>
                </c:pt>
                <c:pt idx="236">
                  <c:v>1.9666699999999999</c:v>
                </c:pt>
                <c:pt idx="237">
                  <c:v>1.9750000000000001</c:v>
                </c:pt>
                <c:pt idx="238">
                  <c:v>1.98333</c:v>
                </c:pt>
                <c:pt idx="239">
                  <c:v>1.9916700000000001</c:v>
                </c:pt>
                <c:pt idx="240">
                  <c:v>2</c:v>
                </c:pt>
                <c:pt idx="241">
                  <c:v>2.0083299999999999</c:v>
                </c:pt>
                <c:pt idx="242">
                  <c:v>2.01667</c:v>
                </c:pt>
                <c:pt idx="243">
                  <c:v>2.0249999999999999</c:v>
                </c:pt>
                <c:pt idx="244">
                  <c:v>2.0333299999999999</c:v>
                </c:pt>
                <c:pt idx="245">
                  <c:v>2.0416699999999999</c:v>
                </c:pt>
                <c:pt idx="246">
                  <c:v>2.0499999999999998</c:v>
                </c:pt>
                <c:pt idx="247">
                  <c:v>2.0583300000000002</c:v>
                </c:pt>
                <c:pt idx="248">
                  <c:v>2.0666699999999998</c:v>
                </c:pt>
                <c:pt idx="249">
                  <c:v>2.0750000000000002</c:v>
                </c:pt>
                <c:pt idx="250">
                  <c:v>2.0833300000000001</c:v>
                </c:pt>
                <c:pt idx="251">
                  <c:v>2.0916700000000001</c:v>
                </c:pt>
                <c:pt idx="252">
                  <c:v>2.1</c:v>
                </c:pt>
                <c:pt idx="253">
                  <c:v>2.10833</c:v>
                </c:pt>
                <c:pt idx="254">
                  <c:v>2.1166700000000001</c:v>
                </c:pt>
                <c:pt idx="255">
                  <c:v>2.125</c:v>
                </c:pt>
                <c:pt idx="256">
                  <c:v>2.1333299999999999</c:v>
                </c:pt>
                <c:pt idx="257">
                  <c:v>2.14167</c:v>
                </c:pt>
                <c:pt idx="258">
                  <c:v>2.15</c:v>
                </c:pt>
                <c:pt idx="259">
                  <c:v>2.1583299999999999</c:v>
                </c:pt>
                <c:pt idx="260">
                  <c:v>2.1666699999999999</c:v>
                </c:pt>
                <c:pt idx="261">
                  <c:v>2.1749999999999998</c:v>
                </c:pt>
                <c:pt idx="262">
                  <c:v>2.1833300000000002</c:v>
                </c:pt>
                <c:pt idx="263">
                  <c:v>2.1916699999999998</c:v>
                </c:pt>
                <c:pt idx="264">
                  <c:v>2.2000000000000002</c:v>
                </c:pt>
                <c:pt idx="265">
                  <c:v>2.2083300000000001</c:v>
                </c:pt>
                <c:pt idx="266">
                  <c:v>2.2166700000000001</c:v>
                </c:pt>
                <c:pt idx="267">
                  <c:v>2.2250000000000001</c:v>
                </c:pt>
                <c:pt idx="268">
                  <c:v>2.23333</c:v>
                </c:pt>
                <c:pt idx="269">
                  <c:v>2.2416700000000001</c:v>
                </c:pt>
                <c:pt idx="270">
                  <c:v>2.25</c:v>
                </c:pt>
                <c:pt idx="271">
                  <c:v>2.2583299999999999</c:v>
                </c:pt>
                <c:pt idx="272">
                  <c:v>2.26667</c:v>
                </c:pt>
                <c:pt idx="273">
                  <c:v>2.2749999999999999</c:v>
                </c:pt>
                <c:pt idx="274">
                  <c:v>2.2833299999999999</c:v>
                </c:pt>
                <c:pt idx="275">
                  <c:v>2.2916699999999999</c:v>
                </c:pt>
                <c:pt idx="276">
                  <c:v>2.2999999999999998</c:v>
                </c:pt>
                <c:pt idx="277">
                  <c:v>2.3083300000000002</c:v>
                </c:pt>
                <c:pt idx="278">
                  <c:v>2.3166699999999998</c:v>
                </c:pt>
                <c:pt idx="279">
                  <c:v>2.3250000000000002</c:v>
                </c:pt>
                <c:pt idx="280">
                  <c:v>2.3333300000000001</c:v>
                </c:pt>
                <c:pt idx="281">
                  <c:v>2.3416700000000001</c:v>
                </c:pt>
                <c:pt idx="282">
                  <c:v>2.35</c:v>
                </c:pt>
                <c:pt idx="283">
                  <c:v>2.35833</c:v>
                </c:pt>
                <c:pt idx="284">
                  <c:v>2.3666700000000001</c:v>
                </c:pt>
                <c:pt idx="285">
                  <c:v>2.375</c:v>
                </c:pt>
                <c:pt idx="286">
                  <c:v>2.3833299999999999</c:v>
                </c:pt>
                <c:pt idx="287">
                  <c:v>2.39167</c:v>
                </c:pt>
                <c:pt idx="288">
                  <c:v>2.4</c:v>
                </c:pt>
                <c:pt idx="289">
                  <c:v>2.4083299999999999</c:v>
                </c:pt>
                <c:pt idx="290">
                  <c:v>2.4166699999999999</c:v>
                </c:pt>
                <c:pt idx="291">
                  <c:v>2.4249999999999998</c:v>
                </c:pt>
                <c:pt idx="292">
                  <c:v>2.4333300000000002</c:v>
                </c:pt>
                <c:pt idx="293">
                  <c:v>2.4416699999999998</c:v>
                </c:pt>
                <c:pt idx="294">
                  <c:v>2.4500000000000002</c:v>
                </c:pt>
                <c:pt idx="295">
                  <c:v>2.4583300000000001</c:v>
                </c:pt>
                <c:pt idx="296">
                  <c:v>2.4666700000000001</c:v>
                </c:pt>
                <c:pt idx="297">
                  <c:v>2.4750000000000001</c:v>
                </c:pt>
                <c:pt idx="298">
                  <c:v>2.48333</c:v>
                </c:pt>
                <c:pt idx="299">
                  <c:v>2.4916700000000001</c:v>
                </c:pt>
                <c:pt idx="300">
                  <c:v>2.5</c:v>
                </c:pt>
                <c:pt idx="301">
                  <c:v>2.5083299999999999</c:v>
                </c:pt>
                <c:pt idx="302">
                  <c:v>2.51667</c:v>
                </c:pt>
                <c:pt idx="303">
                  <c:v>2.5249999999999999</c:v>
                </c:pt>
                <c:pt idx="304">
                  <c:v>2.5333299999999999</c:v>
                </c:pt>
                <c:pt idx="305">
                  <c:v>2.5416699999999999</c:v>
                </c:pt>
                <c:pt idx="306">
                  <c:v>2.5499999999999998</c:v>
                </c:pt>
                <c:pt idx="307">
                  <c:v>2.5583300000000002</c:v>
                </c:pt>
                <c:pt idx="308">
                  <c:v>2.5666699999999998</c:v>
                </c:pt>
                <c:pt idx="309">
                  <c:v>2.5750000000000002</c:v>
                </c:pt>
                <c:pt idx="310">
                  <c:v>2.5833300000000001</c:v>
                </c:pt>
                <c:pt idx="311">
                  <c:v>2.5916700000000001</c:v>
                </c:pt>
                <c:pt idx="312">
                  <c:v>2.6</c:v>
                </c:pt>
                <c:pt idx="313">
                  <c:v>2.60833</c:v>
                </c:pt>
                <c:pt idx="314">
                  <c:v>2.6166700000000001</c:v>
                </c:pt>
                <c:pt idx="315">
                  <c:v>2.625</c:v>
                </c:pt>
                <c:pt idx="316">
                  <c:v>2.6333299999999999</c:v>
                </c:pt>
                <c:pt idx="317">
                  <c:v>2.64167</c:v>
                </c:pt>
                <c:pt idx="318">
                  <c:v>2.65</c:v>
                </c:pt>
                <c:pt idx="319">
                  <c:v>2.6583299999999999</c:v>
                </c:pt>
                <c:pt idx="320">
                  <c:v>2.6666699999999999</c:v>
                </c:pt>
                <c:pt idx="321">
                  <c:v>2.6749999999999998</c:v>
                </c:pt>
                <c:pt idx="322">
                  <c:v>2.6833300000000002</c:v>
                </c:pt>
                <c:pt idx="323">
                  <c:v>2.6916699999999998</c:v>
                </c:pt>
                <c:pt idx="324">
                  <c:v>2.7</c:v>
                </c:pt>
                <c:pt idx="325">
                  <c:v>2.7083300000000001</c:v>
                </c:pt>
                <c:pt idx="326">
                  <c:v>2.7166700000000001</c:v>
                </c:pt>
                <c:pt idx="327">
                  <c:v>2.7250000000000001</c:v>
                </c:pt>
                <c:pt idx="328">
                  <c:v>2.73333</c:v>
                </c:pt>
                <c:pt idx="329">
                  <c:v>2.7416700000000001</c:v>
                </c:pt>
                <c:pt idx="330">
                  <c:v>2.75</c:v>
                </c:pt>
                <c:pt idx="331">
                  <c:v>2.7583299999999999</c:v>
                </c:pt>
                <c:pt idx="332">
                  <c:v>2.76667</c:v>
                </c:pt>
                <c:pt idx="333">
                  <c:v>2.7749999999999999</c:v>
                </c:pt>
                <c:pt idx="334">
                  <c:v>2.7833299999999999</c:v>
                </c:pt>
                <c:pt idx="335">
                  <c:v>2.7916699999999999</c:v>
                </c:pt>
                <c:pt idx="336">
                  <c:v>2.8</c:v>
                </c:pt>
                <c:pt idx="337">
                  <c:v>2.8083300000000002</c:v>
                </c:pt>
                <c:pt idx="338">
                  <c:v>2.8166699999999998</c:v>
                </c:pt>
                <c:pt idx="339">
                  <c:v>2.8250000000000002</c:v>
                </c:pt>
                <c:pt idx="340">
                  <c:v>2.8333300000000001</c:v>
                </c:pt>
                <c:pt idx="341">
                  <c:v>2.8416700000000001</c:v>
                </c:pt>
                <c:pt idx="342">
                  <c:v>2.85</c:v>
                </c:pt>
                <c:pt idx="343">
                  <c:v>2.85833</c:v>
                </c:pt>
                <c:pt idx="344">
                  <c:v>2.8666700000000001</c:v>
                </c:pt>
                <c:pt idx="345">
                  <c:v>2.875</c:v>
                </c:pt>
                <c:pt idx="346">
                  <c:v>2.8833299999999999</c:v>
                </c:pt>
                <c:pt idx="347">
                  <c:v>2.89167</c:v>
                </c:pt>
                <c:pt idx="348">
                  <c:v>2.9</c:v>
                </c:pt>
                <c:pt idx="349">
                  <c:v>2.9083299999999999</c:v>
                </c:pt>
                <c:pt idx="350">
                  <c:v>2.9166699999999999</c:v>
                </c:pt>
                <c:pt idx="351">
                  <c:v>2.9249999999999998</c:v>
                </c:pt>
                <c:pt idx="352">
                  <c:v>2.9333300000000002</c:v>
                </c:pt>
                <c:pt idx="353">
                  <c:v>2.9416699999999998</c:v>
                </c:pt>
                <c:pt idx="354">
                  <c:v>2.95</c:v>
                </c:pt>
                <c:pt idx="355">
                  <c:v>2.9583300000000001</c:v>
                </c:pt>
                <c:pt idx="356">
                  <c:v>2.9666700000000001</c:v>
                </c:pt>
                <c:pt idx="357">
                  <c:v>2.9750000000000001</c:v>
                </c:pt>
                <c:pt idx="358">
                  <c:v>2.98333</c:v>
                </c:pt>
                <c:pt idx="359">
                  <c:v>2.9916700000000001</c:v>
                </c:pt>
                <c:pt idx="360">
                  <c:v>3</c:v>
                </c:pt>
                <c:pt idx="361">
                  <c:v>3.0083299999999999</c:v>
                </c:pt>
                <c:pt idx="362">
                  <c:v>3.01667</c:v>
                </c:pt>
                <c:pt idx="363">
                  <c:v>3.0249999999999999</c:v>
                </c:pt>
                <c:pt idx="364">
                  <c:v>3.0333299999999999</c:v>
                </c:pt>
                <c:pt idx="365">
                  <c:v>3.0416699999999999</c:v>
                </c:pt>
                <c:pt idx="366">
                  <c:v>3.05</c:v>
                </c:pt>
                <c:pt idx="367">
                  <c:v>3.0583300000000002</c:v>
                </c:pt>
                <c:pt idx="368">
                  <c:v>3.0666699999999998</c:v>
                </c:pt>
                <c:pt idx="369">
                  <c:v>3.0750000000000002</c:v>
                </c:pt>
                <c:pt idx="370">
                  <c:v>3.0833300000000001</c:v>
                </c:pt>
                <c:pt idx="371">
                  <c:v>3.0916700000000001</c:v>
                </c:pt>
                <c:pt idx="372">
                  <c:v>3.1</c:v>
                </c:pt>
                <c:pt idx="373">
                  <c:v>3.10833</c:v>
                </c:pt>
                <c:pt idx="374">
                  <c:v>3.1166700000000001</c:v>
                </c:pt>
                <c:pt idx="375">
                  <c:v>3.125</c:v>
                </c:pt>
                <c:pt idx="376">
                  <c:v>3.1333299999999999</c:v>
                </c:pt>
                <c:pt idx="377">
                  <c:v>3.14167</c:v>
                </c:pt>
                <c:pt idx="378">
                  <c:v>3.15</c:v>
                </c:pt>
                <c:pt idx="379">
                  <c:v>3.1583299999999999</c:v>
                </c:pt>
                <c:pt idx="380">
                  <c:v>3.1666699999999999</c:v>
                </c:pt>
                <c:pt idx="381">
                  <c:v>3.1749999999999998</c:v>
                </c:pt>
                <c:pt idx="382">
                  <c:v>3.1833300000000002</c:v>
                </c:pt>
                <c:pt idx="383">
                  <c:v>3.1916699999999998</c:v>
                </c:pt>
                <c:pt idx="384">
                  <c:v>3.2</c:v>
                </c:pt>
                <c:pt idx="385">
                  <c:v>3.2083300000000001</c:v>
                </c:pt>
                <c:pt idx="386">
                  <c:v>3.2166700000000001</c:v>
                </c:pt>
                <c:pt idx="387">
                  <c:v>3.2250000000000001</c:v>
                </c:pt>
                <c:pt idx="388">
                  <c:v>3.23333</c:v>
                </c:pt>
                <c:pt idx="389">
                  <c:v>3.2416700000000001</c:v>
                </c:pt>
                <c:pt idx="390">
                  <c:v>3.25</c:v>
                </c:pt>
                <c:pt idx="391">
                  <c:v>3.2583299999999999</c:v>
                </c:pt>
                <c:pt idx="392">
                  <c:v>3.26667</c:v>
                </c:pt>
                <c:pt idx="393">
                  <c:v>3.2749999999999999</c:v>
                </c:pt>
                <c:pt idx="394">
                  <c:v>3.2833299999999999</c:v>
                </c:pt>
                <c:pt idx="395">
                  <c:v>3.2916699999999999</c:v>
                </c:pt>
                <c:pt idx="396">
                  <c:v>3.3</c:v>
                </c:pt>
                <c:pt idx="397">
                  <c:v>3.3083300000000002</c:v>
                </c:pt>
                <c:pt idx="398">
                  <c:v>3.3166699999999998</c:v>
                </c:pt>
                <c:pt idx="399">
                  <c:v>3.3250000000000002</c:v>
                </c:pt>
                <c:pt idx="400">
                  <c:v>3.3333300000000001</c:v>
                </c:pt>
                <c:pt idx="401">
                  <c:v>3.3416700000000001</c:v>
                </c:pt>
                <c:pt idx="402">
                  <c:v>3.35</c:v>
                </c:pt>
                <c:pt idx="403">
                  <c:v>3.35833</c:v>
                </c:pt>
                <c:pt idx="404">
                  <c:v>3.3666700000000001</c:v>
                </c:pt>
                <c:pt idx="405">
                  <c:v>3.375</c:v>
                </c:pt>
                <c:pt idx="406">
                  <c:v>3.3833299999999999</c:v>
                </c:pt>
                <c:pt idx="407">
                  <c:v>3.39167</c:v>
                </c:pt>
                <c:pt idx="408">
                  <c:v>3.4</c:v>
                </c:pt>
                <c:pt idx="409">
                  <c:v>3.4083299999999999</c:v>
                </c:pt>
                <c:pt idx="410">
                  <c:v>3.4166699999999999</c:v>
                </c:pt>
                <c:pt idx="411">
                  <c:v>3.4249999999999998</c:v>
                </c:pt>
                <c:pt idx="412">
                  <c:v>3.4333300000000002</c:v>
                </c:pt>
                <c:pt idx="413">
                  <c:v>3.4416699999999998</c:v>
                </c:pt>
                <c:pt idx="414">
                  <c:v>3.45</c:v>
                </c:pt>
                <c:pt idx="415">
                  <c:v>3.4583300000000001</c:v>
                </c:pt>
                <c:pt idx="416">
                  <c:v>3.4666700000000001</c:v>
                </c:pt>
                <c:pt idx="417">
                  <c:v>3.4750000000000001</c:v>
                </c:pt>
                <c:pt idx="418">
                  <c:v>3.48333</c:v>
                </c:pt>
                <c:pt idx="419">
                  <c:v>3.4916700000000001</c:v>
                </c:pt>
                <c:pt idx="420">
                  <c:v>3.5</c:v>
                </c:pt>
                <c:pt idx="421">
                  <c:v>3.5083299999999999</c:v>
                </c:pt>
                <c:pt idx="422">
                  <c:v>3.51667</c:v>
                </c:pt>
                <c:pt idx="423">
                  <c:v>3.5249999999999999</c:v>
                </c:pt>
                <c:pt idx="424">
                  <c:v>3.5333299999999999</c:v>
                </c:pt>
                <c:pt idx="425">
                  <c:v>3.5416699999999999</c:v>
                </c:pt>
                <c:pt idx="426">
                  <c:v>3.55</c:v>
                </c:pt>
                <c:pt idx="427">
                  <c:v>3.5583300000000002</c:v>
                </c:pt>
                <c:pt idx="428">
                  <c:v>3.5666699999999998</c:v>
                </c:pt>
                <c:pt idx="429">
                  <c:v>3.5750000000000002</c:v>
                </c:pt>
                <c:pt idx="430">
                  <c:v>3.5833300000000001</c:v>
                </c:pt>
                <c:pt idx="431">
                  <c:v>3.5916700000000001</c:v>
                </c:pt>
                <c:pt idx="432">
                  <c:v>3.6</c:v>
                </c:pt>
                <c:pt idx="433">
                  <c:v>3.60833</c:v>
                </c:pt>
                <c:pt idx="434">
                  <c:v>3.6166700000000001</c:v>
                </c:pt>
                <c:pt idx="435">
                  <c:v>3.625</c:v>
                </c:pt>
                <c:pt idx="436">
                  <c:v>3.6333299999999999</c:v>
                </c:pt>
                <c:pt idx="437">
                  <c:v>3.64167</c:v>
                </c:pt>
                <c:pt idx="438">
                  <c:v>3.65</c:v>
                </c:pt>
                <c:pt idx="439">
                  <c:v>3.6583299999999999</c:v>
                </c:pt>
                <c:pt idx="440">
                  <c:v>3.6666699999999999</c:v>
                </c:pt>
                <c:pt idx="441">
                  <c:v>3.6749999999999998</c:v>
                </c:pt>
                <c:pt idx="442">
                  <c:v>3.6833300000000002</c:v>
                </c:pt>
                <c:pt idx="443">
                  <c:v>3.6916699999999998</c:v>
                </c:pt>
                <c:pt idx="444">
                  <c:v>3.7</c:v>
                </c:pt>
                <c:pt idx="445">
                  <c:v>3.7083300000000001</c:v>
                </c:pt>
                <c:pt idx="446">
                  <c:v>3.7166700000000001</c:v>
                </c:pt>
                <c:pt idx="447">
                  <c:v>3.7250000000000001</c:v>
                </c:pt>
                <c:pt idx="448">
                  <c:v>3.73333</c:v>
                </c:pt>
                <c:pt idx="449">
                  <c:v>3.7416700000000001</c:v>
                </c:pt>
                <c:pt idx="450">
                  <c:v>3.75</c:v>
                </c:pt>
                <c:pt idx="451">
                  <c:v>3.7583299999999999</c:v>
                </c:pt>
                <c:pt idx="452">
                  <c:v>3.76667</c:v>
                </c:pt>
                <c:pt idx="453">
                  <c:v>3.7749999999999999</c:v>
                </c:pt>
                <c:pt idx="454">
                  <c:v>3.7833299999999999</c:v>
                </c:pt>
                <c:pt idx="455">
                  <c:v>3.7916699999999999</c:v>
                </c:pt>
                <c:pt idx="456">
                  <c:v>3.8</c:v>
                </c:pt>
                <c:pt idx="457">
                  <c:v>3.8083300000000002</c:v>
                </c:pt>
                <c:pt idx="458">
                  <c:v>3.8166699999999998</c:v>
                </c:pt>
                <c:pt idx="459">
                  <c:v>3.8250000000000002</c:v>
                </c:pt>
                <c:pt idx="460">
                  <c:v>3.8333300000000001</c:v>
                </c:pt>
                <c:pt idx="461">
                  <c:v>3.8416700000000001</c:v>
                </c:pt>
                <c:pt idx="462">
                  <c:v>3.85</c:v>
                </c:pt>
                <c:pt idx="463">
                  <c:v>3.85833</c:v>
                </c:pt>
                <c:pt idx="464">
                  <c:v>3.8666700000000001</c:v>
                </c:pt>
                <c:pt idx="465">
                  <c:v>3.875</c:v>
                </c:pt>
                <c:pt idx="466">
                  <c:v>3.8833299999999999</c:v>
                </c:pt>
                <c:pt idx="467">
                  <c:v>3.89167</c:v>
                </c:pt>
                <c:pt idx="468">
                  <c:v>3.9</c:v>
                </c:pt>
                <c:pt idx="469">
                  <c:v>3.9083299999999999</c:v>
                </c:pt>
                <c:pt idx="470">
                  <c:v>3.9166699999999999</c:v>
                </c:pt>
                <c:pt idx="471">
                  <c:v>3.9249999999999998</c:v>
                </c:pt>
                <c:pt idx="472">
                  <c:v>3.9333300000000002</c:v>
                </c:pt>
                <c:pt idx="473">
                  <c:v>3.9416699999999998</c:v>
                </c:pt>
                <c:pt idx="474">
                  <c:v>3.95</c:v>
                </c:pt>
                <c:pt idx="475">
                  <c:v>3.9583300000000001</c:v>
                </c:pt>
                <c:pt idx="476">
                  <c:v>3.9666700000000001</c:v>
                </c:pt>
                <c:pt idx="477">
                  <c:v>3.9750000000000001</c:v>
                </c:pt>
                <c:pt idx="478">
                  <c:v>3.98333</c:v>
                </c:pt>
                <c:pt idx="479">
                  <c:v>3.9916700000000001</c:v>
                </c:pt>
                <c:pt idx="480">
                  <c:v>4</c:v>
                </c:pt>
                <c:pt idx="481">
                  <c:v>4.0083299999999999</c:v>
                </c:pt>
                <c:pt idx="482">
                  <c:v>4.0166700000000004</c:v>
                </c:pt>
                <c:pt idx="483">
                  <c:v>4.0250000000000004</c:v>
                </c:pt>
                <c:pt idx="484">
                  <c:v>4.0333300000000003</c:v>
                </c:pt>
                <c:pt idx="485">
                  <c:v>4.0416699999999999</c:v>
                </c:pt>
                <c:pt idx="486">
                  <c:v>4.05</c:v>
                </c:pt>
                <c:pt idx="487">
                  <c:v>4.0583299999999998</c:v>
                </c:pt>
                <c:pt idx="488">
                  <c:v>4.0666700000000002</c:v>
                </c:pt>
                <c:pt idx="489">
                  <c:v>4.0750000000000002</c:v>
                </c:pt>
                <c:pt idx="490">
                  <c:v>4.0833300000000001</c:v>
                </c:pt>
                <c:pt idx="491">
                  <c:v>4.0916699999999997</c:v>
                </c:pt>
                <c:pt idx="492">
                  <c:v>4.0999999999999996</c:v>
                </c:pt>
                <c:pt idx="493">
                  <c:v>4.1083299999999996</c:v>
                </c:pt>
                <c:pt idx="494">
                  <c:v>4.1166700000000001</c:v>
                </c:pt>
                <c:pt idx="495">
                  <c:v>4.125</c:v>
                </c:pt>
                <c:pt idx="496">
                  <c:v>4.1333299999999999</c:v>
                </c:pt>
                <c:pt idx="497">
                  <c:v>4.1416700000000004</c:v>
                </c:pt>
                <c:pt idx="498">
                  <c:v>4.1500000000000004</c:v>
                </c:pt>
                <c:pt idx="499">
                  <c:v>4.1583300000000003</c:v>
                </c:pt>
                <c:pt idx="500">
                  <c:v>4.1666699999999999</c:v>
                </c:pt>
                <c:pt idx="501">
                  <c:v>4.1749999999999998</c:v>
                </c:pt>
                <c:pt idx="502">
                  <c:v>4.1833299999999998</c:v>
                </c:pt>
                <c:pt idx="503">
                  <c:v>4.1916700000000002</c:v>
                </c:pt>
                <c:pt idx="504">
                  <c:v>4.2</c:v>
                </c:pt>
                <c:pt idx="505">
                  <c:v>4.2083300000000001</c:v>
                </c:pt>
                <c:pt idx="506">
                  <c:v>4.2166699999999997</c:v>
                </c:pt>
                <c:pt idx="507">
                  <c:v>4.2249999999999996</c:v>
                </c:pt>
                <c:pt idx="508">
                  <c:v>4.2333299999999996</c:v>
                </c:pt>
                <c:pt idx="509">
                  <c:v>4.2416700000000001</c:v>
                </c:pt>
                <c:pt idx="510">
                  <c:v>4.25</c:v>
                </c:pt>
                <c:pt idx="511">
                  <c:v>4.2583299999999999</c:v>
                </c:pt>
                <c:pt idx="512">
                  <c:v>4.2666700000000004</c:v>
                </c:pt>
                <c:pt idx="513">
                  <c:v>4.2750000000000004</c:v>
                </c:pt>
                <c:pt idx="514">
                  <c:v>4.2833300000000003</c:v>
                </c:pt>
                <c:pt idx="515">
                  <c:v>4.2916699999999999</c:v>
                </c:pt>
                <c:pt idx="516">
                  <c:v>4.3</c:v>
                </c:pt>
                <c:pt idx="517">
                  <c:v>4.3083299999999998</c:v>
                </c:pt>
                <c:pt idx="518">
                  <c:v>4.3166700000000002</c:v>
                </c:pt>
                <c:pt idx="519">
                  <c:v>4.3250000000000002</c:v>
                </c:pt>
                <c:pt idx="520">
                  <c:v>4.3333300000000001</c:v>
                </c:pt>
                <c:pt idx="521">
                  <c:v>4.3416699999999997</c:v>
                </c:pt>
                <c:pt idx="522">
                  <c:v>4.3499999999999996</c:v>
                </c:pt>
                <c:pt idx="523">
                  <c:v>4.3583299999999996</c:v>
                </c:pt>
                <c:pt idx="524">
                  <c:v>4.3666700000000001</c:v>
                </c:pt>
                <c:pt idx="525">
                  <c:v>4.375</c:v>
                </c:pt>
                <c:pt idx="526">
                  <c:v>4.3833299999999999</c:v>
                </c:pt>
                <c:pt idx="527">
                  <c:v>4.3916700000000004</c:v>
                </c:pt>
                <c:pt idx="528">
                  <c:v>4.4000000000000004</c:v>
                </c:pt>
                <c:pt idx="529">
                  <c:v>4.4083300000000003</c:v>
                </c:pt>
                <c:pt idx="530">
                  <c:v>4.4166699999999999</c:v>
                </c:pt>
                <c:pt idx="531">
                  <c:v>4.4249999999999998</c:v>
                </c:pt>
                <c:pt idx="532">
                  <c:v>4.4333299999999998</c:v>
                </c:pt>
                <c:pt idx="533">
                  <c:v>4.4416700000000002</c:v>
                </c:pt>
                <c:pt idx="534">
                  <c:v>4.45</c:v>
                </c:pt>
                <c:pt idx="535">
                  <c:v>4.4583300000000001</c:v>
                </c:pt>
                <c:pt idx="536">
                  <c:v>4.4666699999999997</c:v>
                </c:pt>
                <c:pt idx="537">
                  <c:v>4.4749999999999996</c:v>
                </c:pt>
                <c:pt idx="538">
                  <c:v>4.4833299999999996</c:v>
                </c:pt>
                <c:pt idx="539">
                  <c:v>4.4916700000000001</c:v>
                </c:pt>
                <c:pt idx="540">
                  <c:v>4.5</c:v>
                </c:pt>
                <c:pt idx="541">
                  <c:v>4.5083299999999999</c:v>
                </c:pt>
                <c:pt idx="542">
                  <c:v>4.5166700000000004</c:v>
                </c:pt>
                <c:pt idx="543">
                  <c:v>4.5250000000000004</c:v>
                </c:pt>
                <c:pt idx="544">
                  <c:v>4.5333300000000003</c:v>
                </c:pt>
                <c:pt idx="545">
                  <c:v>4.5416699999999999</c:v>
                </c:pt>
                <c:pt idx="546">
                  <c:v>4.55</c:v>
                </c:pt>
                <c:pt idx="547">
                  <c:v>4.5583299999999998</c:v>
                </c:pt>
                <c:pt idx="548">
                  <c:v>4.5666700000000002</c:v>
                </c:pt>
                <c:pt idx="549">
                  <c:v>4.5750000000000002</c:v>
                </c:pt>
                <c:pt idx="550">
                  <c:v>4.5833300000000001</c:v>
                </c:pt>
                <c:pt idx="551">
                  <c:v>4.5916699999999997</c:v>
                </c:pt>
                <c:pt idx="552">
                  <c:v>4.5999999999999996</c:v>
                </c:pt>
                <c:pt idx="553">
                  <c:v>4.6083299999999996</c:v>
                </c:pt>
                <c:pt idx="554">
                  <c:v>4.6166700000000001</c:v>
                </c:pt>
                <c:pt idx="555">
                  <c:v>4.625</c:v>
                </c:pt>
                <c:pt idx="556">
                  <c:v>4.6333299999999999</c:v>
                </c:pt>
                <c:pt idx="557">
                  <c:v>4.6416700000000004</c:v>
                </c:pt>
                <c:pt idx="558">
                  <c:v>4.6500000000000004</c:v>
                </c:pt>
                <c:pt idx="559">
                  <c:v>4.6583300000000003</c:v>
                </c:pt>
                <c:pt idx="560">
                  <c:v>4.6666699999999999</c:v>
                </c:pt>
                <c:pt idx="561">
                  <c:v>4.6749999999999998</c:v>
                </c:pt>
                <c:pt idx="562">
                  <c:v>4.6833299999999998</c:v>
                </c:pt>
                <c:pt idx="563">
                  <c:v>4.6916700000000002</c:v>
                </c:pt>
                <c:pt idx="564">
                  <c:v>4.7</c:v>
                </c:pt>
                <c:pt idx="565">
                  <c:v>4.7083300000000001</c:v>
                </c:pt>
                <c:pt idx="566">
                  <c:v>4.7166699999999997</c:v>
                </c:pt>
                <c:pt idx="567">
                  <c:v>4.7249999999999996</c:v>
                </c:pt>
                <c:pt idx="568">
                  <c:v>4.7333299999999996</c:v>
                </c:pt>
                <c:pt idx="569">
                  <c:v>4.7416700000000001</c:v>
                </c:pt>
                <c:pt idx="570">
                  <c:v>4.75</c:v>
                </c:pt>
                <c:pt idx="571">
                  <c:v>4.7583299999999999</c:v>
                </c:pt>
                <c:pt idx="572">
                  <c:v>4.7666700000000004</c:v>
                </c:pt>
                <c:pt idx="573">
                  <c:v>4.7750000000000004</c:v>
                </c:pt>
                <c:pt idx="574">
                  <c:v>4.7833300000000003</c:v>
                </c:pt>
                <c:pt idx="575">
                  <c:v>4.7916699999999999</c:v>
                </c:pt>
                <c:pt idx="576">
                  <c:v>4.8</c:v>
                </c:pt>
                <c:pt idx="577">
                  <c:v>4.8083299999999998</c:v>
                </c:pt>
                <c:pt idx="578">
                  <c:v>4.8166700000000002</c:v>
                </c:pt>
                <c:pt idx="579">
                  <c:v>4.8250000000000002</c:v>
                </c:pt>
                <c:pt idx="580">
                  <c:v>4.8333300000000001</c:v>
                </c:pt>
                <c:pt idx="581">
                  <c:v>4.8416699999999997</c:v>
                </c:pt>
                <c:pt idx="582">
                  <c:v>4.8499999999999996</c:v>
                </c:pt>
                <c:pt idx="583">
                  <c:v>4.8583299999999996</c:v>
                </c:pt>
                <c:pt idx="584">
                  <c:v>4.8666700000000001</c:v>
                </c:pt>
                <c:pt idx="585">
                  <c:v>4.875</c:v>
                </c:pt>
                <c:pt idx="586">
                  <c:v>4.8833299999999999</c:v>
                </c:pt>
                <c:pt idx="587">
                  <c:v>4.8916700000000004</c:v>
                </c:pt>
                <c:pt idx="588">
                  <c:v>4.9000000000000004</c:v>
                </c:pt>
                <c:pt idx="589">
                  <c:v>4.9083300000000003</c:v>
                </c:pt>
                <c:pt idx="590">
                  <c:v>4.9166699999999999</c:v>
                </c:pt>
                <c:pt idx="591">
                  <c:v>4.9249999999999998</c:v>
                </c:pt>
                <c:pt idx="592">
                  <c:v>4.9333299999999998</c:v>
                </c:pt>
                <c:pt idx="593">
                  <c:v>4.9416700000000002</c:v>
                </c:pt>
                <c:pt idx="594">
                  <c:v>4.95</c:v>
                </c:pt>
                <c:pt idx="595">
                  <c:v>4.9583300000000001</c:v>
                </c:pt>
                <c:pt idx="596">
                  <c:v>4.9666699999999997</c:v>
                </c:pt>
                <c:pt idx="597">
                  <c:v>4.9749999999999996</c:v>
                </c:pt>
                <c:pt idx="598">
                  <c:v>4.9833299999999996</c:v>
                </c:pt>
                <c:pt idx="599">
                  <c:v>4.9916700000000001</c:v>
                </c:pt>
                <c:pt idx="600">
                  <c:v>5</c:v>
                </c:pt>
                <c:pt idx="601">
                  <c:v>5.0083299999999999</c:v>
                </c:pt>
                <c:pt idx="602">
                  <c:v>5.0166700000000004</c:v>
                </c:pt>
                <c:pt idx="603">
                  <c:v>5.0250000000000004</c:v>
                </c:pt>
                <c:pt idx="604">
                  <c:v>5.0333300000000003</c:v>
                </c:pt>
                <c:pt idx="605">
                  <c:v>5.0416699999999999</c:v>
                </c:pt>
                <c:pt idx="606">
                  <c:v>5.05</c:v>
                </c:pt>
                <c:pt idx="607">
                  <c:v>5.0583299999999998</c:v>
                </c:pt>
                <c:pt idx="608">
                  <c:v>5.0666700000000002</c:v>
                </c:pt>
                <c:pt idx="609">
                  <c:v>5.0750000000000002</c:v>
                </c:pt>
                <c:pt idx="610">
                  <c:v>5.0833300000000001</c:v>
                </c:pt>
                <c:pt idx="611">
                  <c:v>5.0916699999999997</c:v>
                </c:pt>
                <c:pt idx="612">
                  <c:v>5.0999999999999996</c:v>
                </c:pt>
                <c:pt idx="613">
                  <c:v>5.1083299999999996</c:v>
                </c:pt>
                <c:pt idx="614">
                  <c:v>5.1166700000000001</c:v>
                </c:pt>
                <c:pt idx="615">
                  <c:v>5.125</c:v>
                </c:pt>
                <c:pt idx="616">
                  <c:v>5.1333299999999999</c:v>
                </c:pt>
                <c:pt idx="617">
                  <c:v>5.1416700000000004</c:v>
                </c:pt>
                <c:pt idx="618">
                  <c:v>5.15</c:v>
                </c:pt>
                <c:pt idx="619">
                  <c:v>5.1583300000000003</c:v>
                </c:pt>
                <c:pt idx="620">
                  <c:v>5.1666699999999999</c:v>
                </c:pt>
                <c:pt idx="621">
                  <c:v>5.1749999999999998</c:v>
                </c:pt>
                <c:pt idx="622">
                  <c:v>5.1833299999999998</c:v>
                </c:pt>
                <c:pt idx="623">
                  <c:v>5.1916700000000002</c:v>
                </c:pt>
                <c:pt idx="624">
                  <c:v>5.2</c:v>
                </c:pt>
                <c:pt idx="625">
                  <c:v>5.2083300000000001</c:v>
                </c:pt>
                <c:pt idx="626">
                  <c:v>5.2166699999999997</c:v>
                </c:pt>
                <c:pt idx="627">
                  <c:v>5.2249999999999996</c:v>
                </c:pt>
                <c:pt idx="628">
                  <c:v>5.2333299999999996</c:v>
                </c:pt>
                <c:pt idx="629">
                  <c:v>5.2416700000000001</c:v>
                </c:pt>
                <c:pt idx="630">
                  <c:v>5.25</c:v>
                </c:pt>
                <c:pt idx="631">
                  <c:v>5.2583299999999999</c:v>
                </c:pt>
                <c:pt idx="632">
                  <c:v>5.2666700000000004</c:v>
                </c:pt>
                <c:pt idx="633">
                  <c:v>5.2750000000000004</c:v>
                </c:pt>
                <c:pt idx="634">
                  <c:v>5.2833300000000003</c:v>
                </c:pt>
                <c:pt idx="635">
                  <c:v>5.2916699999999999</c:v>
                </c:pt>
                <c:pt idx="636">
                  <c:v>5.3</c:v>
                </c:pt>
                <c:pt idx="637">
                  <c:v>5.3083299999999998</c:v>
                </c:pt>
                <c:pt idx="638">
                  <c:v>5.3166700000000002</c:v>
                </c:pt>
                <c:pt idx="639">
                  <c:v>5.3250000000000002</c:v>
                </c:pt>
                <c:pt idx="640">
                  <c:v>5.3333300000000001</c:v>
                </c:pt>
                <c:pt idx="641">
                  <c:v>5.3416699999999997</c:v>
                </c:pt>
                <c:pt idx="642">
                  <c:v>5.35</c:v>
                </c:pt>
                <c:pt idx="643">
                  <c:v>5.3583299999999996</c:v>
                </c:pt>
                <c:pt idx="644">
                  <c:v>5.3666700000000001</c:v>
                </c:pt>
                <c:pt idx="645">
                  <c:v>5.375</c:v>
                </c:pt>
                <c:pt idx="646">
                  <c:v>5.3833299999999999</c:v>
                </c:pt>
                <c:pt idx="647">
                  <c:v>5.3916700000000004</c:v>
                </c:pt>
                <c:pt idx="648">
                  <c:v>5.4</c:v>
                </c:pt>
                <c:pt idx="649">
                  <c:v>5.4083300000000003</c:v>
                </c:pt>
                <c:pt idx="650">
                  <c:v>5.4166699999999999</c:v>
                </c:pt>
                <c:pt idx="651">
                  <c:v>5.4249999999999998</c:v>
                </c:pt>
                <c:pt idx="652">
                  <c:v>5.4333299999999998</c:v>
                </c:pt>
                <c:pt idx="653">
                  <c:v>5.4416700000000002</c:v>
                </c:pt>
                <c:pt idx="654">
                  <c:v>5.45</c:v>
                </c:pt>
                <c:pt idx="655">
                  <c:v>5.4583300000000001</c:v>
                </c:pt>
                <c:pt idx="656">
                  <c:v>5.4666699999999997</c:v>
                </c:pt>
                <c:pt idx="657">
                  <c:v>5.4749999999999996</c:v>
                </c:pt>
                <c:pt idx="658">
                  <c:v>5.4833299999999996</c:v>
                </c:pt>
                <c:pt idx="659">
                  <c:v>5.4916700000000001</c:v>
                </c:pt>
                <c:pt idx="660">
                  <c:v>5.5</c:v>
                </c:pt>
                <c:pt idx="661">
                  <c:v>5.5083299999999999</c:v>
                </c:pt>
                <c:pt idx="662">
                  <c:v>5.5166700000000004</c:v>
                </c:pt>
                <c:pt idx="663">
                  <c:v>5.5250000000000004</c:v>
                </c:pt>
                <c:pt idx="664">
                  <c:v>5.5333300000000003</c:v>
                </c:pt>
                <c:pt idx="665">
                  <c:v>5.5416699999999999</c:v>
                </c:pt>
                <c:pt idx="666">
                  <c:v>5.55</c:v>
                </c:pt>
                <c:pt idx="667">
                  <c:v>5.5583299999999998</c:v>
                </c:pt>
                <c:pt idx="668">
                  <c:v>5.5666700000000002</c:v>
                </c:pt>
                <c:pt idx="669">
                  <c:v>5.5750000000000002</c:v>
                </c:pt>
                <c:pt idx="670">
                  <c:v>5.5833300000000001</c:v>
                </c:pt>
                <c:pt idx="671">
                  <c:v>5.5916699999999997</c:v>
                </c:pt>
                <c:pt idx="672">
                  <c:v>5.6</c:v>
                </c:pt>
                <c:pt idx="673">
                  <c:v>5.6083299999999996</c:v>
                </c:pt>
                <c:pt idx="674">
                  <c:v>5.6166700000000001</c:v>
                </c:pt>
                <c:pt idx="675">
                  <c:v>5.625</c:v>
                </c:pt>
                <c:pt idx="676">
                  <c:v>5.6333299999999999</c:v>
                </c:pt>
                <c:pt idx="677">
                  <c:v>5.6416700000000004</c:v>
                </c:pt>
                <c:pt idx="678">
                  <c:v>5.65</c:v>
                </c:pt>
                <c:pt idx="679">
                  <c:v>5.6583300000000003</c:v>
                </c:pt>
                <c:pt idx="680">
                  <c:v>5.6666699999999999</c:v>
                </c:pt>
                <c:pt idx="681">
                  <c:v>5.6749999999999998</c:v>
                </c:pt>
                <c:pt idx="682">
                  <c:v>5.6833299999999998</c:v>
                </c:pt>
                <c:pt idx="683">
                  <c:v>5.6916700000000002</c:v>
                </c:pt>
                <c:pt idx="684">
                  <c:v>5.7</c:v>
                </c:pt>
                <c:pt idx="685">
                  <c:v>5.7083300000000001</c:v>
                </c:pt>
                <c:pt idx="686">
                  <c:v>5.7166699999999997</c:v>
                </c:pt>
                <c:pt idx="687">
                  <c:v>5.7249999999999996</c:v>
                </c:pt>
                <c:pt idx="688">
                  <c:v>5.7333299999999996</c:v>
                </c:pt>
                <c:pt idx="689">
                  <c:v>5.7416700000000001</c:v>
                </c:pt>
                <c:pt idx="690">
                  <c:v>5.75</c:v>
                </c:pt>
                <c:pt idx="691">
                  <c:v>5.7583299999999999</c:v>
                </c:pt>
                <c:pt idx="692">
                  <c:v>5.7666700000000004</c:v>
                </c:pt>
                <c:pt idx="693">
                  <c:v>5.7750000000000004</c:v>
                </c:pt>
                <c:pt idx="694">
                  <c:v>5.7833300000000003</c:v>
                </c:pt>
                <c:pt idx="695">
                  <c:v>5.7916699999999999</c:v>
                </c:pt>
                <c:pt idx="696">
                  <c:v>5.8</c:v>
                </c:pt>
                <c:pt idx="697">
                  <c:v>5.8083299999999998</c:v>
                </c:pt>
                <c:pt idx="698">
                  <c:v>5.8166700000000002</c:v>
                </c:pt>
                <c:pt idx="699">
                  <c:v>5.8250000000000002</c:v>
                </c:pt>
                <c:pt idx="700">
                  <c:v>5.8333300000000001</c:v>
                </c:pt>
                <c:pt idx="701">
                  <c:v>5.8416699999999997</c:v>
                </c:pt>
                <c:pt idx="702">
                  <c:v>5.85</c:v>
                </c:pt>
                <c:pt idx="703">
                  <c:v>5.8583299999999996</c:v>
                </c:pt>
                <c:pt idx="704">
                  <c:v>5.8666700000000001</c:v>
                </c:pt>
                <c:pt idx="705">
                  <c:v>5.875</c:v>
                </c:pt>
                <c:pt idx="706">
                  <c:v>5.8833299999999999</c:v>
                </c:pt>
                <c:pt idx="707">
                  <c:v>5.8916700000000004</c:v>
                </c:pt>
                <c:pt idx="708">
                  <c:v>5.9</c:v>
                </c:pt>
                <c:pt idx="709">
                  <c:v>5.9083300000000003</c:v>
                </c:pt>
                <c:pt idx="710">
                  <c:v>5.9166699999999999</c:v>
                </c:pt>
                <c:pt idx="711">
                  <c:v>5.9249999999999998</c:v>
                </c:pt>
                <c:pt idx="712">
                  <c:v>5.9333299999999998</c:v>
                </c:pt>
                <c:pt idx="713">
                  <c:v>5.9416700000000002</c:v>
                </c:pt>
                <c:pt idx="714">
                  <c:v>5.95</c:v>
                </c:pt>
                <c:pt idx="715">
                  <c:v>5.9583300000000001</c:v>
                </c:pt>
                <c:pt idx="716">
                  <c:v>5.9666699999999997</c:v>
                </c:pt>
                <c:pt idx="717">
                  <c:v>5.9749999999999996</c:v>
                </c:pt>
                <c:pt idx="718">
                  <c:v>5.9833299999999996</c:v>
                </c:pt>
                <c:pt idx="719">
                  <c:v>5.9916700000000001</c:v>
                </c:pt>
                <c:pt idx="720">
                  <c:v>6</c:v>
                </c:pt>
                <c:pt idx="721">
                  <c:v>6.0083299999999999</c:v>
                </c:pt>
                <c:pt idx="722">
                  <c:v>6.0166700000000004</c:v>
                </c:pt>
                <c:pt idx="723">
                  <c:v>6.0250000000000004</c:v>
                </c:pt>
                <c:pt idx="724">
                  <c:v>6.0333300000000003</c:v>
                </c:pt>
                <c:pt idx="725">
                  <c:v>6.0416699999999999</c:v>
                </c:pt>
                <c:pt idx="726">
                  <c:v>6.05</c:v>
                </c:pt>
                <c:pt idx="727">
                  <c:v>6.0583299999999998</c:v>
                </c:pt>
                <c:pt idx="728">
                  <c:v>6.0666700000000002</c:v>
                </c:pt>
                <c:pt idx="729">
                  <c:v>6.0750000000000002</c:v>
                </c:pt>
                <c:pt idx="730">
                  <c:v>6.0833300000000001</c:v>
                </c:pt>
                <c:pt idx="731">
                  <c:v>6.0916699999999997</c:v>
                </c:pt>
                <c:pt idx="732">
                  <c:v>6.1</c:v>
                </c:pt>
                <c:pt idx="733">
                  <c:v>6.1083299999999996</c:v>
                </c:pt>
                <c:pt idx="734">
                  <c:v>6.1166700000000001</c:v>
                </c:pt>
                <c:pt idx="735">
                  <c:v>6.125</c:v>
                </c:pt>
                <c:pt idx="736">
                  <c:v>6.1333299999999999</c:v>
                </c:pt>
                <c:pt idx="737">
                  <c:v>6.1416700000000004</c:v>
                </c:pt>
                <c:pt idx="738">
                  <c:v>6.15</c:v>
                </c:pt>
                <c:pt idx="739">
                  <c:v>6.1583300000000003</c:v>
                </c:pt>
                <c:pt idx="740">
                  <c:v>6.1666699999999999</c:v>
                </c:pt>
                <c:pt idx="741">
                  <c:v>6.1749999999999998</c:v>
                </c:pt>
                <c:pt idx="742">
                  <c:v>6.1833299999999998</c:v>
                </c:pt>
                <c:pt idx="743">
                  <c:v>6.1916700000000002</c:v>
                </c:pt>
                <c:pt idx="744">
                  <c:v>6.2</c:v>
                </c:pt>
                <c:pt idx="745">
                  <c:v>6.2083300000000001</c:v>
                </c:pt>
                <c:pt idx="746">
                  <c:v>6.2166699999999997</c:v>
                </c:pt>
                <c:pt idx="747">
                  <c:v>6.2249999999999996</c:v>
                </c:pt>
                <c:pt idx="748">
                  <c:v>6.2333299999999996</c:v>
                </c:pt>
                <c:pt idx="749">
                  <c:v>6.2416700000000001</c:v>
                </c:pt>
                <c:pt idx="750">
                  <c:v>6.25</c:v>
                </c:pt>
                <c:pt idx="751">
                  <c:v>6.2583299999999999</c:v>
                </c:pt>
                <c:pt idx="752">
                  <c:v>6.2666700000000004</c:v>
                </c:pt>
                <c:pt idx="753">
                  <c:v>6.2750000000000004</c:v>
                </c:pt>
                <c:pt idx="754">
                  <c:v>6.2833300000000003</c:v>
                </c:pt>
                <c:pt idx="755">
                  <c:v>6.2916699999999999</c:v>
                </c:pt>
                <c:pt idx="756">
                  <c:v>6.3</c:v>
                </c:pt>
                <c:pt idx="757">
                  <c:v>6.3083299999999998</c:v>
                </c:pt>
                <c:pt idx="758">
                  <c:v>6.3166700000000002</c:v>
                </c:pt>
                <c:pt idx="759">
                  <c:v>6.3250000000000002</c:v>
                </c:pt>
                <c:pt idx="760">
                  <c:v>6.3333300000000001</c:v>
                </c:pt>
                <c:pt idx="761">
                  <c:v>6.3416699999999997</c:v>
                </c:pt>
                <c:pt idx="762">
                  <c:v>6.35</c:v>
                </c:pt>
                <c:pt idx="763">
                  <c:v>6.3583299999999996</c:v>
                </c:pt>
                <c:pt idx="764">
                  <c:v>6.3666700000000001</c:v>
                </c:pt>
                <c:pt idx="765">
                  <c:v>6.375</c:v>
                </c:pt>
                <c:pt idx="766">
                  <c:v>6.3833299999999999</c:v>
                </c:pt>
                <c:pt idx="767">
                  <c:v>6.3916700000000004</c:v>
                </c:pt>
                <c:pt idx="768">
                  <c:v>6.4</c:v>
                </c:pt>
                <c:pt idx="769">
                  <c:v>6.4083300000000003</c:v>
                </c:pt>
                <c:pt idx="770">
                  <c:v>6.4166699999999999</c:v>
                </c:pt>
                <c:pt idx="771">
                  <c:v>6.4249999999999998</c:v>
                </c:pt>
                <c:pt idx="772">
                  <c:v>6.4333299999999998</c:v>
                </c:pt>
                <c:pt idx="773">
                  <c:v>6.4416700000000002</c:v>
                </c:pt>
                <c:pt idx="774">
                  <c:v>6.45</c:v>
                </c:pt>
                <c:pt idx="775">
                  <c:v>6.4583300000000001</c:v>
                </c:pt>
                <c:pt idx="776">
                  <c:v>6.4666699999999997</c:v>
                </c:pt>
                <c:pt idx="777">
                  <c:v>6.4749999999999996</c:v>
                </c:pt>
                <c:pt idx="778">
                  <c:v>6.4833299999999996</c:v>
                </c:pt>
                <c:pt idx="779">
                  <c:v>6.4916700000000001</c:v>
                </c:pt>
                <c:pt idx="780">
                  <c:v>6.5</c:v>
                </c:pt>
                <c:pt idx="781">
                  <c:v>6.5083299999999999</c:v>
                </c:pt>
                <c:pt idx="782">
                  <c:v>6.5166700000000004</c:v>
                </c:pt>
                <c:pt idx="783">
                  <c:v>6.5250000000000004</c:v>
                </c:pt>
                <c:pt idx="784">
                  <c:v>6.5333300000000003</c:v>
                </c:pt>
                <c:pt idx="785">
                  <c:v>6.5416699999999999</c:v>
                </c:pt>
                <c:pt idx="786">
                  <c:v>6.55</c:v>
                </c:pt>
                <c:pt idx="787">
                  <c:v>6.5583299999999998</c:v>
                </c:pt>
                <c:pt idx="788">
                  <c:v>6.5666700000000002</c:v>
                </c:pt>
                <c:pt idx="789">
                  <c:v>6.5750000000000002</c:v>
                </c:pt>
                <c:pt idx="790">
                  <c:v>6.5833300000000001</c:v>
                </c:pt>
                <c:pt idx="791">
                  <c:v>6.5916699999999997</c:v>
                </c:pt>
                <c:pt idx="792">
                  <c:v>6.6</c:v>
                </c:pt>
                <c:pt idx="793">
                  <c:v>6.6083299999999996</c:v>
                </c:pt>
                <c:pt idx="794">
                  <c:v>6.6166700000000001</c:v>
                </c:pt>
                <c:pt idx="795">
                  <c:v>6.625</c:v>
                </c:pt>
                <c:pt idx="796">
                  <c:v>6.6333299999999999</c:v>
                </c:pt>
                <c:pt idx="797">
                  <c:v>6.6416700000000004</c:v>
                </c:pt>
                <c:pt idx="798">
                  <c:v>6.65</c:v>
                </c:pt>
                <c:pt idx="799">
                  <c:v>6.6583300000000003</c:v>
                </c:pt>
                <c:pt idx="800">
                  <c:v>6.6666699999999999</c:v>
                </c:pt>
                <c:pt idx="801">
                  <c:v>6.6749999999999998</c:v>
                </c:pt>
                <c:pt idx="802">
                  <c:v>6.6833299999999998</c:v>
                </c:pt>
                <c:pt idx="803">
                  <c:v>6.6916700000000002</c:v>
                </c:pt>
                <c:pt idx="804">
                  <c:v>6.7</c:v>
                </c:pt>
                <c:pt idx="805">
                  <c:v>6.7083300000000001</c:v>
                </c:pt>
                <c:pt idx="806">
                  <c:v>6.7166699999999997</c:v>
                </c:pt>
                <c:pt idx="807">
                  <c:v>6.7249999999999996</c:v>
                </c:pt>
                <c:pt idx="808">
                  <c:v>6.7333299999999996</c:v>
                </c:pt>
                <c:pt idx="809">
                  <c:v>6.7416700000000001</c:v>
                </c:pt>
                <c:pt idx="810">
                  <c:v>6.75</c:v>
                </c:pt>
                <c:pt idx="811">
                  <c:v>6.7583299999999999</c:v>
                </c:pt>
                <c:pt idx="812">
                  <c:v>6.7666700000000004</c:v>
                </c:pt>
                <c:pt idx="813">
                  <c:v>6.7750000000000004</c:v>
                </c:pt>
                <c:pt idx="814">
                  <c:v>6.7833300000000003</c:v>
                </c:pt>
                <c:pt idx="815">
                  <c:v>6.7916699999999999</c:v>
                </c:pt>
                <c:pt idx="816">
                  <c:v>6.8</c:v>
                </c:pt>
                <c:pt idx="817">
                  <c:v>6.8083299999999998</c:v>
                </c:pt>
                <c:pt idx="818">
                  <c:v>6.8166700000000002</c:v>
                </c:pt>
                <c:pt idx="819">
                  <c:v>6.8250000000000002</c:v>
                </c:pt>
                <c:pt idx="820">
                  <c:v>6.8333300000000001</c:v>
                </c:pt>
                <c:pt idx="821">
                  <c:v>6.8416699999999997</c:v>
                </c:pt>
                <c:pt idx="822">
                  <c:v>6.85</c:v>
                </c:pt>
                <c:pt idx="823">
                  <c:v>6.8583299999999996</c:v>
                </c:pt>
                <c:pt idx="824">
                  <c:v>6.8666700000000001</c:v>
                </c:pt>
                <c:pt idx="825">
                  <c:v>6.875</c:v>
                </c:pt>
                <c:pt idx="826">
                  <c:v>6.8833299999999999</c:v>
                </c:pt>
                <c:pt idx="827">
                  <c:v>6.8916700000000004</c:v>
                </c:pt>
                <c:pt idx="828">
                  <c:v>6.9</c:v>
                </c:pt>
                <c:pt idx="829">
                  <c:v>6.9083300000000003</c:v>
                </c:pt>
                <c:pt idx="830">
                  <c:v>6.9166699999999999</c:v>
                </c:pt>
                <c:pt idx="831">
                  <c:v>6.9249999999999998</c:v>
                </c:pt>
                <c:pt idx="832">
                  <c:v>6.9333299999999998</c:v>
                </c:pt>
                <c:pt idx="833">
                  <c:v>6.9416700000000002</c:v>
                </c:pt>
                <c:pt idx="834">
                  <c:v>6.95</c:v>
                </c:pt>
                <c:pt idx="835">
                  <c:v>6.9583300000000001</c:v>
                </c:pt>
                <c:pt idx="836">
                  <c:v>6.9666699999999997</c:v>
                </c:pt>
                <c:pt idx="837">
                  <c:v>6.9749999999999996</c:v>
                </c:pt>
                <c:pt idx="838">
                  <c:v>6.9833299999999996</c:v>
                </c:pt>
                <c:pt idx="839">
                  <c:v>6.9916700000000001</c:v>
                </c:pt>
                <c:pt idx="840">
                  <c:v>7</c:v>
                </c:pt>
              </c:numCache>
            </c:numRef>
          </c:xVal>
          <c:yVal>
            <c:numRef>
              <c:f>Standard!$C$18:$C$858</c:f>
              <c:numCache>
                <c:formatCode>General</c:formatCode>
                <c:ptCount val="84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1</c:v>
                </c:pt>
                <c:pt idx="31">
                  <c:v>2</c:v>
                </c:pt>
                <c:pt idx="32">
                  <c:v>2</c:v>
                </c:pt>
                <c:pt idx="33">
                  <c:v>3</c:v>
                </c:pt>
                <c:pt idx="34">
                  <c:v>3</c:v>
                </c:pt>
                <c:pt idx="35">
                  <c:v>3</c:v>
                </c:pt>
                <c:pt idx="36">
                  <c:v>3</c:v>
                </c:pt>
                <c:pt idx="37">
                  <c:v>3</c:v>
                </c:pt>
                <c:pt idx="38">
                  <c:v>3</c:v>
                </c:pt>
                <c:pt idx="39">
                  <c:v>3</c:v>
                </c:pt>
                <c:pt idx="40">
                  <c:v>3</c:v>
                </c:pt>
                <c:pt idx="41">
                  <c:v>3</c:v>
                </c:pt>
                <c:pt idx="42">
                  <c:v>4</c:v>
                </c:pt>
                <c:pt idx="43">
                  <c:v>4</c:v>
                </c:pt>
                <c:pt idx="44">
                  <c:v>4</c:v>
                </c:pt>
                <c:pt idx="45">
                  <c:v>4</c:v>
                </c:pt>
                <c:pt idx="46">
                  <c:v>4</c:v>
                </c:pt>
                <c:pt idx="47">
                  <c:v>4</c:v>
                </c:pt>
                <c:pt idx="48">
                  <c:v>4</c:v>
                </c:pt>
                <c:pt idx="49">
                  <c:v>3</c:v>
                </c:pt>
                <c:pt idx="50">
                  <c:v>3</c:v>
                </c:pt>
                <c:pt idx="51">
                  <c:v>3</c:v>
                </c:pt>
                <c:pt idx="52">
                  <c:v>3</c:v>
                </c:pt>
                <c:pt idx="53">
                  <c:v>4</c:v>
                </c:pt>
                <c:pt idx="54">
                  <c:v>4</c:v>
                </c:pt>
                <c:pt idx="55">
                  <c:v>4</c:v>
                </c:pt>
                <c:pt idx="56">
                  <c:v>4</c:v>
                </c:pt>
                <c:pt idx="57">
                  <c:v>4</c:v>
                </c:pt>
                <c:pt idx="58">
                  <c:v>4</c:v>
                </c:pt>
                <c:pt idx="59">
                  <c:v>5</c:v>
                </c:pt>
                <c:pt idx="60">
                  <c:v>5</c:v>
                </c:pt>
                <c:pt idx="61">
                  <c:v>5</c:v>
                </c:pt>
                <c:pt idx="62">
                  <c:v>6</c:v>
                </c:pt>
                <c:pt idx="63">
                  <c:v>6</c:v>
                </c:pt>
                <c:pt idx="64">
                  <c:v>6</c:v>
                </c:pt>
                <c:pt idx="65">
                  <c:v>6</c:v>
                </c:pt>
                <c:pt idx="66">
                  <c:v>6</c:v>
                </c:pt>
                <c:pt idx="67">
                  <c:v>6</c:v>
                </c:pt>
                <c:pt idx="68">
                  <c:v>6</c:v>
                </c:pt>
                <c:pt idx="69">
                  <c:v>6</c:v>
                </c:pt>
                <c:pt idx="70">
                  <c:v>6</c:v>
                </c:pt>
                <c:pt idx="71">
                  <c:v>6</c:v>
                </c:pt>
                <c:pt idx="72">
                  <c:v>6</c:v>
                </c:pt>
                <c:pt idx="73">
                  <c:v>6</c:v>
                </c:pt>
                <c:pt idx="74">
                  <c:v>6</c:v>
                </c:pt>
                <c:pt idx="75">
                  <c:v>8</c:v>
                </c:pt>
                <c:pt idx="76">
                  <c:v>10</c:v>
                </c:pt>
                <c:pt idx="77">
                  <c:v>11</c:v>
                </c:pt>
                <c:pt idx="78">
                  <c:v>12</c:v>
                </c:pt>
                <c:pt idx="79">
                  <c:v>12</c:v>
                </c:pt>
                <c:pt idx="80">
                  <c:v>12</c:v>
                </c:pt>
                <c:pt idx="81">
                  <c:v>11</c:v>
                </c:pt>
                <c:pt idx="82">
                  <c:v>11</c:v>
                </c:pt>
                <c:pt idx="83">
                  <c:v>12</c:v>
                </c:pt>
                <c:pt idx="84">
                  <c:v>12</c:v>
                </c:pt>
                <c:pt idx="85">
                  <c:v>13</c:v>
                </c:pt>
                <c:pt idx="86">
                  <c:v>13</c:v>
                </c:pt>
                <c:pt idx="87">
                  <c:v>13</c:v>
                </c:pt>
                <c:pt idx="88">
                  <c:v>14</c:v>
                </c:pt>
                <c:pt idx="89">
                  <c:v>14</c:v>
                </c:pt>
                <c:pt idx="90">
                  <c:v>14</c:v>
                </c:pt>
                <c:pt idx="91">
                  <c:v>14</c:v>
                </c:pt>
                <c:pt idx="92">
                  <c:v>14</c:v>
                </c:pt>
                <c:pt idx="93">
                  <c:v>14</c:v>
                </c:pt>
                <c:pt idx="94">
                  <c:v>14</c:v>
                </c:pt>
                <c:pt idx="95">
                  <c:v>14</c:v>
                </c:pt>
                <c:pt idx="96">
                  <c:v>14</c:v>
                </c:pt>
                <c:pt idx="97">
                  <c:v>14</c:v>
                </c:pt>
                <c:pt idx="98">
                  <c:v>16</c:v>
                </c:pt>
                <c:pt idx="99">
                  <c:v>18</c:v>
                </c:pt>
                <c:pt idx="100">
                  <c:v>19</c:v>
                </c:pt>
                <c:pt idx="101">
                  <c:v>20</c:v>
                </c:pt>
                <c:pt idx="102">
                  <c:v>20</c:v>
                </c:pt>
                <c:pt idx="103">
                  <c:v>19</c:v>
                </c:pt>
                <c:pt idx="104">
                  <c:v>19</c:v>
                </c:pt>
                <c:pt idx="105">
                  <c:v>19</c:v>
                </c:pt>
                <c:pt idx="106">
                  <c:v>19</c:v>
                </c:pt>
                <c:pt idx="107">
                  <c:v>19</c:v>
                </c:pt>
                <c:pt idx="108">
                  <c:v>19</c:v>
                </c:pt>
                <c:pt idx="109">
                  <c:v>19</c:v>
                </c:pt>
                <c:pt idx="110">
                  <c:v>19</c:v>
                </c:pt>
                <c:pt idx="111">
                  <c:v>19</c:v>
                </c:pt>
                <c:pt idx="112">
                  <c:v>19</c:v>
                </c:pt>
                <c:pt idx="113">
                  <c:v>19</c:v>
                </c:pt>
                <c:pt idx="114">
                  <c:v>19</c:v>
                </c:pt>
                <c:pt idx="115">
                  <c:v>19</c:v>
                </c:pt>
                <c:pt idx="116">
                  <c:v>20</c:v>
                </c:pt>
                <c:pt idx="117">
                  <c:v>21</c:v>
                </c:pt>
                <c:pt idx="118">
                  <c:v>20</c:v>
                </c:pt>
                <c:pt idx="119">
                  <c:v>20</c:v>
                </c:pt>
                <c:pt idx="120">
                  <c:v>20</c:v>
                </c:pt>
                <c:pt idx="121">
                  <c:v>20</c:v>
                </c:pt>
                <c:pt idx="122">
                  <c:v>21</c:v>
                </c:pt>
                <c:pt idx="123">
                  <c:v>21</c:v>
                </c:pt>
                <c:pt idx="124">
                  <c:v>21</c:v>
                </c:pt>
                <c:pt idx="125">
                  <c:v>21</c:v>
                </c:pt>
                <c:pt idx="126">
                  <c:v>20</c:v>
                </c:pt>
                <c:pt idx="127">
                  <c:v>20</c:v>
                </c:pt>
                <c:pt idx="128">
                  <c:v>19</c:v>
                </c:pt>
                <c:pt idx="129">
                  <c:v>19</c:v>
                </c:pt>
                <c:pt idx="130">
                  <c:v>19</c:v>
                </c:pt>
                <c:pt idx="131">
                  <c:v>17</c:v>
                </c:pt>
                <c:pt idx="132">
                  <c:v>14</c:v>
                </c:pt>
                <c:pt idx="133">
                  <c:v>13</c:v>
                </c:pt>
                <c:pt idx="134">
                  <c:v>13</c:v>
                </c:pt>
                <c:pt idx="135">
                  <c:v>14</c:v>
                </c:pt>
                <c:pt idx="136">
                  <c:v>15</c:v>
                </c:pt>
                <c:pt idx="137">
                  <c:v>16</c:v>
                </c:pt>
                <c:pt idx="138">
                  <c:v>17</c:v>
                </c:pt>
                <c:pt idx="139">
                  <c:v>18</c:v>
                </c:pt>
                <c:pt idx="140">
                  <c:v>18</c:v>
                </c:pt>
                <c:pt idx="141">
                  <c:v>18</c:v>
                </c:pt>
                <c:pt idx="142">
                  <c:v>18</c:v>
                </c:pt>
                <c:pt idx="143">
                  <c:v>18</c:v>
                </c:pt>
                <c:pt idx="144">
                  <c:v>16</c:v>
                </c:pt>
                <c:pt idx="145">
                  <c:v>13</c:v>
                </c:pt>
                <c:pt idx="146">
                  <c:v>13</c:v>
                </c:pt>
                <c:pt idx="147">
                  <c:v>12</c:v>
                </c:pt>
                <c:pt idx="148">
                  <c:v>12</c:v>
                </c:pt>
                <c:pt idx="149">
                  <c:v>13</c:v>
                </c:pt>
                <c:pt idx="150">
                  <c:v>15</c:v>
                </c:pt>
                <c:pt idx="151">
                  <c:v>15</c:v>
                </c:pt>
                <c:pt idx="152">
                  <c:v>16</c:v>
                </c:pt>
                <c:pt idx="153">
                  <c:v>17</c:v>
                </c:pt>
                <c:pt idx="154">
                  <c:v>17</c:v>
                </c:pt>
                <c:pt idx="155">
                  <c:v>17</c:v>
                </c:pt>
                <c:pt idx="156">
                  <c:v>18</c:v>
                </c:pt>
                <c:pt idx="157">
                  <c:v>18</c:v>
                </c:pt>
                <c:pt idx="158">
                  <c:v>18</c:v>
                </c:pt>
                <c:pt idx="159">
                  <c:v>18</c:v>
                </c:pt>
                <c:pt idx="160">
                  <c:v>18</c:v>
                </c:pt>
                <c:pt idx="161">
                  <c:v>19</c:v>
                </c:pt>
                <c:pt idx="162">
                  <c:v>20</c:v>
                </c:pt>
                <c:pt idx="163">
                  <c:v>23</c:v>
                </c:pt>
                <c:pt idx="164">
                  <c:v>27</c:v>
                </c:pt>
                <c:pt idx="165">
                  <c:v>30</c:v>
                </c:pt>
                <c:pt idx="166">
                  <c:v>31</c:v>
                </c:pt>
                <c:pt idx="167">
                  <c:v>32</c:v>
                </c:pt>
                <c:pt idx="168">
                  <c:v>30</c:v>
                </c:pt>
                <c:pt idx="169">
                  <c:v>28</c:v>
                </c:pt>
                <c:pt idx="170">
                  <c:v>27</c:v>
                </c:pt>
                <c:pt idx="171">
                  <c:v>25</c:v>
                </c:pt>
                <c:pt idx="172">
                  <c:v>24</c:v>
                </c:pt>
                <c:pt idx="173">
                  <c:v>22</c:v>
                </c:pt>
                <c:pt idx="174">
                  <c:v>21</c:v>
                </c:pt>
                <c:pt idx="175">
                  <c:v>21</c:v>
                </c:pt>
                <c:pt idx="176">
                  <c:v>21</c:v>
                </c:pt>
                <c:pt idx="177">
                  <c:v>21</c:v>
                </c:pt>
                <c:pt idx="178">
                  <c:v>22</c:v>
                </c:pt>
                <c:pt idx="179">
                  <c:v>23</c:v>
                </c:pt>
                <c:pt idx="180">
                  <c:v>24</c:v>
                </c:pt>
                <c:pt idx="181">
                  <c:v>24</c:v>
                </c:pt>
                <c:pt idx="182">
                  <c:v>23</c:v>
                </c:pt>
                <c:pt idx="183">
                  <c:v>23</c:v>
                </c:pt>
                <c:pt idx="184">
                  <c:v>22</c:v>
                </c:pt>
                <c:pt idx="185">
                  <c:v>22</c:v>
                </c:pt>
                <c:pt idx="186">
                  <c:v>22</c:v>
                </c:pt>
                <c:pt idx="187">
                  <c:v>22</c:v>
                </c:pt>
                <c:pt idx="188">
                  <c:v>22</c:v>
                </c:pt>
                <c:pt idx="189">
                  <c:v>22</c:v>
                </c:pt>
                <c:pt idx="190">
                  <c:v>22</c:v>
                </c:pt>
                <c:pt idx="191">
                  <c:v>23</c:v>
                </c:pt>
                <c:pt idx="192">
                  <c:v>23</c:v>
                </c:pt>
                <c:pt idx="193">
                  <c:v>22</c:v>
                </c:pt>
                <c:pt idx="194">
                  <c:v>22</c:v>
                </c:pt>
                <c:pt idx="195">
                  <c:v>22</c:v>
                </c:pt>
                <c:pt idx="196">
                  <c:v>22</c:v>
                </c:pt>
                <c:pt idx="197">
                  <c:v>22</c:v>
                </c:pt>
                <c:pt idx="198">
                  <c:v>22</c:v>
                </c:pt>
                <c:pt idx="199">
                  <c:v>22</c:v>
                </c:pt>
                <c:pt idx="200">
                  <c:v>22</c:v>
                </c:pt>
                <c:pt idx="201">
                  <c:v>22</c:v>
                </c:pt>
                <c:pt idx="202">
                  <c:v>23</c:v>
                </c:pt>
                <c:pt idx="203">
                  <c:v>25</c:v>
                </c:pt>
                <c:pt idx="204">
                  <c:v>27</c:v>
                </c:pt>
                <c:pt idx="205">
                  <c:v>28</c:v>
                </c:pt>
                <c:pt idx="206">
                  <c:v>27</c:v>
                </c:pt>
                <c:pt idx="207">
                  <c:v>26</c:v>
                </c:pt>
                <c:pt idx="208">
                  <c:v>26</c:v>
                </c:pt>
                <c:pt idx="209">
                  <c:v>25</c:v>
                </c:pt>
                <c:pt idx="210">
                  <c:v>24</c:v>
                </c:pt>
                <c:pt idx="211">
                  <c:v>23</c:v>
                </c:pt>
                <c:pt idx="212">
                  <c:v>22</c:v>
                </c:pt>
                <c:pt idx="213">
                  <c:v>21</c:v>
                </c:pt>
                <c:pt idx="214">
                  <c:v>21</c:v>
                </c:pt>
                <c:pt idx="215">
                  <c:v>22</c:v>
                </c:pt>
                <c:pt idx="216">
                  <c:v>22</c:v>
                </c:pt>
                <c:pt idx="217">
                  <c:v>22</c:v>
                </c:pt>
                <c:pt idx="218">
                  <c:v>22</c:v>
                </c:pt>
                <c:pt idx="219">
                  <c:v>22</c:v>
                </c:pt>
                <c:pt idx="220">
                  <c:v>23</c:v>
                </c:pt>
                <c:pt idx="221">
                  <c:v>23</c:v>
                </c:pt>
                <c:pt idx="222">
                  <c:v>22</c:v>
                </c:pt>
                <c:pt idx="223">
                  <c:v>21</c:v>
                </c:pt>
                <c:pt idx="224">
                  <c:v>21</c:v>
                </c:pt>
                <c:pt idx="225">
                  <c:v>20</c:v>
                </c:pt>
                <c:pt idx="226">
                  <c:v>20</c:v>
                </c:pt>
                <c:pt idx="227">
                  <c:v>19</c:v>
                </c:pt>
                <c:pt idx="228">
                  <c:v>19</c:v>
                </c:pt>
                <c:pt idx="229">
                  <c:v>17</c:v>
                </c:pt>
                <c:pt idx="230">
                  <c:v>16</c:v>
                </c:pt>
                <c:pt idx="231">
                  <c:v>16</c:v>
                </c:pt>
                <c:pt idx="232">
                  <c:v>16</c:v>
                </c:pt>
                <c:pt idx="233">
                  <c:v>17</c:v>
                </c:pt>
                <c:pt idx="234">
                  <c:v>18</c:v>
                </c:pt>
                <c:pt idx="235">
                  <c:v>19</c:v>
                </c:pt>
                <c:pt idx="236">
                  <c:v>20</c:v>
                </c:pt>
                <c:pt idx="237">
                  <c:v>21</c:v>
                </c:pt>
                <c:pt idx="238">
                  <c:v>22</c:v>
                </c:pt>
                <c:pt idx="239">
                  <c:v>22</c:v>
                </c:pt>
                <c:pt idx="240">
                  <c:v>22</c:v>
                </c:pt>
                <c:pt idx="241">
                  <c:v>23</c:v>
                </c:pt>
                <c:pt idx="242">
                  <c:v>23</c:v>
                </c:pt>
                <c:pt idx="243">
                  <c:v>23</c:v>
                </c:pt>
                <c:pt idx="244">
                  <c:v>24</c:v>
                </c:pt>
                <c:pt idx="245">
                  <c:v>24</c:v>
                </c:pt>
                <c:pt idx="246">
                  <c:v>24</c:v>
                </c:pt>
                <c:pt idx="247">
                  <c:v>24</c:v>
                </c:pt>
                <c:pt idx="248">
                  <c:v>24</c:v>
                </c:pt>
                <c:pt idx="249">
                  <c:v>24</c:v>
                </c:pt>
                <c:pt idx="250">
                  <c:v>25</c:v>
                </c:pt>
                <c:pt idx="251">
                  <c:v>26</c:v>
                </c:pt>
                <c:pt idx="252">
                  <c:v>26</c:v>
                </c:pt>
                <c:pt idx="253">
                  <c:v>26</c:v>
                </c:pt>
                <c:pt idx="254">
                  <c:v>25</c:v>
                </c:pt>
                <c:pt idx="255">
                  <c:v>25</c:v>
                </c:pt>
                <c:pt idx="256">
                  <c:v>24</c:v>
                </c:pt>
                <c:pt idx="257">
                  <c:v>23</c:v>
                </c:pt>
                <c:pt idx="258">
                  <c:v>23</c:v>
                </c:pt>
                <c:pt idx="259">
                  <c:v>23</c:v>
                </c:pt>
                <c:pt idx="260">
                  <c:v>26</c:v>
                </c:pt>
                <c:pt idx="261">
                  <c:v>27</c:v>
                </c:pt>
                <c:pt idx="262">
                  <c:v>27</c:v>
                </c:pt>
                <c:pt idx="263">
                  <c:v>28</c:v>
                </c:pt>
                <c:pt idx="264">
                  <c:v>28</c:v>
                </c:pt>
                <c:pt idx="265">
                  <c:v>28</c:v>
                </c:pt>
                <c:pt idx="266">
                  <c:v>27</c:v>
                </c:pt>
                <c:pt idx="267">
                  <c:v>27</c:v>
                </c:pt>
                <c:pt idx="268">
                  <c:v>26</c:v>
                </c:pt>
                <c:pt idx="269">
                  <c:v>26</c:v>
                </c:pt>
                <c:pt idx="270">
                  <c:v>25</c:v>
                </c:pt>
                <c:pt idx="271">
                  <c:v>25</c:v>
                </c:pt>
                <c:pt idx="272">
                  <c:v>25</c:v>
                </c:pt>
                <c:pt idx="273">
                  <c:v>24</c:v>
                </c:pt>
                <c:pt idx="274">
                  <c:v>24</c:v>
                </c:pt>
                <c:pt idx="275">
                  <c:v>24</c:v>
                </c:pt>
                <c:pt idx="276">
                  <c:v>24</c:v>
                </c:pt>
                <c:pt idx="277">
                  <c:v>24</c:v>
                </c:pt>
                <c:pt idx="278">
                  <c:v>22</c:v>
                </c:pt>
                <c:pt idx="279">
                  <c:v>20</c:v>
                </c:pt>
                <c:pt idx="280">
                  <c:v>19</c:v>
                </c:pt>
                <c:pt idx="281">
                  <c:v>19</c:v>
                </c:pt>
                <c:pt idx="282">
                  <c:v>20</c:v>
                </c:pt>
                <c:pt idx="283">
                  <c:v>21</c:v>
                </c:pt>
                <c:pt idx="284">
                  <c:v>22</c:v>
                </c:pt>
                <c:pt idx="285">
                  <c:v>23</c:v>
                </c:pt>
                <c:pt idx="286">
                  <c:v>24</c:v>
                </c:pt>
                <c:pt idx="287">
                  <c:v>25</c:v>
                </c:pt>
                <c:pt idx="288">
                  <c:v>25</c:v>
                </c:pt>
                <c:pt idx="289">
                  <c:v>25</c:v>
                </c:pt>
                <c:pt idx="290">
                  <c:v>25</c:v>
                </c:pt>
                <c:pt idx="291">
                  <c:v>25</c:v>
                </c:pt>
                <c:pt idx="292">
                  <c:v>26</c:v>
                </c:pt>
                <c:pt idx="293">
                  <c:v>26</c:v>
                </c:pt>
                <c:pt idx="294">
                  <c:v>26</c:v>
                </c:pt>
                <c:pt idx="295">
                  <c:v>26</c:v>
                </c:pt>
                <c:pt idx="296">
                  <c:v>25</c:v>
                </c:pt>
                <c:pt idx="297">
                  <c:v>25</c:v>
                </c:pt>
                <c:pt idx="298">
                  <c:v>25</c:v>
                </c:pt>
                <c:pt idx="299">
                  <c:v>24</c:v>
                </c:pt>
                <c:pt idx="300">
                  <c:v>24</c:v>
                </c:pt>
                <c:pt idx="301">
                  <c:v>24</c:v>
                </c:pt>
                <c:pt idx="302">
                  <c:v>25</c:v>
                </c:pt>
                <c:pt idx="303">
                  <c:v>25</c:v>
                </c:pt>
                <c:pt idx="304">
                  <c:v>25</c:v>
                </c:pt>
                <c:pt idx="305">
                  <c:v>26</c:v>
                </c:pt>
                <c:pt idx="306">
                  <c:v>26</c:v>
                </c:pt>
                <c:pt idx="307">
                  <c:v>26</c:v>
                </c:pt>
                <c:pt idx="308">
                  <c:v>26</c:v>
                </c:pt>
                <c:pt idx="309">
                  <c:v>27</c:v>
                </c:pt>
                <c:pt idx="310">
                  <c:v>27</c:v>
                </c:pt>
                <c:pt idx="311">
                  <c:v>28</c:v>
                </c:pt>
                <c:pt idx="312">
                  <c:v>28</c:v>
                </c:pt>
                <c:pt idx="313">
                  <c:v>28</c:v>
                </c:pt>
                <c:pt idx="314">
                  <c:v>28</c:v>
                </c:pt>
                <c:pt idx="315">
                  <c:v>28</c:v>
                </c:pt>
                <c:pt idx="316">
                  <c:v>28</c:v>
                </c:pt>
                <c:pt idx="317">
                  <c:v>28</c:v>
                </c:pt>
                <c:pt idx="318">
                  <c:v>28</c:v>
                </c:pt>
                <c:pt idx="319">
                  <c:v>28</c:v>
                </c:pt>
                <c:pt idx="320">
                  <c:v>28</c:v>
                </c:pt>
                <c:pt idx="321">
                  <c:v>28</c:v>
                </c:pt>
                <c:pt idx="322">
                  <c:v>27</c:v>
                </c:pt>
                <c:pt idx="323">
                  <c:v>27</c:v>
                </c:pt>
                <c:pt idx="324">
                  <c:v>27</c:v>
                </c:pt>
                <c:pt idx="325">
                  <c:v>28</c:v>
                </c:pt>
                <c:pt idx="326">
                  <c:v>28</c:v>
                </c:pt>
                <c:pt idx="327">
                  <c:v>28</c:v>
                </c:pt>
                <c:pt idx="328">
                  <c:v>28</c:v>
                </c:pt>
                <c:pt idx="329">
                  <c:v>28</c:v>
                </c:pt>
                <c:pt idx="330">
                  <c:v>28</c:v>
                </c:pt>
                <c:pt idx="331">
                  <c:v>27</c:v>
                </c:pt>
                <c:pt idx="332">
                  <c:v>27</c:v>
                </c:pt>
                <c:pt idx="333">
                  <c:v>26</c:v>
                </c:pt>
                <c:pt idx="334">
                  <c:v>26</c:v>
                </c:pt>
                <c:pt idx="335">
                  <c:v>26</c:v>
                </c:pt>
                <c:pt idx="336">
                  <c:v>26</c:v>
                </c:pt>
                <c:pt idx="337">
                  <c:v>26</c:v>
                </c:pt>
                <c:pt idx="338">
                  <c:v>25</c:v>
                </c:pt>
                <c:pt idx="339">
                  <c:v>25</c:v>
                </c:pt>
                <c:pt idx="340">
                  <c:v>25</c:v>
                </c:pt>
                <c:pt idx="341">
                  <c:v>25</c:v>
                </c:pt>
                <c:pt idx="342">
                  <c:v>26</c:v>
                </c:pt>
                <c:pt idx="343">
                  <c:v>25</c:v>
                </c:pt>
                <c:pt idx="344">
                  <c:v>25</c:v>
                </c:pt>
                <c:pt idx="345">
                  <c:v>25</c:v>
                </c:pt>
                <c:pt idx="346">
                  <c:v>25</c:v>
                </c:pt>
                <c:pt idx="347">
                  <c:v>25</c:v>
                </c:pt>
                <c:pt idx="348">
                  <c:v>25</c:v>
                </c:pt>
                <c:pt idx="349">
                  <c:v>24</c:v>
                </c:pt>
                <c:pt idx="350">
                  <c:v>25</c:v>
                </c:pt>
                <c:pt idx="351">
                  <c:v>26</c:v>
                </c:pt>
                <c:pt idx="352">
                  <c:v>25</c:v>
                </c:pt>
                <c:pt idx="353">
                  <c:v>25</c:v>
                </c:pt>
                <c:pt idx="354">
                  <c:v>24</c:v>
                </c:pt>
                <c:pt idx="355">
                  <c:v>24</c:v>
                </c:pt>
                <c:pt idx="356">
                  <c:v>24</c:v>
                </c:pt>
                <c:pt idx="357">
                  <c:v>24</c:v>
                </c:pt>
                <c:pt idx="358">
                  <c:v>24</c:v>
                </c:pt>
                <c:pt idx="359">
                  <c:v>23</c:v>
                </c:pt>
                <c:pt idx="360">
                  <c:v>23</c:v>
                </c:pt>
                <c:pt idx="361">
                  <c:v>24</c:v>
                </c:pt>
                <c:pt idx="362">
                  <c:v>24</c:v>
                </c:pt>
                <c:pt idx="363">
                  <c:v>25</c:v>
                </c:pt>
                <c:pt idx="364">
                  <c:v>26</c:v>
                </c:pt>
                <c:pt idx="365">
                  <c:v>26</c:v>
                </c:pt>
                <c:pt idx="366">
                  <c:v>25</c:v>
                </c:pt>
                <c:pt idx="367">
                  <c:v>25</c:v>
                </c:pt>
                <c:pt idx="368">
                  <c:v>24</c:v>
                </c:pt>
                <c:pt idx="369">
                  <c:v>24</c:v>
                </c:pt>
                <c:pt idx="370">
                  <c:v>23</c:v>
                </c:pt>
                <c:pt idx="371">
                  <c:v>23</c:v>
                </c:pt>
                <c:pt idx="372">
                  <c:v>22</c:v>
                </c:pt>
                <c:pt idx="373">
                  <c:v>21</c:v>
                </c:pt>
                <c:pt idx="374">
                  <c:v>21</c:v>
                </c:pt>
                <c:pt idx="375">
                  <c:v>22</c:v>
                </c:pt>
                <c:pt idx="376">
                  <c:v>22</c:v>
                </c:pt>
                <c:pt idx="377">
                  <c:v>22</c:v>
                </c:pt>
                <c:pt idx="378">
                  <c:v>21</c:v>
                </c:pt>
                <c:pt idx="379">
                  <c:v>21</c:v>
                </c:pt>
                <c:pt idx="380">
                  <c:v>22</c:v>
                </c:pt>
                <c:pt idx="381">
                  <c:v>22</c:v>
                </c:pt>
                <c:pt idx="382">
                  <c:v>22</c:v>
                </c:pt>
                <c:pt idx="383">
                  <c:v>22</c:v>
                </c:pt>
                <c:pt idx="384">
                  <c:v>22</c:v>
                </c:pt>
                <c:pt idx="385">
                  <c:v>21</c:v>
                </c:pt>
                <c:pt idx="386">
                  <c:v>21</c:v>
                </c:pt>
                <c:pt idx="387">
                  <c:v>20</c:v>
                </c:pt>
                <c:pt idx="388">
                  <c:v>20</c:v>
                </c:pt>
                <c:pt idx="389">
                  <c:v>20</c:v>
                </c:pt>
                <c:pt idx="390">
                  <c:v>19</c:v>
                </c:pt>
                <c:pt idx="391">
                  <c:v>18</c:v>
                </c:pt>
                <c:pt idx="392">
                  <c:v>18</c:v>
                </c:pt>
                <c:pt idx="393">
                  <c:v>17</c:v>
                </c:pt>
                <c:pt idx="394">
                  <c:v>16</c:v>
                </c:pt>
                <c:pt idx="395">
                  <c:v>15</c:v>
                </c:pt>
                <c:pt idx="396">
                  <c:v>14</c:v>
                </c:pt>
                <c:pt idx="397">
                  <c:v>15</c:v>
                </c:pt>
                <c:pt idx="398">
                  <c:v>15</c:v>
                </c:pt>
                <c:pt idx="399">
                  <c:v>14</c:v>
                </c:pt>
                <c:pt idx="400">
                  <c:v>14</c:v>
                </c:pt>
                <c:pt idx="401">
                  <c:v>15</c:v>
                </c:pt>
                <c:pt idx="402">
                  <c:v>16</c:v>
                </c:pt>
                <c:pt idx="403">
                  <c:v>17</c:v>
                </c:pt>
                <c:pt idx="404">
                  <c:v>18</c:v>
                </c:pt>
                <c:pt idx="405">
                  <c:v>18</c:v>
                </c:pt>
                <c:pt idx="406">
                  <c:v>18</c:v>
                </c:pt>
                <c:pt idx="407">
                  <c:v>17</c:v>
                </c:pt>
                <c:pt idx="408">
                  <c:v>17</c:v>
                </c:pt>
                <c:pt idx="409">
                  <c:v>16</c:v>
                </c:pt>
                <c:pt idx="410">
                  <c:v>16</c:v>
                </c:pt>
                <c:pt idx="411">
                  <c:v>16</c:v>
                </c:pt>
                <c:pt idx="412">
                  <c:v>17</c:v>
                </c:pt>
                <c:pt idx="413">
                  <c:v>17</c:v>
                </c:pt>
                <c:pt idx="414">
                  <c:v>15</c:v>
                </c:pt>
                <c:pt idx="415">
                  <c:v>14</c:v>
                </c:pt>
                <c:pt idx="416">
                  <c:v>13</c:v>
                </c:pt>
                <c:pt idx="417">
                  <c:v>13</c:v>
                </c:pt>
                <c:pt idx="418">
                  <c:v>13</c:v>
                </c:pt>
                <c:pt idx="419">
                  <c:v>13</c:v>
                </c:pt>
                <c:pt idx="420">
                  <c:v>13</c:v>
                </c:pt>
                <c:pt idx="421">
                  <c:v>14</c:v>
                </c:pt>
                <c:pt idx="422">
                  <c:v>14</c:v>
                </c:pt>
                <c:pt idx="423">
                  <c:v>14</c:v>
                </c:pt>
                <c:pt idx="424">
                  <c:v>15</c:v>
                </c:pt>
                <c:pt idx="425">
                  <c:v>15</c:v>
                </c:pt>
                <c:pt idx="426">
                  <c:v>15</c:v>
                </c:pt>
                <c:pt idx="427">
                  <c:v>15</c:v>
                </c:pt>
                <c:pt idx="428">
                  <c:v>14</c:v>
                </c:pt>
                <c:pt idx="429">
                  <c:v>13</c:v>
                </c:pt>
                <c:pt idx="430">
                  <c:v>12</c:v>
                </c:pt>
                <c:pt idx="431">
                  <c:v>12</c:v>
                </c:pt>
                <c:pt idx="432">
                  <c:v>10</c:v>
                </c:pt>
                <c:pt idx="433">
                  <c:v>9</c:v>
                </c:pt>
                <c:pt idx="434">
                  <c:v>9</c:v>
                </c:pt>
                <c:pt idx="435">
                  <c:v>9</c:v>
                </c:pt>
                <c:pt idx="436">
                  <c:v>9</c:v>
                </c:pt>
                <c:pt idx="437">
                  <c:v>9</c:v>
                </c:pt>
                <c:pt idx="438">
                  <c:v>9</c:v>
                </c:pt>
                <c:pt idx="439">
                  <c:v>9</c:v>
                </c:pt>
                <c:pt idx="440">
                  <c:v>10</c:v>
                </c:pt>
                <c:pt idx="441">
                  <c:v>11</c:v>
                </c:pt>
                <c:pt idx="442">
                  <c:v>11</c:v>
                </c:pt>
                <c:pt idx="443">
                  <c:v>12</c:v>
                </c:pt>
                <c:pt idx="444">
                  <c:v>12</c:v>
                </c:pt>
                <c:pt idx="445">
                  <c:v>11</c:v>
                </c:pt>
                <c:pt idx="446">
                  <c:v>11</c:v>
                </c:pt>
                <c:pt idx="447">
                  <c:v>11</c:v>
                </c:pt>
                <c:pt idx="448">
                  <c:v>10</c:v>
                </c:pt>
                <c:pt idx="449">
                  <c:v>10</c:v>
                </c:pt>
                <c:pt idx="450">
                  <c:v>10</c:v>
                </c:pt>
                <c:pt idx="451">
                  <c:v>10</c:v>
                </c:pt>
                <c:pt idx="452">
                  <c:v>10</c:v>
                </c:pt>
                <c:pt idx="453">
                  <c:v>11</c:v>
                </c:pt>
                <c:pt idx="454">
                  <c:v>12</c:v>
                </c:pt>
                <c:pt idx="455">
                  <c:v>12</c:v>
                </c:pt>
                <c:pt idx="456">
                  <c:v>12</c:v>
                </c:pt>
                <c:pt idx="457">
                  <c:v>12</c:v>
                </c:pt>
                <c:pt idx="458">
                  <c:v>12</c:v>
                </c:pt>
                <c:pt idx="459">
                  <c:v>12</c:v>
                </c:pt>
                <c:pt idx="460">
                  <c:v>12</c:v>
                </c:pt>
                <c:pt idx="461">
                  <c:v>12</c:v>
                </c:pt>
                <c:pt idx="462">
                  <c:v>12</c:v>
                </c:pt>
                <c:pt idx="463">
                  <c:v>12</c:v>
                </c:pt>
                <c:pt idx="464">
                  <c:v>11</c:v>
                </c:pt>
                <c:pt idx="465">
                  <c:v>12</c:v>
                </c:pt>
                <c:pt idx="466">
                  <c:v>12</c:v>
                </c:pt>
                <c:pt idx="467">
                  <c:v>12</c:v>
                </c:pt>
                <c:pt idx="468">
                  <c:v>12</c:v>
                </c:pt>
                <c:pt idx="469">
                  <c:v>12</c:v>
                </c:pt>
                <c:pt idx="470">
                  <c:v>11</c:v>
                </c:pt>
                <c:pt idx="471">
                  <c:v>11</c:v>
                </c:pt>
                <c:pt idx="472">
                  <c:v>12</c:v>
                </c:pt>
                <c:pt idx="473">
                  <c:v>12</c:v>
                </c:pt>
                <c:pt idx="474">
                  <c:v>13</c:v>
                </c:pt>
                <c:pt idx="475">
                  <c:v>13</c:v>
                </c:pt>
                <c:pt idx="476">
                  <c:v>14</c:v>
                </c:pt>
                <c:pt idx="477">
                  <c:v>13</c:v>
                </c:pt>
                <c:pt idx="478">
                  <c:v>13</c:v>
                </c:pt>
                <c:pt idx="479">
                  <c:v>13</c:v>
                </c:pt>
                <c:pt idx="480">
                  <c:v>14</c:v>
                </c:pt>
                <c:pt idx="481">
                  <c:v>14</c:v>
                </c:pt>
                <c:pt idx="482">
                  <c:v>14</c:v>
                </c:pt>
                <c:pt idx="483">
                  <c:v>15</c:v>
                </c:pt>
                <c:pt idx="484">
                  <c:v>15</c:v>
                </c:pt>
                <c:pt idx="485">
                  <c:v>15</c:v>
                </c:pt>
                <c:pt idx="486">
                  <c:v>16</c:v>
                </c:pt>
                <c:pt idx="487">
                  <c:v>17</c:v>
                </c:pt>
                <c:pt idx="488">
                  <c:v>19</c:v>
                </c:pt>
                <c:pt idx="489">
                  <c:v>21</c:v>
                </c:pt>
                <c:pt idx="490">
                  <c:v>22</c:v>
                </c:pt>
                <c:pt idx="491">
                  <c:v>22</c:v>
                </c:pt>
                <c:pt idx="492">
                  <c:v>22</c:v>
                </c:pt>
                <c:pt idx="493">
                  <c:v>22</c:v>
                </c:pt>
                <c:pt idx="494">
                  <c:v>21</c:v>
                </c:pt>
                <c:pt idx="495">
                  <c:v>22</c:v>
                </c:pt>
                <c:pt idx="496">
                  <c:v>22</c:v>
                </c:pt>
                <c:pt idx="497">
                  <c:v>23</c:v>
                </c:pt>
                <c:pt idx="498">
                  <c:v>24</c:v>
                </c:pt>
                <c:pt idx="499">
                  <c:v>24</c:v>
                </c:pt>
                <c:pt idx="500">
                  <c:v>24</c:v>
                </c:pt>
                <c:pt idx="501">
                  <c:v>24</c:v>
                </c:pt>
                <c:pt idx="502">
                  <c:v>25</c:v>
                </c:pt>
                <c:pt idx="503">
                  <c:v>26</c:v>
                </c:pt>
                <c:pt idx="504">
                  <c:v>27</c:v>
                </c:pt>
                <c:pt idx="505">
                  <c:v>27</c:v>
                </c:pt>
                <c:pt idx="506">
                  <c:v>28</c:v>
                </c:pt>
                <c:pt idx="507">
                  <c:v>28</c:v>
                </c:pt>
                <c:pt idx="508">
                  <c:v>28</c:v>
                </c:pt>
                <c:pt idx="509">
                  <c:v>30</c:v>
                </c:pt>
                <c:pt idx="510">
                  <c:v>31</c:v>
                </c:pt>
                <c:pt idx="511">
                  <c:v>32</c:v>
                </c:pt>
                <c:pt idx="512">
                  <c:v>33</c:v>
                </c:pt>
                <c:pt idx="513">
                  <c:v>34</c:v>
                </c:pt>
                <c:pt idx="514">
                  <c:v>35</c:v>
                </c:pt>
                <c:pt idx="515">
                  <c:v>37</c:v>
                </c:pt>
                <c:pt idx="516">
                  <c:v>38</c:v>
                </c:pt>
                <c:pt idx="517">
                  <c:v>40</c:v>
                </c:pt>
                <c:pt idx="518">
                  <c:v>41</c:v>
                </c:pt>
                <c:pt idx="519">
                  <c:v>42</c:v>
                </c:pt>
                <c:pt idx="520">
                  <c:v>43</c:v>
                </c:pt>
                <c:pt idx="521">
                  <c:v>45</c:v>
                </c:pt>
                <c:pt idx="522">
                  <c:v>46</c:v>
                </c:pt>
                <c:pt idx="523">
                  <c:v>48</c:v>
                </c:pt>
                <c:pt idx="524">
                  <c:v>50</c:v>
                </c:pt>
                <c:pt idx="525">
                  <c:v>51</c:v>
                </c:pt>
                <c:pt idx="526">
                  <c:v>53</c:v>
                </c:pt>
                <c:pt idx="527">
                  <c:v>54</c:v>
                </c:pt>
                <c:pt idx="528">
                  <c:v>56</c:v>
                </c:pt>
                <c:pt idx="529">
                  <c:v>58</c:v>
                </c:pt>
                <c:pt idx="530">
                  <c:v>60</c:v>
                </c:pt>
                <c:pt idx="531">
                  <c:v>62</c:v>
                </c:pt>
                <c:pt idx="532">
                  <c:v>64</c:v>
                </c:pt>
                <c:pt idx="533">
                  <c:v>67</c:v>
                </c:pt>
                <c:pt idx="534">
                  <c:v>69</c:v>
                </c:pt>
                <c:pt idx="535">
                  <c:v>71</c:v>
                </c:pt>
                <c:pt idx="536">
                  <c:v>73</c:v>
                </c:pt>
                <c:pt idx="537">
                  <c:v>76</c:v>
                </c:pt>
                <c:pt idx="538">
                  <c:v>78</c:v>
                </c:pt>
                <c:pt idx="539">
                  <c:v>81</c:v>
                </c:pt>
                <c:pt idx="540">
                  <c:v>83</c:v>
                </c:pt>
                <c:pt idx="541">
                  <c:v>86</c:v>
                </c:pt>
                <c:pt idx="542">
                  <c:v>89</c:v>
                </c:pt>
                <c:pt idx="543">
                  <c:v>91</c:v>
                </c:pt>
                <c:pt idx="544">
                  <c:v>93</c:v>
                </c:pt>
                <c:pt idx="545">
                  <c:v>96</c:v>
                </c:pt>
                <c:pt idx="546">
                  <c:v>98</c:v>
                </c:pt>
                <c:pt idx="547">
                  <c:v>100</c:v>
                </c:pt>
                <c:pt idx="548">
                  <c:v>103</c:v>
                </c:pt>
                <c:pt idx="549">
                  <c:v>105</c:v>
                </c:pt>
                <c:pt idx="550">
                  <c:v>107</c:v>
                </c:pt>
                <c:pt idx="551">
                  <c:v>109</c:v>
                </c:pt>
                <c:pt idx="552">
                  <c:v>110</c:v>
                </c:pt>
                <c:pt idx="553">
                  <c:v>111</c:v>
                </c:pt>
                <c:pt idx="554">
                  <c:v>112</c:v>
                </c:pt>
                <c:pt idx="555">
                  <c:v>114</c:v>
                </c:pt>
                <c:pt idx="556">
                  <c:v>115</c:v>
                </c:pt>
                <c:pt idx="557">
                  <c:v>116</c:v>
                </c:pt>
                <c:pt idx="558">
                  <c:v>117</c:v>
                </c:pt>
                <c:pt idx="559">
                  <c:v>118</c:v>
                </c:pt>
                <c:pt idx="560">
                  <c:v>119</c:v>
                </c:pt>
                <c:pt idx="561">
                  <c:v>119</c:v>
                </c:pt>
                <c:pt idx="562">
                  <c:v>119</c:v>
                </c:pt>
                <c:pt idx="563">
                  <c:v>119</c:v>
                </c:pt>
                <c:pt idx="564">
                  <c:v>119</c:v>
                </c:pt>
                <c:pt idx="565">
                  <c:v>118</c:v>
                </c:pt>
                <c:pt idx="566">
                  <c:v>118</c:v>
                </c:pt>
                <c:pt idx="567">
                  <c:v>118</c:v>
                </c:pt>
                <c:pt idx="568">
                  <c:v>117</c:v>
                </c:pt>
                <c:pt idx="569">
                  <c:v>117</c:v>
                </c:pt>
                <c:pt idx="570">
                  <c:v>117</c:v>
                </c:pt>
                <c:pt idx="571">
                  <c:v>116</c:v>
                </c:pt>
                <c:pt idx="572">
                  <c:v>116</c:v>
                </c:pt>
                <c:pt idx="573">
                  <c:v>116</c:v>
                </c:pt>
                <c:pt idx="574">
                  <c:v>115</c:v>
                </c:pt>
                <c:pt idx="575">
                  <c:v>115</c:v>
                </c:pt>
                <c:pt idx="576">
                  <c:v>115</c:v>
                </c:pt>
                <c:pt idx="577">
                  <c:v>115</c:v>
                </c:pt>
                <c:pt idx="578">
                  <c:v>115</c:v>
                </c:pt>
                <c:pt idx="579">
                  <c:v>115</c:v>
                </c:pt>
                <c:pt idx="580">
                  <c:v>115</c:v>
                </c:pt>
                <c:pt idx="581">
                  <c:v>116</c:v>
                </c:pt>
                <c:pt idx="582">
                  <c:v>116</c:v>
                </c:pt>
                <c:pt idx="583">
                  <c:v>115</c:v>
                </c:pt>
                <c:pt idx="584">
                  <c:v>116</c:v>
                </c:pt>
                <c:pt idx="585">
                  <c:v>115</c:v>
                </c:pt>
                <c:pt idx="586">
                  <c:v>115</c:v>
                </c:pt>
                <c:pt idx="587">
                  <c:v>116</c:v>
                </c:pt>
                <c:pt idx="588">
                  <c:v>116</c:v>
                </c:pt>
                <c:pt idx="589">
                  <c:v>117</c:v>
                </c:pt>
                <c:pt idx="590">
                  <c:v>118</c:v>
                </c:pt>
                <c:pt idx="591">
                  <c:v>118</c:v>
                </c:pt>
                <c:pt idx="592">
                  <c:v>118</c:v>
                </c:pt>
                <c:pt idx="593">
                  <c:v>119</c:v>
                </c:pt>
                <c:pt idx="594">
                  <c:v>119</c:v>
                </c:pt>
                <c:pt idx="595">
                  <c:v>120</c:v>
                </c:pt>
                <c:pt idx="596">
                  <c:v>121</c:v>
                </c:pt>
                <c:pt idx="597">
                  <c:v>122</c:v>
                </c:pt>
                <c:pt idx="598">
                  <c:v>123</c:v>
                </c:pt>
                <c:pt idx="599">
                  <c:v>124</c:v>
                </c:pt>
                <c:pt idx="600">
                  <c:v>126</c:v>
                </c:pt>
                <c:pt idx="601">
                  <c:v>128</c:v>
                </c:pt>
                <c:pt idx="602">
                  <c:v>129</c:v>
                </c:pt>
                <c:pt idx="603">
                  <c:v>132</c:v>
                </c:pt>
                <c:pt idx="604">
                  <c:v>135</c:v>
                </c:pt>
                <c:pt idx="605">
                  <c:v>137</c:v>
                </c:pt>
                <c:pt idx="606">
                  <c:v>141</c:v>
                </c:pt>
                <c:pt idx="607">
                  <c:v>145</c:v>
                </c:pt>
                <c:pt idx="608">
                  <c:v>151</c:v>
                </c:pt>
                <c:pt idx="609">
                  <c:v>157</c:v>
                </c:pt>
                <c:pt idx="610">
                  <c:v>164</c:v>
                </c:pt>
                <c:pt idx="611">
                  <c:v>172</c:v>
                </c:pt>
                <c:pt idx="612">
                  <c:v>182</c:v>
                </c:pt>
                <c:pt idx="613">
                  <c:v>194</c:v>
                </c:pt>
                <c:pt idx="614">
                  <c:v>209</c:v>
                </c:pt>
                <c:pt idx="615">
                  <c:v>225</c:v>
                </c:pt>
                <c:pt idx="616">
                  <c:v>245</c:v>
                </c:pt>
                <c:pt idx="617">
                  <c:v>270</c:v>
                </c:pt>
                <c:pt idx="618">
                  <c:v>298</c:v>
                </c:pt>
                <c:pt idx="619">
                  <c:v>332</c:v>
                </c:pt>
                <c:pt idx="620">
                  <c:v>371</c:v>
                </c:pt>
                <c:pt idx="621">
                  <c:v>417</c:v>
                </c:pt>
                <c:pt idx="622">
                  <c:v>471</c:v>
                </c:pt>
                <c:pt idx="623">
                  <c:v>534</c:v>
                </c:pt>
                <c:pt idx="624">
                  <c:v>608</c:v>
                </c:pt>
                <c:pt idx="625">
                  <c:v>692</c:v>
                </c:pt>
                <c:pt idx="626">
                  <c:v>789</c:v>
                </c:pt>
                <c:pt idx="627">
                  <c:v>901</c:v>
                </c:pt>
                <c:pt idx="628">
                  <c:v>1027</c:v>
                </c:pt>
                <c:pt idx="629">
                  <c:v>1172</c:v>
                </c:pt>
                <c:pt idx="630">
                  <c:v>1336</c:v>
                </c:pt>
                <c:pt idx="631">
                  <c:v>1519</c:v>
                </c:pt>
                <c:pt idx="632">
                  <c:v>1725</c:v>
                </c:pt>
                <c:pt idx="633">
                  <c:v>1952</c:v>
                </c:pt>
                <c:pt idx="634">
                  <c:v>2203</c:v>
                </c:pt>
                <c:pt idx="635">
                  <c:v>2477</c:v>
                </c:pt>
                <c:pt idx="636">
                  <c:v>2776</c:v>
                </c:pt>
                <c:pt idx="637">
                  <c:v>3099</c:v>
                </c:pt>
                <c:pt idx="638">
                  <c:v>3444</c:v>
                </c:pt>
                <c:pt idx="639">
                  <c:v>3811</c:v>
                </c:pt>
                <c:pt idx="640">
                  <c:v>4197</c:v>
                </c:pt>
                <c:pt idx="641">
                  <c:v>4601</c:v>
                </c:pt>
                <c:pt idx="642">
                  <c:v>5019</c:v>
                </c:pt>
                <c:pt idx="643">
                  <c:v>5447</c:v>
                </c:pt>
                <c:pt idx="644">
                  <c:v>5882</c:v>
                </c:pt>
                <c:pt idx="645">
                  <c:v>6319</c:v>
                </c:pt>
                <c:pt idx="646">
                  <c:v>6754</c:v>
                </c:pt>
                <c:pt idx="647">
                  <c:v>7179</c:v>
                </c:pt>
                <c:pt idx="648">
                  <c:v>7592</c:v>
                </c:pt>
                <c:pt idx="649">
                  <c:v>7984</c:v>
                </c:pt>
                <c:pt idx="650">
                  <c:v>8353</c:v>
                </c:pt>
                <c:pt idx="651">
                  <c:v>8691</c:v>
                </c:pt>
                <c:pt idx="652">
                  <c:v>8995</c:v>
                </c:pt>
                <c:pt idx="653">
                  <c:v>9259</c:v>
                </c:pt>
                <c:pt idx="654">
                  <c:v>9479</c:v>
                </c:pt>
                <c:pt idx="655">
                  <c:v>9652</c:v>
                </c:pt>
                <c:pt idx="656">
                  <c:v>9775</c:v>
                </c:pt>
                <c:pt idx="657">
                  <c:v>9847</c:v>
                </c:pt>
                <c:pt idx="658">
                  <c:v>9867</c:v>
                </c:pt>
                <c:pt idx="659">
                  <c:v>9835</c:v>
                </c:pt>
                <c:pt idx="660">
                  <c:v>9752</c:v>
                </c:pt>
                <c:pt idx="661">
                  <c:v>9619</c:v>
                </c:pt>
                <c:pt idx="662">
                  <c:v>9439</c:v>
                </c:pt>
                <c:pt idx="663">
                  <c:v>9215</c:v>
                </c:pt>
                <c:pt idx="664">
                  <c:v>8951</c:v>
                </c:pt>
                <c:pt idx="665">
                  <c:v>8651</c:v>
                </c:pt>
                <c:pt idx="666">
                  <c:v>8319</c:v>
                </c:pt>
                <c:pt idx="667">
                  <c:v>7961</c:v>
                </c:pt>
                <c:pt idx="668">
                  <c:v>7581</c:v>
                </c:pt>
                <c:pt idx="669">
                  <c:v>7185</c:v>
                </c:pt>
                <c:pt idx="670">
                  <c:v>6778</c:v>
                </c:pt>
                <c:pt idx="671">
                  <c:v>6364</c:v>
                </c:pt>
                <c:pt idx="672">
                  <c:v>5948</c:v>
                </c:pt>
                <c:pt idx="673">
                  <c:v>5535</c:v>
                </c:pt>
                <c:pt idx="674">
                  <c:v>5129</c:v>
                </c:pt>
                <c:pt idx="675">
                  <c:v>4732</c:v>
                </c:pt>
                <c:pt idx="676">
                  <c:v>4348</c:v>
                </c:pt>
                <c:pt idx="677">
                  <c:v>3980</c:v>
                </c:pt>
                <c:pt idx="678">
                  <c:v>3629</c:v>
                </c:pt>
                <c:pt idx="679">
                  <c:v>3297</c:v>
                </c:pt>
                <c:pt idx="680">
                  <c:v>2986</c:v>
                </c:pt>
                <c:pt idx="681">
                  <c:v>2696</c:v>
                </c:pt>
                <c:pt idx="682">
                  <c:v>2428</c:v>
                </c:pt>
                <c:pt idx="683">
                  <c:v>2180</c:v>
                </c:pt>
                <c:pt idx="684">
                  <c:v>1953</c:v>
                </c:pt>
                <c:pt idx="685">
                  <c:v>1747</c:v>
                </c:pt>
                <c:pt idx="686">
                  <c:v>1560</c:v>
                </c:pt>
                <c:pt idx="687">
                  <c:v>1392</c:v>
                </c:pt>
                <c:pt idx="688">
                  <c:v>1242</c:v>
                </c:pt>
                <c:pt idx="689">
                  <c:v>1109</c:v>
                </c:pt>
                <c:pt idx="690">
                  <c:v>991</c:v>
                </c:pt>
                <c:pt idx="691">
                  <c:v>887</c:v>
                </c:pt>
                <c:pt idx="692">
                  <c:v>796</c:v>
                </c:pt>
                <c:pt idx="693">
                  <c:v>716</c:v>
                </c:pt>
                <c:pt idx="694">
                  <c:v>646</c:v>
                </c:pt>
                <c:pt idx="695">
                  <c:v>587</c:v>
                </c:pt>
                <c:pt idx="696">
                  <c:v>536</c:v>
                </c:pt>
                <c:pt idx="697">
                  <c:v>492</c:v>
                </c:pt>
                <c:pt idx="698">
                  <c:v>454</c:v>
                </c:pt>
                <c:pt idx="699">
                  <c:v>423</c:v>
                </c:pt>
                <c:pt idx="700">
                  <c:v>397</c:v>
                </c:pt>
                <c:pt idx="701">
                  <c:v>374</c:v>
                </c:pt>
                <c:pt idx="702">
                  <c:v>355</c:v>
                </c:pt>
                <c:pt idx="703">
                  <c:v>339</c:v>
                </c:pt>
                <c:pt idx="704">
                  <c:v>326</c:v>
                </c:pt>
                <c:pt idx="705">
                  <c:v>315</c:v>
                </c:pt>
                <c:pt idx="706">
                  <c:v>306</c:v>
                </c:pt>
                <c:pt idx="707">
                  <c:v>298</c:v>
                </c:pt>
                <c:pt idx="708">
                  <c:v>292</c:v>
                </c:pt>
                <c:pt idx="709">
                  <c:v>287</c:v>
                </c:pt>
                <c:pt idx="710">
                  <c:v>284</c:v>
                </c:pt>
                <c:pt idx="711">
                  <c:v>281</c:v>
                </c:pt>
                <c:pt idx="712">
                  <c:v>279</c:v>
                </c:pt>
                <c:pt idx="713">
                  <c:v>277</c:v>
                </c:pt>
                <c:pt idx="714">
                  <c:v>275</c:v>
                </c:pt>
                <c:pt idx="715">
                  <c:v>274</c:v>
                </c:pt>
                <c:pt idx="716">
                  <c:v>273</c:v>
                </c:pt>
                <c:pt idx="717">
                  <c:v>273</c:v>
                </c:pt>
                <c:pt idx="718">
                  <c:v>272</c:v>
                </c:pt>
                <c:pt idx="719">
                  <c:v>272</c:v>
                </c:pt>
                <c:pt idx="720">
                  <c:v>272</c:v>
                </c:pt>
                <c:pt idx="721">
                  <c:v>272</c:v>
                </c:pt>
                <c:pt idx="722">
                  <c:v>272</c:v>
                </c:pt>
                <c:pt idx="723">
                  <c:v>272</c:v>
                </c:pt>
                <c:pt idx="724">
                  <c:v>271</c:v>
                </c:pt>
                <c:pt idx="725">
                  <c:v>271</c:v>
                </c:pt>
                <c:pt idx="726">
                  <c:v>270</c:v>
                </c:pt>
                <c:pt idx="727">
                  <c:v>269</c:v>
                </c:pt>
                <c:pt idx="728">
                  <c:v>268</c:v>
                </c:pt>
                <c:pt idx="729">
                  <c:v>268</c:v>
                </c:pt>
                <c:pt idx="730">
                  <c:v>267</c:v>
                </c:pt>
                <c:pt idx="731">
                  <c:v>266</c:v>
                </c:pt>
                <c:pt idx="732">
                  <c:v>265</c:v>
                </c:pt>
                <c:pt idx="733">
                  <c:v>265</c:v>
                </c:pt>
                <c:pt idx="734">
                  <c:v>264</c:v>
                </c:pt>
                <c:pt idx="735">
                  <c:v>265</c:v>
                </c:pt>
                <c:pt idx="736">
                  <c:v>265</c:v>
                </c:pt>
                <c:pt idx="737">
                  <c:v>265</c:v>
                </c:pt>
                <c:pt idx="738">
                  <c:v>265</c:v>
                </c:pt>
                <c:pt idx="739">
                  <c:v>265</c:v>
                </c:pt>
                <c:pt idx="740">
                  <c:v>266</c:v>
                </c:pt>
                <c:pt idx="741">
                  <c:v>266</c:v>
                </c:pt>
                <c:pt idx="742">
                  <c:v>267</c:v>
                </c:pt>
                <c:pt idx="743">
                  <c:v>269</c:v>
                </c:pt>
                <c:pt idx="744">
                  <c:v>271</c:v>
                </c:pt>
                <c:pt idx="745">
                  <c:v>272</c:v>
                </c:pt>
                <c:pt idx="746">
                  <c:v>274</c:v>
                </c:pt>
                <c:pt idx="747">
                  <c:v>276</c:v>
                </c:pt>
                <c:pt idx="748">
                  <c:v>279</c:v>
                </c:pt>
                <c:pt idx="749">
                  <c:v>281</c:v>
                </c:pt>
                <c:pt idx="750">
                  <c:v>283</c:v>
                </c:pt>
                <c:pt idx="751">
                  <c:v>286</c:v>
                </c:pt>
                <c:pt idx="752">
                  <c:v>290</c:v>
                </c:pt>
                <c:pt idx="753">
                  <c:v>293</c:v>
                </c:pt>
                <c:pt idx="754">
                  <c:v>296</c:v>
                </c:pt>
                <c:pt idx="755">
                  <c:v>299</c:v>
                </c:pt>
                <c:pt idx="756">
                  <c:v>303</c:v>
                </c:pt>
                <c:pt idx="757">
                  <c:v>306</c:v>
                </c:pt>
                <c:pt idx="758">
                  <c:v>309</c:v>
                </c:pt>
                <c:pt idx="759">
                  <c:v>311</c:v>
                </c:pt>
                <c:pt idx="760">
                  <c:v>314</c:v>
                </c:pt>
                <c:pt idx="761">
                  <c:v>316</c:v>
                </c:pt>
                <c:pt idx="762">
                  <c:v>317</c:v>
                </c:pt>
                <c:pt idx="763">
                  <c:v>319</c:v>
                </c:pt>
                <c:pt idx="764">
                  <c:v>321</c:v>
                </c:pt>
                <c:pt idx="765">
                  <c:v>321</c:v>
                </c:pt>
                <c:pt idx="766">
                  <c:v>322</c:v>
                </c:pt>
                <c:pt idx="767">
                  <c:v>321</c:v>
                </c:pt>
                <c:pt idx="768">
                  <c:v>321</c:v>
                </c:pt>
                <c:pt idx="769">
                  <c:v>320</c:v>
                </c:pt>
                <c:pt idx="770">
                  <c:v>319</c:v>
                </c:pt>
                <c:pt idx="771">
                  <c:v>317</c:v>
                </c:pt>
                <c:pt idx="772">
                  <c:v>315</c:v>
                </c:pt>
                <c:pt idx="773">
                  <c:v>313</c:v>
                </c:pt>
                <c:pt idx="774">
                  <c:v>312</c:v>
                </c:pt>
                <c:pt idx="775">
                  <c:v>310</c:v>
                </c:pt>
                <c:pt idx="776">
                  <c:v>308</c:v>
                </c:pt>
                <c:pt idx="777">
                  <c:v>306</c:v>
                </c:pt>
                <c:pt idx="778">
                  <c:v>304</c:v>
                </c:pt>
                <c:pt idx="779">
                  <c:v>303</c:v>
                </c:pt>
                <c:pt idx="780">
                  <c:v>302</c:v>
                </c:pt>
                <c:pt idx="781">
                  <c:v>301</c:v>
                </c:pt>
                <c:pt idx="782">
                  <c:v>301</c:v>
                </c:pt>
                <c:pt idx="783">
                  <c:v>301</c:v>
                </c:pt>
                <c:pt idx="784">
                  <c:v>302</c:v>
                </c:pt>
                <c:pt idx="785">
                  <c:v>303</c:v>
                </c:pt>
                <c:pt idx="786">
                  <c:v>305</c:v>
                </c:pt>
                <c:pt idx="787">
                  <c:v>308</c:v>
                </c:pt>
                <c:pt idx="788">
                  <c:v>311</c:v>
                </c:pt>
                <c:pt idx="789">
                  <c:v>315</c:v>
                </c:pt>
                <c:pt idx="790">
                  <c:v>319</c:v>
                </c:pt>
                <c:pt idx="791">
                  <c:v>325</c:v>
                </c:pt>
                <c:pt idx="792">
                  <c:v>331</c:v>
                </c:pt>
                <c:pt idx="793">
                  <c:v>337</c:v>
                </c:pt>
                <c:pt idx="794">
                  <c:v>343</c:v>
                </c:pt>
                <c:pt idx="795">
                  <c:v>347</c:v>
                </c:pt>
                <c:pt idx="796">
                  <c:v>347</c:v>
                </c:pt>
                <c:pt idx="797">
                  <c:v>339</c:v>
                </c:pt>
                <c:pt idx="798">
                  <c:v>316</c:v>
                </c:pt>
                <c:pt idx="799">
                  <c:v>263</c:v>
                </c:pt>
                <c:pt idx="800">
                  <c:v>159</c:v>
                </c:pt>
                <c:pt idx="801">
                  <c:v>0</c:v>
                </c:pt>
                <c:pt idx="802">
                  <c:v>0</c:v>
                </c:pt>
                <c:pt idx="803">
                  <c:v>0</c:v>
                </c:pt>
                <c:pt idx="804">
                  <c:v>0</c:v>
                </c:pt>
                <c:pt idx="805">
                  <c:v>0</c:v>
                </c:pt>
                <c:pt idx="806">
                  <c:v>0</c:v>
                </c:pt>
                <c:pt idx="807">
                  <c:v>0</c:v>
                </c:pt>
                <c:pt idx="808">
                  <c:v>0</c:v>
                </c:pt>
                <c:pt idx="809">
                  <c:v>0</c:v>
                </c:pt>
                <c:pt idx="810">
                  <c:v>0</c:v>
                </c:pt>
                <c:pt idx="811">
                  <c:v>0</c:v>
                </c:pt>
                <c:pt idx="812">
                  <c:v>0</c:v>
                </c:pt>
                <c:pt idx="813">
                  <c:v>0</c:v>
                </c:pt>
                <c:pt idx="814">
                  <c:v>0</c:v>
                </c:pt>
                <c:pt idx="815">
                  <c:v>0</c:v>
                </c:pt>
                <c:pt idx="816">
                  <c:v>0</c:v>
                </c:pt>
                <c:pt idx="817">
                  <c:v>0</c:v>
                </c:pt>
                <c:pt idx="818">
                  <c:v>0</c:v>
                </c:pt>
                <c:pt idx="819">
                  <c:v>0</c:v>
                </c:pt>
                <c:pt idx="820">
                  <c:v>0</c:v>
                </c:pt>
                <c:pt idx="821">
                  <c:v>0</c:v>
                </c:pt>
                <c:pt idx="822">
                  <c:v>0</c:v>
                </c:pt>
                <c:pt idx="823">
                  <c:v>123</c:v>
                </c:pt>
                <c:pt idx="824">
                  <c:v>210</c:v>
                </c:pt>
                <c:pt idx="825">
                  <c:v>265</c:v>
                </c:pt>
                <c:pt idx="826">
                  <c:v>296</c:v>
                </c:pt>
                <c:pt idx="827">
                  <c:v>308</c:v>
                </c:pt>
                <c:pt idx="828">
                  <c:v>309</c:v>
                </c:pt>
                <c:pt idx="829">
                  <c:v>301</c:v>
                </c:pt>
                <c:pt idx="830">
                  <c:v>287</c:v>
                </c:pt>
                <c:pt idx="831">
                  <c:v>270</c:v>
                </c:pt>
                <c:pt idx="832">
                  <c:v>252</c:v>
                </c:pt>
                <c:pt idx="833">
                  <c:v>234</c:v>
                </c:pt>
                <c:pt idx="834">
                  <c:v>216</c:v>
                </c:pt>
                <c:pt idx="835">
                  <c:v>198</c:v>
                </c:pt>
                <c:pt idx="836">
                  <c:v>181</c:v>
                </c:pt>
                <c:pt idx="837">
                  <c:v>165</c:v>
                </c:pt>
                <c:pt idx="838">
                  <c:v>152</c:v>
                </c:pt>
                <c:pt idx="839">
                  <c:v>139</c:v>
                </c:pt>
                <c:pt idx="840">
                  <c:v>128</c:v>
                </c:pt>
              </c:numCache>
            </c:numRef>
          </c:yVal>
          <c:smooth val="1"/>
          <c:extLst>
            <c:ext xmlns:c16="http://schemas.microsoft.com/office/drawing/2014/chart" uri="{C3380CC4-5D6E-409C-BE32-E72D297353CC}">
              <c16:uniqueId val="{00000000-A4FD-1A4E-B833-EC214C3AB0F4}"/>
            </c:ext>
          </c:extLst>
        </c:ser>
        <c:ser>
          <c:idx val="1"/>
          <c:order val="1"/>
          <c:spPr>
            <a:ln w="12700" cap="rnd">
              <a:solidFill>
                <a:schemeClr val="tx1"/>
              </a:solidFill>
              <a:round/>
            </a:ln>
            <a:effectLst/>
          </c:spPr>
          <c:marker>
            <c:symbol val="none"/>
          </c:marker>
          <c:xVal>
            <c:numRef>
              <c:f>Standard!$B$18:$B$858</c:f>
              <c:numCache>
                <c:formatCode>General</c:formatCode>
                <c:ptCount val="841"/>
                <c:pt idx="0">
                  <c:v>0</c:v>
                </c:pt>
                <c:pt idx="1">
                  <c:v>8.3300000000000006E-3</c:v>
                </c:pt>
                <c:pt idx="2">
                  <c:v>1.6670000000000001E-2</c:v>
                </c:pt>
                <c:pt idx="3">
                  <c:v>2.5000000000000001E-2</c:v>
                </c:pt>
                <c:pt idx="4">
                  <c:v>3.3329999999999999E-2</c:v>
                </c:pt>
                <c:pt idx="5">
                  <c:v>4.1669999999999999E-2</c:v>
                </c:pt>
                <c:pt idx="6">
                  <c:v>0.05</c:v>
                </c:pt>
                <c:pt idx="7">
                  <c:v>5.833E-2</c:v>
                </c:pt>
                <c:pt idx="8">
                  <c:v>6.6669999999999993E-2</c:v>
                </c:pt>
                <c:pt idx="9">
                  <c:v>7.4999999999999997E-2</c:v>
                </c:pt>
                <c:pt idx="10">
                  <c:v>8.3330000000000001E-2</c:v>
                </c:pt>
                <c:pt idx="11">
                  <c:v>9.1670000000000001E-2</c:v>
                </c:pt>
                <c:pt idx="12">
                  <c:v>0.1</c:v>
                </c:pt>
                <c:pt idx="13">
                  <c:v>0.10833</c:v>
                </c:pt>
                <c:pt idx="14">
                  <c:v>0.11667</c:v>
                </c:pt>
                <c:pt idx="15">
                  <c:v>0.125</c:v>
                </c:pt>
                <c:pt idx="16">
                  <c:v>0.13333</c:v>
                </c:pt>
                <c:pt idx="17">
                  <c:v>0.14166999999999999</c:v>
                </c:pt>
                <c:pt idx="18">
                  <c:v>0.15</c:v>
                </c:pt>
                <c:pt idx="19">
                  <c:v>0.15833</c:v>
                </c:pt>
                <c:pt idx="20">
                  <c:v>0.16667000000000001</c:v>
                </c:pt>
                <c:pt idx="21">
                  <c:v>0.17499999999999999</c:v>
                </c:pt>
                <c:pt idx="22">
                  <c:v>0.18332999999999999</c:v>
                </c:pt>
                <c:pt idx="23">
                  <c:v>0.19167000000000001</c:v>
                </c:pt>
                <c:pt idx="24">
                  <c:v>0.2</c:v>
                </c:pt>
                <c:pt idx="25">
                  <c:v>0.20832999999999999</c:v>
                </c:pt>
                <c:pt idx="26">
                  <c:v>0.21667</c:v>
                </c:pt>
                <c:pt idx="27">
                  <c:v>0.22500000000000001</c:v>
                </c:pt>
                <c:pt idx="28">
                  <c:v>0.23333000000000001</c:v>
                </c:pt>
                <c:pt idx="29">
                  <c:v>0.24167</c:v>
                </c:pt>
                <c:pt idx="30">
                  <c:v>0.25</c:v>
                </c:pt>
                <c:pt idx="31">
                  <c:v>0.25833</c:v>
                </c:pt>
                <c:pt idx="32">
                  <c:v>0.26667000000000002</c:v>
                </c:pt>
                <c:pt idx="33">
                  <c:v>0.27500000000000002</c:v>
                </c:pt>
                <c:pt idx="34">
                  <c:v>0.28333000000000003</c:v>
                </c:pt>
                <c:pt idx="35">
                  <c:v>0.29166999999999998</c:v>
                </c:pt>
                <c:pt idx="36">
                  <c:v>0.3</c:v>
                </c:pt>
                <c:pt idx="37">
                  <c:v>0.30832999999999999</c:v>
                </c:pt>
                <c:pt idx="38">
                  <c:v>0.31667000000000001</c:v>
                </c:pt>
                <c:pt idx="39">
                  <c:v>0.32500000000000001</c:v>
                </c:pt>
                <c:pt idx="40">
                  <c:v>0.33333000000000002</c:v>
                </c:pt>
                <c:pt idx="41">
                  <c:v>0.34166999999999997</c:v>
                </c:pt>
                <c:pt idx="42">
                  <c:v>0.35</c:v>
                </c:pt>
                <c:pt idx="43">
                  <c:v>0.35832999999999998</c:v>
                </c:pt>
                <c:pt idx="44">
                  <c:v>0.36667</c:v>
                </c:pt>
                <c:pt idx="45">
                  <c:v>0.375</c:v>
                </c:pt>
                <c:pt idx="46">
                  <c:v>0.38333</c:v>
                </c:pt>
                <c:pt idx="47">
                  <c:v>0.39167000000000002</c:v>
                </c:pt>
                <c:pt idx="48">
                  <c:v>0.4</c:v>
                </c:pt>
                <c:pt idx="49">
                  <c:v>0.40833000000000003</c:v>
                </c:pt>
                <c:pt idx="50">
                  <c:v>0.41666999999999998</c:v>
                </c:pt>
                <c:pt idx="51">
                  <c:v>0.42499999999999999</c:v>
                </c:pt>
                <c:pt idx="52">
                  <c:v>0.43332999999999999</c:v>
                </c:pt>
                <c:pt idx="53">
                  <c:v>0.44167000000000001</c:v>
                </c:pt>
                <c:pt idx="54">
                  <c:v>0.45</c:v>
                </c:pt>
                <c:pt idx="55">
                  <c:v>0.45833000000000002</c:v>
                </c:pt>
                <c:pt idx="56">
                  <c:v>0.46666999999999997</c:v>
                </c:pt>
                <c:pt idx="57">
                  <c:v>0.47499999999999998</c:v>
                </c:pt>
                <c:pt idx="58">
                  <c:v>0.48332999999999998</c:v>
                </c:pt>
                <c:pt idx="59">
                  <c:v>0.49167</c:v>
                </c:pt>
                <c:pt idx="60">
                  <c:v>0.5</c:v>
                </c:pt>
                <c:pt idx="61">
                  <c:v>0.50832999999999995</c:v>
                </c:pt>
                <c:pt idx="62">
                  <c:v>0.51666999999999996</c:v>
                </c:pt>
                <c:pt idx="63">
                  <c:v>0.52500000000000002</c:v>
                </c:pt>
                <c:pt idx="64">
                  <c:v>0.53332999999999997</c:v>
                </c:pt>
                <c:pt idx="65">
                  <c:v>0.54166999999999998</c:v>
                </c:pt>
                <c:pt idx="66">
                  <c:v>0.55000000000000004</c:v>
                </c:pt>
                <c:pt idx="67">
                  <c:v>0.55832999999999999</c:v>
                </c:pt>
                <c:pt idx="68">
                  <c:v>0.56667000000000001</c:v>
                </c:pt>
                <c:pt idx="69">
                  <c:v>0.57499999999999996</c:v>
                </c:pt>
                <c:pt idx="70">
                  <c:v>0.58333000000000002</c:v>
                </c:pt>
                <c:pt idx="71">
                  <c:v>0.59167000000000003</c:v>
                </c:pt>
                <c:pt idx="72">
                  <c:v>0.6</c:v>
                </c:pt>
                <c:pt idx="73">
                  <c:v>0.60833000000000004</c:v>
                </c:pt>
                <c:pt idx="74">
                  <c:v>0.61667000000000005</c:v>
                </c:pt>
                <c:pt idx="75">
                  <c:v>0.625</c:v>
                </c:pt>
                <c:pt idx="76">
                  <c:v>0.63332999999999995</c:v>
                </c:pt>
                <c:pt idx="77">
                  <c:v>0.64166999999999996</c:v>
                </c:pt>
                <c:pt idx="78">
                  <c:v>0.65</c:v>
                </c:pt>
                <c:pt idx="79">
                  <c:v>0.65832999999999997</c:v>
                </c:pt>
                <c:pt idx="80">
                  <c:v>0.66666999999999998</c:v>
                </c:pt>
                <c:pt idx="81">
                  <c:v>0.67500000000000004</c:v>
                </c:pt>
                <c:pt idx="82">
                  <c:v>0.68332999999999999</c:v>
                </c:pt>
                <c:pt idx="83">
                  <c:v>0.69167000000000001</c:v>
                </c:pt>
                <c:pt idx="84">
                  <c:v>0.7</c:v>
                </c:pt>
                <c:pt idx="85">
                  <c:v>0.70833000000000002</c:v>
                </c:pt>
                <c:pt idx="86">
                  <c:v>0.71667000000000003</c:v>
                </c:pt>
                <c:pt idx="87">
                  <c:v>0.72499999999999998</c:v>
                </c:pt>
                <c:pt idx="88">
                  <c:v>0.73333000000000004</c:v>
                </c:pt>
                <c:pt idx="89">
                  <c:v>0.74167000000000005</c:v>
                </c:pt>
                <c:pt idx="90">
                  <c:v>0.75</c:v>
                </c:pt>
                <c:pt idx="91">
                  <c:v>0.75832999999999995</c:v>
                </c:pt>
                <c:pt idx="92">
                  <c:v>0.76666999999999996</c:v>
                </c:pt>
                <c:pt idx="93">
                  <c:v>0.77500000000000002</c:v>
                </c:pt>
                <c:pt idx="94">
                  <c:v>0.78332999999999997</c:v>
                </c:pt>
                <c:pt idx="95">
                  <c:v>0.79166999999999998</c:v>
                </c:pt>
                <c:pt idx="96">
                  <c:v>0.8</c:v>
                </c:pt>
                <c:pt idx="97">
                  <c:v>0.80832999999999999</c:v>
                </c:pt>
                <c:pt idx="98">
                  <c:v>0.81667000000000001</c:v>
                </c:pt>
                <c:pt idx="99">
                  <c:v>0.82499999999999996</c:v>
                </c:pt>
                <c:pt idx="100">
                  <c:v>0.83333000000000002</c:v>
                </c:pt>
                <c:pt idx="101">
                  <c:v>0.84167000000000003</c:v>
                </c:pt>
                <c:pt idx="102">
                  <c:v>0.85</c:v>
                </c:pt>
                <c:pt idx="103">
                  <c:v>0.85833000000000004</c:v>
                </c:pt>
                <c:pt idx="104">
                  <c:v>0.86667000000000005</c:v>
                </c:pt>
                <c:pt idx="105">
                  <c:v>0.875</c:v>
                </c:pt>
                <c:pt idx="106">
                  <c:v>0.88332999999999995</c:v>
                </c:pt>
                <c:pt idx="107">
                  <c:v>0.89166999999999996</c:v>
                </c:pt>
                <c:pt idx="108">
                  <c:v>0.9</c:v>
                </c:pt>
                <c:pt idx="109">
                  <c:v>0.90832999999999997</c:v>
                </c:pt>
                <c:pt idx="110">
                  <c:v>0.91666999999999998</c:v>
                </c:pt>
                <c:pt idx="111">
                  <c:v>0.92500000000000004</c:v>
                </c:pt>
                <c:pt idx="112">
                  <c:v>0.93332999999999999</c:v>
                </c:pt>
                <c:pt idx="113">
                  <c:v>0.94167000000000001</c:v>
                </c:pt>
                <c:pt idx="114">
                  <c:v>0.95</c:v>
                </c:pt>
                <c:pt idx="115">
                  <c:v>0.95833000000000002</c:v>
                </c:pt>
                <c:pt idx="116">
                  <c:v>0.96667000000000003</c:v>
                </c:pt>
                <c:pt idx="117">
                  <c:v>0.97499999999999998</c:v>
                </c:pt>
                <c:pt idx="118">
                  <c:v>0.98333000000000004</c:v>
                </c:pt>
                <c:pt idx="119">
                  <c:v>0.99167000000000005</c:v>
                </c:pt>
                <c:pt idx="120">
                  <c:v>1</c:v>
                </c:pt>
                <c:pt idx="121">
                  <c:v>1.0083299999999999</c:v>
                </c:pt>
                <c:pt idx="122">
                  <c:v>1.01667</c:v>
                </c:pt>
                <c:pt idx="123">
                  <c:v>1.0249999999999999</c:v>
                </c:pt>
                <c:pt idx="124">
                  <c:v>1.0333300000000001</c:v>
                </c:pt>
                <c:pt idx="125">
                  <c:v>1.0416700000000001</c:v>
                </c:pt>
                <c:pt idx="126">
                  <c:v>1.05</c:v>
                </c:pt>
                <c:pt idx="127">
                  <c:v>1.05833</c:v>
                </c:pt>
                <c:pt idx="128">
                  <c:v>1.06667</c:v>
                </c:pt>
                <c:pt idx="129">
                  <c:v>1.075</c:v>
                </c:pt>
                <c:pt idx="130">
                  <c:v>1.0833299999999999</c:v>
                </c:pt>
                <c:pt idx="131">
                  <c:v>1.0916699999999999</c:v>
                </c:pt>
                <c:pt idx="132">
                  <c:v>1.1000000000000001</c:v>
                </c:pt>
                <c:pt idx="133">
                  <c:v>1.10833</c:v>
                </c:pt>
                <c:pt idx="134">
                  <c:v>1.1166700000000001</c:v>
                </c:pt>
                <c:pt idx="135">
                  <c:v>1.125</c:v>
                </c:pt>
                <c:pt idx="136">
                  <c:v>1.1333299999999999</c:v>
                </c:pt>
                <c:pt idx="137">
                  <c:v>1.14167</c:v>
                </c:pt>
                <c:pt idx="138">
                  <c:v>1.1499999999999999</c:v>
                </c:pt>
                <c:pt idx="139">
                  <c:v>1.1583300000000001</c:v>
                </c:pt>
                <c:pt idx="140">
                  <c:v>1.1666700000000001</c:v>
                </c:pt>
                <c:pt idx="141">
                  <c:v>1.175</c:v>
                </c:pt>
                <c:pt idx="142">
                  <c:v>1.18333</c:v>
                </c:pt>
                <c:pt idx="143">
                  <c:v>1.19167</c:v>
                </c:pt>
                <c:pt idx="144">
                  <c:v>1.2</c:v>
                </c:pt>
                <c:pt idx="145">
                  <c:v>1.2083299999999999</c:v>
                </c:pt>
                <c:pt idx="146">
                  <c:v>1.2166699999999999</c:v>
                </c:pt>
                <c:pt idx="147">
                  <c:v>1.2250000000000001</c:v>
                </c:pt>
                <c:pt idx="148">
                  <c:v>1.23333</c:v>
                </c:pt>
                <c:pt idx="149">
                  <c:v>1.2416700000000001</c:v>
                </c:pt>
                <c:pt idx="150">
                  <c:v>1.25</c:v>
                </c:pt>
                <c:pt idx="151">
                  <c:v>1.2583299999999999</c:v>
                </c:pt>
                <c:pt idx="152">
                  <c:v>1.26667</c:v>
                </c:pt>
                <c:pt idx="153">
                  <c:v>1.2749999999999999</c:v>
                </c:pt>
                <c:pt idx="154">
                  <c:v>1.2833300000000001</c:v>
                </c:pt>
                <c:pt idx="155">
                  <c:v>1.2916700000000001</c:v>
                </c:pt>
                <c:pt idx="156">
                  <c:v>1.3</c:v>
                </c:pt>
                <c:pt idx="157">
                  <c:v>1.30833</c:v>
                </c:pt>
                <c:pt idx="158">
                  <c:v>1.31667</c:v>
                </c:pt>
                <c:pt idx="159">
                  <c:v>1.325</c:v>
                </c:pt>
                <c:pt idx="160">
                  <c:v>1.3333299999999999</c:v>
                </c:pt>
                <c:pt idx="161">
                  <c:v>1.3416699999999999</c:v>
                </c:pt>
                <c:pt idx="162">
                  <c:v>1.35</c:v>
                </c:pt>
                <c:pt idx="163">
                  <c:v>1.35833</c:v>
                </c:pt>
                <c:pt idx="164">
                  <c:v>1.3666700000000001</c:v>
                </c:pt>
                <c:pt idx="165">
                  <c:v>1.375</c:v>
                </c:pt>
                <c:pt idx="166">
                  <c:v>1.3833299999999999</c:v>
                </c:pt>
                <c:pt idx="167">
                  <c:v>1.39167</c:v>
                </c:pt>
                <c:pt idx="168">
                  <c:v>1.4</c:v>
                </c:pt>
                <c:pt idx="169">
                  <c:v>1.4083300000000001</c:v>
                </c:pt>
                <c:pt idx="170">
                  <c:v>1.4166700000000001</c:v>
                </c:pt>
                <c:pt idx="171">
                  <c:v>1.425</c:v>
                </c:pt>
                <c:pt idx="172">
                  <c:v>1.43333</c:v>
                </c:pt>
                <c:pt idx="173">
                  <c:v>1.44167</c:v>
                </c:pt>
                <c:pt idx="174">
                  <c:v>1.45</c:v>
                </c:pt>
                <c:pt idx="175">
                  <c:v>1.4583299999999999</c:v>
                </c:pt>
                <c:pt idx="176">
                  <c:v>1.4666699999999999</c:v>
                </c:pt>
                <c:pt idx="177">
                  <c:v>1.4750000000000001</c:v>
                </c:pt>
                <c:pt idx="178">
                  <c:v>1.48333</c:v>
                </c:pt>
                <c:pt idx="179">
                  <c:v>1.4916700000000001</c:v>
                </c:pt>
                <c:pt idx="180">
                  <c:v>1.5</c:v>
                </c:pt>
                <c:pt idx="181">
                  <c:v>1.5083299999999999</c:v>
                </c:pt>
                <c:pt idx="182">
                  <c:v>1.51667</c:v>
                </c:pt>
                <c:pt idx="183">
                  <c:v>1.5249999999999999</c:v>
                </c:pt>
                <c:pt idx="184">
                  <c:v>1.5333300000000001</c:v>
                </c:pt>
                <c:pt idx="185">
                  <c:v>1.5416700000000001</c:v>
                </c:pt>
                <c:pt idx="186">
                  <c:v>1.55</c:v>
                </c:pt>
                <c:pt idx="187">
                  <c:v>1.55833</c:v>
                </c:pt>
                <c:pt idx="188">
                  <c:v>1.56667</c:v>
                </c:pt>
                <c:pt idx="189">
                  <c:v>1.575</c:v>
                </c:pt>
                <c:pt idx="190">
                  <c:v>1.5833299999999999</c:v>
                </c:pt>
                <c:pt idx="191">
                  <c:v>1.5916699999999999</c:v>
                </c:pt>
                <c:pt idx="192">
                  <c:v>1.6</c:v>
                </c:pt>
                <c:pt idx="193">
                  <c:v>1.60833</c:v>
                </c:pt>
                <c:pt idx="194">
                  <c:v>1.6166700000000001</c:v>
                </c:pt>
                <c:pt idx="195">
                  <c:v>1.625</c:v>
                </c:pt>
                <c:pt idx="196">
                  <c:v>1.6333299999999999</c:v>
                </c:pt>
                <c:pt idx="197">
                  <c:v>1.64167</c:v>
                </c:pt>
                <c:pt idx="198">
                  <c:v>1.65</c:v>
                </c:pt>
                <c:pt idx="199">
                  <c:v>1.6583300000000001</c:v>
                </c:pt>
                <c:pt idx="200">
                  <c:v>1.6666700000000001</c:v>
                </c:pt>
                <c:pt idx="201">
                  <c:v>1.675</c:v>
                </c:pt>
                <c:pt idx="202">
                  <c:v>1.68333</c:v>
                </c:pt>
                <c:pt idx="203">
                  <c:v>1.69167</c:v>
                </c:pt>
                <c:pt idx="204">
                  <c:v>1.7</c:v>
                </c:pt>
                <c:pt idx="205">
                  <c:v>1.7083299999999999</c:v>
                </c:pt>
                <c:pt idx="206">
                  <c:v>1.7166699999999999</c:v>
                </c:pt>
                <c:pt idx="207">
                  <c:v>1.7250000000000001</c:v>
                </c:pt>
                <c:pt idx="208">
                  <c:v>1.73333</c:v>
                </c:pt>
                <c:pt idx="209">
                  <c:v>1.7416700000000001</c:v>
                </c:pt>
                <c:pt idx="210">
                  <c:v>1.75</c:v>
                </c:pt>
                <c:pt idx="211">
                  <c:v>1.7583299999999999</c:v>
                </c:pt>
                <c:pt idx="212">
                  <c:v>1.76667</c:v>
                </c:pt>
                <c:pt idx="213">
                  <c:v>1.7749999999999999</c:v>
                </c:pt>
                <c:pt idx="214">
                  <c:v>1.7833300000000001</c:v>
                </c:pt>
                <c:pt idx="215">
                  <c:v>1.7916700000000001</c:v>
                </c:pt>
                <c:pt idx="216">
                  <c:v>1.8</c:v>
                </c:pt>
                <c:pt idx="217">
                  <c:v>1.80833</c:v>
                </c:pt>
                <c:pt idx="218">
                  <c:v>1.81667</c:v>
                </c:pt>
                <c:pt idx="219">
                  <c:v>1.825</c:v>
                </c:pt>
                <c:pt idx="220">
                  <c:v>1.8333299999999999</c:v>
                </c:pt>
                <c:pt idx="221">
                  <c:v>1.8416699999999999</c:v>
                </c:pt>
                <c:pt idx="222">
                  <c:v>1.85</c:v>
                </c:pt>
                <c:pt idx="223">
                  <c:v>1.85833</c:v>
                </c:pt>
                <c:pt idx="224">
                  <c:v>1.8666700000000001</c:v>
                </c:pt>
                <c:pt idx="225">
                  <c:v>1.875</c:v>
                </c:pt>
                <c:pt idx="226">
                  <c:v>1.8833299999999999</c:v>
                </c:pt>
                <c:pt idx="227">
                  <c:v>1.89167</c:v>
                </c:pt>
                <c:pt idx="228">
                  <c:v>1.9</c:v>
                </c:pt>
                <c:pt idx="229">
                  <c:v>1.9083300000000001</c:v>
                </c:pt>
                <c:pt idx="230">
                  <c:v>1.9166700000000001</c:v>
                </c:pt>
                <c:pt idx="231">
                  <c:v>1.925</c:v>
                </c:pt>
                <c:pt idx="232">
                  <c:v>1.93333</c:v>
                </c:pt>
                <c:pt idx="233">
                  <c:v>1.94167</c:v>
                </c:pt>
                <c:pt idx="234">
                  <c:v>1.95</c:v>
                </c:pt>
                <c:pt idx="235">
                  <c:v>1.9583299999999999</c:v>
                </c:pt>
                <c:pt idx="236">
                  <c:v>1.9666699999999999</c:v>
                </c:pt>
                <c:pt idx="237">
                  <c:v>1.9750000000000001</c:v>
                </c:pt>
                <c:pt idx="238">
                  <c:v>1.98333</c:v>
                </c:pt>
                <c:pt idx="239">
                  <c:v>1.9916700000000001</c:v>
                </c:pt>
                <c:pt idx="240">
                  <c:v>2</c:v>
                </c:pt>
                <c:pt idx="241">
                  <c:v>2.0083299999999999</c:v>
                </c:pt>
                <c:pt idx="242">
                  <c:v>2.01667</c:v>
                </c:pt>
                <c:pt idx="243">
                  <c:v>2.0249999999999999</c:v>
                </c:pt>
                <c:pt idx="244">
                  <c:v>2.0333299999999999</c:v>
                </c:pt>
                <c:pt idx="245">
                  <c:v>2.0416699999999999</c:v>
                </c:pt>
                <c:pt idx="246">
                  <c:v>2.0499999999999998</c:v>
                </c:pt>
                <c:pt idx="247">
                  <c:v>2.0583300000000002</c:v>
                </c:pt>
                <c:pt idx="248">
                  <c:v>2.0666699999999998</c:v>
                </c:pt>
                <c:pt idx="249">
                  <c:v>2.0750000000000002</c:v>
                </c:pt>
                <c:pt idx="250">
                  <c:v>2.0833300000000001</c:v>
                </c:pt>
                <c:pt idx="251">
                  <c:v>2.0916700000000001</c:v>
                </c:pt>
                <c:pt idx="252">
                  <c:v>2.1</c:v>
                </c:pt>
                <c:pt idx="253">
                  <c:v>2.10833</c:v>
                </c:pt>
                <c:pt idx="254">
                  <c:v>2.1166700000000001</c:v>
                </c:pt>
                <c:pt idx="255">
                  <c:v>2.125</c:v>
                </c:pt>
                <c:pt idx="256">
                  <c:v>2.1333299999999999</c:v>
                </c:pt>
                <c:pt idx="257">
                  <c:v>2.14167</c:v>
                </c:pt>
                <c:pt idx="258">
                  <c:v>2.15</c:v>
                </c:pt>
                <c:pt idx="259">
                  <c:v>2.1583299999999999</c:v>
                </c:pt>
                <c:pt idx="260">
                  <c:v>2.1666699999999999</c:v>
                </c:pt>
                <c:pt idx="261">
                  <c:v>2.1749999999999998</c:v>
                </c:pt>
                <c:pt idx="262">
                  <c:v>2.1833300000000002</c:v>
                </c:pt>
                <c:pt idx="263">
                  <c:v>2.1916699999999998</c:v>
                </c:pt>
                <c:pt idx="264">
                  <c:v>2.2000000000000002</c:v>
                </c:pt>
                <c:pt idx="265">
                  <c:v>2.2083300000000001</c:v>
                </c:pt>
                <c:pt idx="266">
                  <c:v>2.2166700000000001</c:v>
                </c:pt>
                <c:pt idx="267">
                  <c:v>2.2250000000000001</c:v>
                </c:pt>
                <c:pt idx="268">
                  <c:v>2.23333</c:v>
                </c:pt>
                <c:pt idx="269">
                  <c:v>2.2416700000000001</c:v>
                </c:pt>
                <c:pt idx="270">
                  <c:v>2.25</c:v>
                </c:pt>
                <c:pt idx="271">
                  <c:v>2.2583299999999999</c:v>
                </c:pt>
                <c:pt idx="272">
                  <c:v>2.26667</c:v>
                </c:pt>
                <c:pt idx="273">
                  <c:v>2.2749999999999999</c:v>
                </c:pt>
                <c:pt idx="274">
                  <c:v>2.2833299999999999</c:v>
                </c:pt>
                <c:pt idx="275">
                  <c:v>2.2916699999999999</c:v>
                </c:pt>
                <c:pt idx="276">
                  <c:v>2.2999999999999998</c:v>
                </c:pt>
                <c:pt idx="277">
                  <c:v>2.3083300000000002</c:v>
                </c:pt>
                <c:pt idx="278">
                  <c:v>2.3166699999999998</c:v>
                </c:pt>
                <c:pt idx="279">
                  <c:v>2.3250000000000002</c:v>
                </c:pt>
                <c:pt idx="280">
                  <c:v>2.3333300000000001</c:v>
                </c:pt>
                <c:pt idx="281">
                  <c:v>2.3416700000000001</c:v>
                </c:pt>
                <c:pt idx="282">
                  <c:v>2.35</c:v>
                </c:pt>
                <c:pt idx="283">
                  <c:v>2.35833</c:v>
                </c:pt>
                <c:pt idx="284">
                  <c:v>2.3666700000000001</c:v>
                </c:pt>
                <c:pt idx="285">
                  <c:v>2.375</c:v>
                </c:pt>
                <c:pt idx="286">
                  <c:v>2.3833299999999999</c:v>
                </c:pt>
                <c:pt idx="287">
                  <c:v>2.39167</c:v>
                </c:pt>
                <c:pt idx="288">
                  <c:v>2.4</c:v>
                </c:pt>
                <c:pt idx="289">
                  <c:v>2.4083299999999999</c:v>
                </c:pt>
                <c:pt idx="290">
                  <c:v>2.4166699999999999</c:v>
                </c:pt>
                <c:pt idx="291">
                  <c:v>2.4249999999999998</c:v>
                </c:pt>
                <c:pt idx="292">
                  <c:v>2.4333300000000002</c:v>
                </c:pt>
                <c:pt idx="293">
                  <c:v>2.4416699999999998</c:v>
                </c:pt>
                <c:pt idx="294">
                  <c:v>2.4500000000000002</c:v>
                </c:pt>
                <c:pt idx="295">
                  <c:v>2.4583300000000001</c:v>
                </c:pt>
                <c:pt idx="296">
                  <c:v>2.4666700000000001</c:v>
                </c:pt>
                <c:pt idx="297">
                  <c:v>2.4750000000000001</c:v>
                </c:pt>
                <c:pt idx="298">
                  <c:v>2.48333</c:v>
                </c:pt>
                <c:pt idx="299">
                  <c:v>2.4916700000000001</c:v>
                </c:pt>
                <c:pt idx="300">
                  <c:v>2.5</c:v>
                </c:pt>
                <c:pt idx="301">
                  <c:v>2.5083299999999999</c:v>
                </c:pt>
                <c:pt idx="302">
                  <c:v>2.51667</c:v>
                </c:pt>
                <c:pt idx="303">
                  <c:v>2.5249999999999999</c:v>
                </c:pt>
                <c:pt idx="304">
                  <c:v>2.5333299999999999</c:v>
                </c:pt>
                <c:pt idx="305">
                  <c:v>2.5416699999999999</c:v>
                </c:pt>
                <c:pt idx="306">
                  <c:v>2.5499999999999998</c:v>
                </c:pt>
                <c:pt idx="307">
                  <c:v>2.5583300000000002</c:v>
                </c:pt>
                <c:pt idx="308">
                  <c:v>2.5666699999999998</c:v>
                </c:pt>
                <c:pt idx="309">
                  <c:v>2.5750000000000002</c:v>
                </c:pt>
                <c:pt idx="310">
                  <c:v>2.5833300000000001</c:v>
                </c:pt>
                <c:pt idx="311">
                  <c:v>2.5916700000000001</c:v>
                </c:pt>
                <c:pt idx="312">
                  <c:v>2.6</c:v>
                </c:pt>
                <c:pt idx="313">
                  <c:v>2.60833</c:v>
                </c:pt>
                <c:pt idx="314">
                  <c:v>2.6166700000000001</c:v>
                </c:pt>
                <c:pt idx="315">
                  <c:v>2.625</c:v>
                </c:pt>
                <c:pt idx="316">
                  <c:v>2.6333299999999999</c:v>
                </c:pt>
                <c:pt idx="317">
                  <c:v>2.64167</c:v>
                </c:pt>
                <c:pt idx="318">
                  <c:v>2.65</c:v>
                </c:pt>
                <c:pt idx="319">
                  <c:v>2.6583299999999999</c:v>
                </c:pt>
                <c:pt idx="320">
                  <c:v>2.6666699999999999</c:v>
                </c:pt>
                <c:pt idx="321">
                  <c:v>2.6749999999999998</c:v>
                </c:pt>
                <c:pt idx="322">
                  <c:v>2.6833300000000002</c:v>
                </c:pt>
                <c:pt idx="323">
                  <c:v>2.6916699999999998</c:v>
                </c:pt>
                <c:pt idx="324">
                  <c:v>2.7</c:v>
                </c:pt>
                <c:pt idx="325">
                  <c:v>2.7083300000000001</c:v>
                </c:pt>
                <c:pt idx="326">
                  <c:v>2.7166700000000001</c:v>
                </c:pt>
                <c:pt idx="327">
                  <c:v>2.7250000000000001</c:v>
                </c:pt>
                <c:pt idx="328">
                  <c:v>2.73333</c:v>
                </c:pt>
                <c:pt idx="329">
                  <c:v>2.7416700000000001</c:v>
                </c:pt>
                <c:pt idx="330">
                  <c:v>2.75</c:v>
                </c:pt>
                <c:pt idx="331">
                  <c:v>2.7583299999999999</c:v>
                </c:pt>
                <c:pt idx="332">
                  <c:v>2.76667</c:v>
                </c:pt>
                <c:pt idx="333">
                  <c:v>2.7749999999999999</c:v>
                </c:pt>
                <c:pt idx="334">
                  <c:v>2.7833299999999999</c:v>
                </c:pt>
                <c:pt idx="335">
                  <c:v>2.7916699999999999</c:v>
                </c:pt>
                <c:pt idx="336">
                  <c:v>2.8</c:v>
                </c:pt>
                <c:pt idx="337">
                  <c:v>2.8083300000000002</c:v>
                </c:pt>
                <c:pt idx="338">
                  <c:v>2.8166699999999998</c:v>
                </c:pt>
                <c:pt idx="339">
                  <c:v>2.8250000000000002</c:v>
                </c:pt>
                <c:pt idx="340">
                  <c:v>2.8333300000000001</c:v>
                </c:pt>
                <c:pt idx="341">
                  <c:v>2.8416700000000001</c:v>
                </c:pt>
                <c:pt idx="342">
                  <c:v>2.85</c:v>
                </c:pt>
                <c:pt idx="343">
                  <c:v>2.85833</c:v>
                </c:pt>
                <c:pt idx="344">
                  <c:v>2.8666700000000001</c:v>
                </c:pt>
                <c:pt idx="345">
                  <c:v>2.875</c:v>
                </c:pt>
                <c:pt idx="346">
                  <c:v>2.8833299999999999</c:v>
                </c:pt>
                <c:pt idx="347">
                  <c:v>2.89167</c:v>
                </c:pt>
                <c:pt idx="348">
                  <c:v>2.9</c:v>
                </c:pt>
                <c:pt idx="349">
                  <c:v>2.9083299999999999</c:v>
                </c:pt>
                <c:pt idx="350">
                  <c:v>2.9166699999999999</c:v>
                </c:pt>
                <c:pt idx="351">
                  <c:v>2.9249999999999998</c:v>
                </c:pt>
                <c:pt idx="352">
                  <c:v>2.9333300000000002</c:v>
                </c:pt>
                <c:pt idx="353">
                  <c:v>2.9416699999999998</c:v>
                </c:pt>
                <c:pt idx="354">
                  <c:v>2.95</c:v>
                </c:pt>
                <c:pt idx="355">
                  <c:v>2.9583300000000001</c:v>
                </c:pt>
                <c:pt idx="356">
                  <c:v>2.9666700000000001</c:v>
                </c:pt>
                <c:pt idx="357">
                  <c:v>2.9750000000000001</c:v>
                </c:pt>
                <c:pt idx="358">
                  <c:v>2.98333</c:v>
                </c:pt>
                <c:pt idx="359">
                  <c:v>2.9916700000000001</c:v>
                </c:pt>
                <c:pt idx="360">
                  <c:v>3</c:v>
                </c:pt>
                <c:pt idx="361">
                  <c:v>3.0083299999999999</c:v>
                </c:pt>
                <c:pt idx="362">
                  <c:v>3.01667</c:v>
                </c:pt>
                <c:pt idx="363">
                  <c:v>3.0249999999999999</c:v>
                </c:pt>
                <c:pt idx="364">
                  <c:v>3.0333299999999999</c:v>
                </c:pt>
                <c:pt idx="365">
                  <c:v>3.0416699999999999</c:v>
                </c:pt>
                <c:pt idx="366">
                  <c:v>3.05</c:v>
                </c:pt>
                <c:pt idx="367">
                  <c:v>3.0583300000000002</c:v>
                </c:pt>
                <c:pt idx="368">
                  <c:v>3.0666699999999998</c:v>
                </c:pt>
                <c:pt idx="369">
                  <c:v>3.0750000000000002</c:v>
                </c:pt>
                <c:pt idx="370">
                  <c:v>3.0833300000000001</c:v>
                </c:pt>
                <c:pt idx="371">
                  <c:v>3.0916700000000001</c:v>
                </c:pt>
                <c:pt idx="372">
                  <c:v>3.1</c:v>
                </c:pt>
                <c:pt idx="373">
                  <c:v>3.10833</c:v>
                </c:pt>
                <c:pt idx="374">
                  <c:v>3.1166700000000001</c:v>
                </c:pt>
                <c:pt idx="375">
                  <c:v>3.125</c:v>
                </c:pt>
                <c:pt idx="376">
                  <c:v>3.1333299999999999</c:v>
                </c:pt>
                <c:pt idx="377">
                  <c:v>3.14167</c:v>
                </c:pt>
                <c:pt idx="378">
                  <c:v>3.15</c:v>
                </c:pt>
                <c:pt idx="379">
                  <c:v>3.1583299999999999</c:v>
                </c:pt>
                <c:pt idx="380">
                  <c:v>3.1666699999999999</c:v>
                </c:pt>
                <c:pt idx="381">
                  <c:v>3.1749999999999998</c:v>
                </c:pt>
                <c:pt idx="382">
                  <c:v>3.1833300000000002</c:v>
                </c:pt>
                <c:pt idx="383">
                  <c:v>3.1916699999999998</c:v>
                </c:pt>
                <c:pt idx="384">
                  <c:v>3.2</c:v>
                </c:pt>
                <c:pt idx="385">
                  <c:v>3.2083300000000001</c:v>
                </c:pt>
                <c:pt idx="386">
                  <c:v>3.2166700000000001</c:v>
                </c:pt>
                <c:pt idx="387">
                  <c:v>3.2250000000000001</c:v>
                </c:pt>
                <c:pt idx="388">
                  <c:v>3.23333</c:v>
                </c:pt>
                <c:pt idx="389">
                  <c:v>3.2416700000000001</c:v>
                </c:pt>
                <c:pt idx="390">
                  <c:v>3.25</c:v>
                </c:pt>
                <c:pt idx="391">
                  <c:v>3.2583299999999999</c:v>
                </c:pt>
                <c:pt idx="392">
                  <c:v>3.26667</c:v>
                </c:pt>
                <c:pt idx="393">
                  <c:v>3.2749999999999999</c:v>
                </c:pt>
                <c:pt idx="394">
                  <c:v>3.2833299999999999</c:v>
                </c:pt>
                <c:pt idx="395">
                  <c:v>3.2916699999999999</c:v>
                </c:pt>
                <c:pt idx="396">
                  <c:v>3.3</c:v>
                </c:pt>
                <c:pt idx="397">
                  <c:v>3.3083300000000002</c:v>
                </c:pt>
                <c:pt idx="398">
                  <c:v>3.3166699999999998</c:v>
                </c:pt>
                <c:pt idx="399">
                  <c:v>3.3250000000000002</c:v>
                </c:pt>
                <c:pt idx="400">
                  <c:v>3.3333300000000001</c:v>
                </c:pt>
                <c:pt idx="401">
                  <c:v>3.3416700000000001</c:v>
                </c:pt>
                <c:pt idx="402">
                  <c:v>3.35</c:v>
                </c:pt>
                <c:pt idx="403">
                  <c:v>3.35833</c:v>
                </c:pt>
                <c:pt idx="404">
                  <c:v>3.3666700000000001</c:v>
                </c:pt>
                <c:pt idx="405">
                  <c:v>3.375</c:v>
                </c:pt>
                <c:pt idx="406">
                  <c:v>3.3833299999999999</c:v>
                </c:pt>
                <c:pt idx="407">
                  <c:v>3.39167</c:v>
                </c:pt>
                <c:pt idx="408">
                  <c:v>3.4</c:v>
                </c:pt>
                <c:pt idx="409">
                  <c:v>3.4083299999999999</c:v>
                </c:pt>
                <c:pt idx="410">
                  <c:v>3.4166699999999999</c:v>
                </c:pt>
                <c:pt idx="411">
                  <c:v>3.4249999999999998</c:v>
                </c:pt>
                <c:pt idx="412">
                  <c:v>3.4333300000000002</c:v>
                </c:pt>
                <c:pt idx="413">
                  <c:v>3.4416699999999998</c:v>
                </c:pt>
                <c:pt idx="414">
                  <c:v>3.45</c:v>
                </c:pt>
                <c:pt idx="415">
                  <c:v>3.4583300000000001</c:v>
                </c:pt>
                <c:pt idx="416">
                  <c:v>3.4666700000000001</c:v>
                </c:pt>
                <c:pt idx="417">
                  <c:v>3.4750000000000001</c:v>
                </c:pt>
                <c:pt idx="418">
                  <c:v>3.48333</c:v>
                </c:pt>
                <c:pt idx="419">
                  <c:v>3.4916700000000001</c:v>
                </c:pt>
                <c:pt idx="420">
                  <c:v>3.5</c:v>
                </c:pt>
                <c:pt idx="421">
                  <c:v>3.5083299999999999</c:v>
                </c:pt>
                <c:pt idx="422">
                  <c:v>3.51667</c:v>
                </c:pt>
                <c:pt idx="423">
                  <c:v>3.5249999999999999</c:v>
                </c:pt>
                <c:pt idx="424">
                  <c:v>3.5333299999999999</c:v>
                </c:pt>
                <c:pt idx="425">
                  <c:v>3.5416699999999999</c:v>
                </c:pt>
                <c:pt idx="426">
                  <c:v>3.55</c:v>
                </c:pt>
                <c:pt idx="427">
                  <c:v>3.5583300000000002</c:v>
                </c:pt>
                <c:pt idx="428">
                  <c:v>3.5666699999999998</c:v>
                </c:pt>
                <c:pt idx="429">
                  <c:v>3.5750000000000002</c:v>
                </c:pt>
                <c:pt idx="430">
                  <c:v>3.5833300000000001</c:v>
                </c:pt>
                <c:pt idx="431">
                  <c:v>3.5916700000000001</c:v>
                </c:pt>
                <c:pt idx="432">
                  <c:v>3.6</c:v>
                </c:pt>
                <c:pt idx="433">
                  <c:v>3.60833</c:v>
                </c:pt>
                <c:pt idx="434">
                  <c:v>3.6166700000000001</c:v>
                </c:pt>
                <c:pt idx="435">
                  <c:v>3.625</c:v>
                </c:pt>
                <c:pt idx="436">
                  <c:v>3.6333299999999999</c:v>
                </c:pt>
                <c:pt idx="437">
                  <c:v>3.64167</c:v>
                </c:pt>
                <c:pt idx="438">
                  <c:v>3.65</c:v>
                </c:pt>
                <c:pt idx="439">
                  <c:v>3.6583299999999999</c:v>
                </c:pt>
                <c:pt idx="440">
                  <c:v>3.6666699999999999</c:v>
                </c:pt>
                <c:pt idx="441">
                  <c:v>3.6749999999999998</c:v>
                </c:pt>
                <c:pt idx="442">
                  <c:v>3.6833300000000002</c:v>
                </c:pt>
                <c:pt idx="443">
                  <c:v>3.6916699999999998</c:v>
                </c:pt>
                <c:pt idx="444">
                  <c:v>3.7</c:v>
                </c:pt>
                <c:pt idx="445">
                  <c:v>3.7083300000000001</c:v>
                </c:pt>
                <c:pt idx="446">
                  <c:v>3.7166700000000001</c:v>
                </c:pt>
                <c:pt idx="447">
                  <c:v>3.7250000000000001</c:v>
                </c:pt>
                <c:pt idx="448">
                  <c:v>3.73333</c:v>
                </c:pt>
                <c:pt idx="449">
                  <c:v>3.7416700000000001</c:v>
                </c:pt>
                <c:pt idx="450">
                  <c:v>3.75</c:v>
                </c:pt>
                <c:pt idx="451">
                  <c:v>3.7583299999999999</c:v>
                </c:pt>
                <c:pt idx="452">
                  <c:v>3.76667</c:v>
                </c:pt>
                <c:pt idx="453">
                  <c:v>3.7749999999999999</c:v>
                </c:pt>
                <c:pt idx="454">
                  <c:v>3.7833299999999999</c:v>
                </c:pt>
                <c:pt idx="455">
                  <c:v>3.7916699999999999</c:v>
                </c:pt>
                <c:pt idx="456">
                  <c:v>3.8</c:v>
                </c:pt>
                <c:pt idx="457">
                  <c:v>3.8083300000000002</c:v>
                </c:pt>
                <c:pt idx="458">
                  <c:v>3.8166699999999998</c:v>
                </c:pt>
                <c:pt idx="459">
                  <c:v>3.8250000000000002</c:v>
                </c:pt>
                <c:pt idx="460">
                  <c:v>3.8333300000000001</c:v>
                </c:pt>
                <c:pt idx="461">
                  <c:v>3.8416700000000001</c:v>
                </c:pt>
                <c:pt idx="462">
                  <c:v>3.85</c:v>
                </c:pt>
                <c:pt idx="463">
                  <c:v>3.85833</c:v>
                </c:pt>
                <c:pt idx="464">
                  <c:v>3.8666700000000001</c:v>
                </c:pt>
                <c:pt idx="465">
                  <c:v>3.875</c:v>
                </c:pt>
                <c:pt idx="466">
                  <c:v>3.8833299999999999</c:v>
                </c:pt>
                <c:pt idx="467">
                  <c:v>3.89167</c:v>
                </c:pt>
                <c:pt idx="468">
                  <c:v>3.9</c:v>
                </c:pt>
                <c:pt idx="469">
                  <c:v>3.9083299999999999</c:v>
                </c:pt>
                <c:pt idx="470">
                  <c:v>3.9166699999999999</c:v>
                </c:pt>
                <c:pt idx="471">
                  <c:v>3.9249999999999998</c:v>
                </c:pt>
                <c:pt idx="472">
                  <c:v>3.9333300000000002</c:v>
                </c:pt>
                <c:pt idx="473">
                  <c:v>3.9416699999999998</c:v>
                </c:pt>
                <c:pt idx="474">
                  <c:v>3.95</c:v>
                </c:pt>
                <c:pt idx="475">
                  <c:v>3.9583300000000001</c:v>
                </c:pt>
                <c:pt idx="476">
                  <c:v>3.9666700000000001</c:v>
                </c:pt>
                <c:pt idx="477">
                  <c:v>3.9750000000000001</c:v>
                </c:pt>
                <c:pt idx="478">
                  <c:v>3.98333</c:v>
                </c:pt>
                <c:pt idx="479">
                  <c:v>3.9916700000000001</c:v>
                </c:pt>
                <c:pt idx="480">
                  <c:v>4</c:v>
                </c:pt>
                <c:pt idx="481">
                  <c:v>4.0083299999999999</c:v>
                </c:pt>
                <c:pt idx="482">
                  <c:v>4.0166700000000004</c:v>
                </c:pt>
                <c:pt idx="483">
                  <c:v>4.0250000000000004</c:v>
                </c:pt>
                <c:pt idx="484">
                  <c:v>4.0333300000000003</c:v>
                </c:pt>
                <c:pt idx="485">
                  <c:v>4.0416699999999999</c:v>
                </c:pt>
                <c:pt idx="486">
                  <c:v>4.05</c:v>
                </c:pt>
                <c:pt idx="487">
                  <c:v>4.0583299999999998</c:v>
                </c:pt>
                <c:pt idx="488">
                  <c:v>4.0666700000000002</c:v>
                </c:pt>
                <c:pt idx="489">
                  <c:v>4.0750000000000002</c:v>
                </c:pt>
                <c:pt idx="490">
                  <c:v>4.0833300000000001</c:v>
                </c:pt>
                <c:pt idx="491">
                  <c:v>4.0916699999999997</c:v>
                </c:pt>
                <c:pt idx="492">
                  <c:v>4.0999999999999996</c:v>
                </c:pt>
                <c:pt idx="493">
                  <c:v>4.1083299999999996</c:v>
                </c:pt>
                <c:pt idx="494">
                  <c:v>4.1166700000000001</c:v>
                </c:pt>
                <c:pt idx="495">
                  <c:v>4.125</c:v>
                </c:pt>
                <c:pt idx="496">
                  <c:v>4.1333299999999999</c:v>
                </c:pt>
                <c:pt idx="497">
                  <c:v>4.1416700000000004</c:v>
                </c:pt>
                <c:pt idx="498">
                  <c:v>4.1500000000000004</c:v>
                </c:pt>
                <c:pt idx="499">
                  <c:v>4.1583300000000003</c:v>
                </c:pt>
                <c:pt idx="500">
                  <c:v>4.1666699999999999</c:v>
                </c:pt>
                <c:pt idx="501">
                  <c:v>4.1749999999999998</c:v>
                </c:pt>
                <c:pt idx="502">
                  <c:v>4.1833299999999998</c:v>
                </c:pt>
                <c:pt idx="503">
                  <c:v>4.1916700000000002</c:v>
                </c:pt>
                <c:pt idx="504">
                  <c:v>4.2</c:v>
                </c:pt>
                <c:pt idx="505">
                  <c:v>4.2083300000000001</c:v>
                </c:pt>
                <c:pt idx="506">
                  <c:v>4.2166699999999997</c:v>
                </c:pt>
                <c:pt idx="507">
                  <c:v>4.2249999999999996</c:v>
                </c:pt>
                <c:pt idx="508">
                  <c:v>4.2333299999999996</c:v>
                </c:pt>
                <c:pt idx="509">
                  <c:v>4.2416700000000001</c:v>
                </c:pt>
                <c:pt idx="510">
                  <c:v>4.25</c:v>
                </c:pt>
                <c:pt idx="511">
                  <c:v>4.2583299999999999</c:v>
                </c:pt>
                <c:pt idx="512">
                  <c:v>4.2666700000000004</c:v>
                </c:pt>
                <c:pt idx="513">
                  <c:v>4.2750000000000004</c:v>
                </c:pt>
                <c:pt idx="514">
                  <c:v>4.2833300000000003</c:v>
                </c:pt>
                <c:pt idx="515">
                  <c:v>4.2916699999999999</c:v>
                </c:pt>
                <c:pt idx="516">
                  <c:v>4.3</c:v>
                </c:pt>
                <c:pt idx="517">
                  <c:v>4.3083299999999998</c:v>
                </c:pt>
                <c:pt idx="518">
                  <c:v>4.3166700000000002</c:v>
                </c:pt>
                <c:pt idx="519">
                  <c:v>4.3250000000000002</c:v>
                </c:pt>
                <c:pt idx="520">
                  <c:v>4.3333300000000001</c:v>
                </c:pt>
                <c:pt idx="521">
                  <c:v>4.3416699999999997</c:v>
                </c:pt>
                <c:pt idx="522">
                  <c:v>4.3499999999999996</c:v>
                </c:pt>
                <c:pt idx="523">
                  <c:v>4.3583299999999996</c:v>
                </c:pt>
                <c:pt idx="524">
                  <c:v>4.3666700000000001</c:v>
                </c:pt>
                <c:pt idx="525">
                  <c:v>4.375</c:v>
                </c:pt>
                <c:pt idx="526">
                  <c:v>4.3833299999999999</c:v>
                </c:pt>
                <c:pt idx="527">
                  <c:v>4.3916700000000004</c:v>
                </c:pt>
                <c:pt idx="528">
                  <c:v>4.4000000000000004</c:v>
                </c:pt>
                <c:pt idx="529">
                  <c:v>4.4083300000000003</c:v>
                </c:pt>
                <c:pt idx="530">
                  <c:v>4.4166699999999999</c:v>
                </c:pt>
                <c:pt idx="531">
                  <c:v>4.4249999999999998</c:v>
                </c:pt>
                <c:pt idx="532">
                  <c:v>4.4333299999999998</c:v>
                </c:pt>
                <c:pt idx="533">
                  <c:v>4.4416700000000002</c:v>
                </c:pt>
                <c:pt idx="534">
                  <c:v>4.45</c:v>
                </c:pt>
                <c:pt idx="535">
                  <c:v>4.4583300000000001</c:v>
                </c:pt>
                <c:pt idx="536">
                  <c:v>4.4666699999999997</c:v>
                </c:pt>
                <c:pt idx="537">
                  <c:v>4.4749999999999996</c:v>
                </c:pt>
                <c:pt idx="538">
                  <c:v>4.4833299999999996</c:v>
                </c:pt>
                <c:pt idx="539">
                  <c:v>4.4916700000000001</c:v>
                </c:pt>
                <c:pt idx="540">
                  <c:v>4.5</c:v>
                </c:pt>
                <c:pt idx="541">
                  <c:v>4.5083299999999999</c:v>
                </c:pt>
                <c:pt idx="542">
                  <c:v>4.5166700000000004</c:v>
                </c:pt>
                <c:pt idx="543">
                  <c:v>4.5250000000000004</c:v>
                </c:pt>
                <c:pt idx="544">
                  <c:v>4.5333300000000003</c:v>
                </c:pt>
                <c:pt idx="545">
                  <c:v>4.5416699999999999</c:v>
                </c:pt>
                <c:pt idx="546">
                  <c:v>4.55</c:v>
                </c:pt>
                <c:pt idx="547">
                  <c:v>4.5583299999999998</c:v>
                </c:pt>
                <c:pt idx="548">
                  <c:v>4.5666700000000002</c:v>
                </c:pt>
                <c:pt idx="549">
                  <c:v>4.5750000000000002</c:v>
                </c:pt>
                <c:pt idx="550">
                  <c:v>4.5833300000000001</c:v>
                </c:pt>
                <c:pt idx="551">
                  <c:v>4.5916699999999997</c:v>
                </c:pt>
                <c:pt idx="552">
                  <c:v>4.5999999999999996</c:v>
                </c:pt>
                <c:pt idx="553">
                  <c:v>4.6083299999999996</c:v>
                </c:pt>
                <c:pt idx="554">
                  <c:v>4.6166700000000001</c:v>
                </c:pt>
                <c:pt idx="555">
                  <c:v>4.625</c:v>
                </c:pt>
                <c:pt idx="556">
                  <c:v>4.6333299999999999</c:v>
                </c:pt>
                <c:pt idx="557">
                  <c:v>4.6416700000000004</c:v>
                </c:pt>
                <c:pt idx="558">
                  <c:v>4.6500000000000004</c:v>
                </c:pt>
                <c:pt idx="559">
                  <c:v>4.6583300000000003</c:v>
                </c:pt>
                <c:pt idx="560">
                  <c:v>4.6666699999999999</c:v>
                </c:pt>
                <c:pt idx="561">
                  <c:v>4.6749999999999998</c:v>
                </c:pt>
                <c:pt idx="562">
                  <c:v>4.6833299999999998</c:v>
                </c:pt>
                <c:pt idx="563">
                  <c:v>4.6916700000000002</c:v>
                </c:pt>
                <c:pt idx="564">
                  <c:v>4.7</c:v>
                </c:pt>
                <c:pt idx="565">
                  <c:v>4.7083300000000001</c:v>
                </c:pt>
                <c:pt idx="566">
                  <c:v>4.7166699999999997</c:v>
                </c:pt>
                <c:pt idx="567">
                  <c:v>4.7249999999999996</c:v>
                </c:pt>
                <c:pt idx="568">
                  <c:v>4.7333299999999996</c:v>
                </c:pt>
                <c:pt idx="569">
                  <c:v>4.7416700000000001</c:v>
                </c:pt>
                <c:pt idx="570">
                  <c:v>4.75</c:v>
                </c:pt>
                <c:pt idx="571">
                  <c:v>4.7583299999999999</c:v>
                </c:pt>
                <c:pt idx="572">
                  <c:v>4.7666700000000004</c:v>
                </c:pt>
                <c:pt idx="573">
                  <c:v>4.7750000000000004</c:v>
                </c:pt>
                <c:pt idx="574">
                  <c:v>4.7833300000000003</c:v>
                </c:pt>
                <c:pt idx="575">
                  <c:v>4.7916699999999999</c:v>
                </c:pt>
                <c:pt idx="576">
                  <c:v>4.8</c:v>
                </c:pt>
                <c:pt idx="577">
                  <c:v>4.8083299999999998</c:v>
                </c:pt>
                <c:pt idx="578">
                  <c:v>4.8166700000000002</c:v>
                </c:pt>
                <c:pt idx="579">
                  <c:v>4.8250000000000002</c:v>
                </c:pt>
                <c:pt idx="580">
                  <c:v>4.8333300000000001</c:v>
                </c:pt>
                <c:pt idx="581">
                  <c:v>4.8416699999999997</c:v>
                </c:pt>
                <c:pt idx="582">
                  <c:v>4.8499999999999996</c:v>
                </c:pt>
                <c:pt idx="583">
                  <c:v>4.8583299999999996</c:v>
                </c:pt>
                <c:pt idx="584">
                  <c:v>4.8666700000000001</c:v>
                </c:pt>
                <c:pt idx="585">
                  <c:v>4.875</c:v>
                </c:pt>
                <c:pt idx="586">
                  <c:v>4.8833299999999999</c:v>
                </c:pt>
                <c:pt idx="587">
                  <c:v>4.8916700000000004</c:v>
                </c:pt>
                <c:pt idx="588">
                  <c:v>4.9000000000000004</c:v>
                </c:pt>
                <c:pt idx="589">
                  <c:v>4.9083300000000003</c:v>
                </c:pt>
                <c:pt idx="590">
                  <c:v>4.9166699999999999</c:v>
                </c:pt>
                <c:pt idx="591">
                  <c:v>4.9249999999999998</c:v>
                </c:pt>
                <c:pt idx="592">
                  <c:v>4.9333299999999998</c:v>
                </c:pt>
                <c:pt idx="593">
                  <c:v>4.9416700000000002</c:v>
                </c:pt>
                <c:pt idx="594">
                  <c:v>4.95</c:v>
                </c:pt>
                <c:pt idx="595">
                  <c:v>4.9583300000000001</c:v>
                </c:pt>
                <c:pt idx="596">
                  <c:v>4.9666699999999997</c:v>
                </c:pt>
                <c:pt idx="597">
                  <c:v>4.9749999999999996</c:v>
                </c:pt>
                <c:pt idx="598">
                  <c:v>4.9833299999999996</c:v>
                </c:pt>
                <c:pt idx="599">
                  <c:v>4.9916700000000001</c:v>
                </c:pt>
                <c:pt idx="600">
                  <c:v>5</c:v>
                </c:pt>
                <c:pt idx="601">
                  <c:v>5.0083299999999999</c:v>
                </c:pt>
                <c:pt idx="602">
                  <c:v>5.0166700000000004</c:v>
                </c:pt>
                <c:pt idx="603">
                  <c:v>5.0250000000000004</c:v>
                </c:pt>
                <c:pt idx="604">
                  <c:v>5.0333300000000003</c:v>
                </c:pt>
                <c:pt idx="605">
                  <c:v>5.0416699999999999</c:v>
                </c:pt>
                <c:pt idx="606">
                  <c:v>5.05</c:v>
                </c:pt>
                <c:pt idx="607">
                  <c:v>5.0583299999999998</c:v>
                </c:pt>
                <c:pt idx="608">
                  <c:v>5.0666700000000002</c:v>
                </c:pt>
                <c:pt idx="609">
                  <c:v>5.0750000000000002</c:v>
                </c:pt>
                <c:pt idx="610">
                  <c:v>5.0833300000000001</c:v>
                </c:pt>
                <c:pt idx="611">
                  <c:v>5.0916699999999997</c:v>
                </c:pt>
                <c:pt idx="612">
                  <c:v>5.0999999999999996</c:v>
                </c:pt>
                <c:pt idx="613">
                  <c:v>5.1083299999999996</c:v>
                </c:pt>
                <c:pt idx="614">
                  <c:v>5.1166700000000001</c:v>
                </c:pt>
                <c:pt idx="615">
                  <c:v>5.125</c:v>
                </c:pt>
                <c:pt idx="616">
                  <c:v>5.1333299999999999</c:v>
                </c:pt>
                <c:pt idx="617">
                  <c:v>5.1416700000000004</c:v>
                </c:pt>
                <c:pt idx="618">
                  <c:v>5.15</c:v>
                </c:pt>
                <c:pt idx="619">
                  <c:v>5.1583300000000003</c:v>
                </c:pt>
                <c:pt idx="620">
                  <c:v>5.1666699999999999</c:v>
                </c:pt>
                <c:pt idx="621">
                  <c:v>5.1749999999999998</c:v>
                </c:pt>
                <c:pt idx="622">
                  <c:v>5.1833299999999998</c:v>
                </c:pt>
                <c:pt idx="623">
                  <c:v>5.1916700000000002</c:v>
                </c:pt>
                <c:pt idx="624">
                  <c:v>5.2</c:v>
                </c:pt>
                <c:pt idx="625">
                  <c:v>5.2083300000000001</c:v>
                </c:pt>
                <c:pt idx="626">
                  <c:v>5.2166699999999997</c:v>
                </c:pt>
                <c:pt idx="627">
                  <c:v>5.2249999999999996</c:v>
                </c:pt>
                <c:pt idx="628">
                  <c:v>5.2333299999999996</c:v>
                </c:pt>
                <c:pt idx="629">
                  <c:v>5.2416700000000001</c:v>
                </c:pt>
                <c:pt idx="630">
                  <c:v>5.25</c:v>
                </c:pt>
                <c:pt idx="631">
                  <c:v>5.2583299999999999</c:v>
                </c:pt>
                <c:pt idx="632">
                  <c:v>5.2666700000000004</c:v>
                </c:pt>
                <c:pt idx="633">
                  <c:v>5.2750000000000004</c:v>
                </c:pt>
                <c:pt idx="634">
                  <c:v>5.2833300000000003</c:v>
                </c:pt>
                <c:pt idx="635">
                  <c:v>5.2916699999999999</c:v>
                </c:pt>
                <c:pt idx="636">
                  <c:v>5.3</c:v>
                </c:pt>
                <c:pt idx="637">
                  <c:v>5.3083299999999998</c:v>
                </c:pt>
                <c:pt idx="638">
                  <c:v>5.3166700000000002</c:v>
                </c:pt>
                <c:pt idx="639">
                  <c:v>5.3250000000000002</c:v>
                </c:pt>
                <c:pt idx="640">
                  <c:v>5.3333300000000001</c:v>
                </c:pt>
                <c:pt idx="641">
                  <c:v>5.3416699999999997</c:v>
                </c:pt>
                <c:pt idx="642">
                  <c:v>5.35</c:v>
                </c:pt>
                <c:pt idx="643">
                  <c:v>5.3583299999999996</c:v>
                </c:pt>
                <c:pt idx="644">
                  <c:v>5.3666700000000001</c:v>
                </c:pt>
                <c:pt idx="645">
                  <c:v>5.375</c:v>
                </c:pt>
                <c:pt idx="646">
                  <c:v>5.3833299999999999</c:v>
                </c:pt>
                <c:pt idx="647">
                  <c:v>5.3916700000000004</c:v>
                </c:pt>
                <c:pt idx="648">
                  <c:v>5.4</c:v>
                </c:pt>
                <c:pt idx="649">
                  <c:v>5.4083300000000003</c:v>
                </c:pt>
                <c:pt idx="650">
                  <c:v>5.4166699999999999</c:v>
                </c:pt>
                <c:pt idx="651">
                  <c:v>5.4249999999999998</c:v>
                </c:pt>
                <c:pt idx="652">
                  <c:v>5.4333299999999998</c:v>
                </c:pt>
                <c:pt idx="653">
                  <c:v>5.4416700000000002</c:v>
                </c:pt>
                <c:pt idx="654">
                  <c:v>5.45</c:v>
                </c:pt>
                <c:pt idx="655">
                  <c:v>5.4583300000000001</c:v>
                </c:pt>
                <c:pt idx="656">
                  <c:v>5.4666699999999997</c:v>
                </c:pt>
                <c:pt idx="657">
                  <c:v>5.4749999999999996</c:v>
                </c:pt>
                <c:pt idx="658">
                  <c:v>5.4833299999999996</c:v>
                </c:pt>
                <c:pt idx="659">
                  <c:v>5.4916700000000001</c:v>
                </c:pt>
                <c:pt idx="660">
                  <c:v>5.5</c:v>
                </c:pt>
                <c:pt idx="661">
                  <c:v>5.5083299999999999</c:v>
                </c:pt>
                <c:pt idx="662">
                  <c:v>5.5166700000000004</c:v>
                </c:pt>
                <c:pt idx="663">
                  <c:v>5.5250000000000004</c:v>
                </c:pt>
                <c:pt idx="664">
                  <c:v>5.5333300000000003</c:v>
                </c:pt>
                <c:pt idx="665">
                  <c:v>5.5416699999999999</c:v>
                </c:pt>
                <c:pt idx="666">
                  <c:v>5.55</c:v>
                </c:pt>
                <c:pt idx="667">
                  <c:v>5.5583299999999998</c:v>
                </c:pt>
                <c:pt idx="668">
                  <c:v>5.5666700000000002</c:v>
                </c:pt>
                <c:pt idx="669">
                  <c:v>5.5750000000000002</c:v>
                </c:pt>
                <c:pt idx="670">
                  <c:v>5.5833300000000001</c:v>
                </c:pt>
                <c:pt idx="671">
                  <c:v>5.5916699999999997</c:v>
                </c:pt>
                <c:pt idx="672">
                  <c:v>5.6</c:v>
                </c:pt>
                <c:pt idx="673">
                  <c:v>5.6083299999999996</c:v>
                </c:pt>
                <c:pt idx="674">
                  <c:v>5.6166700000000001</c:v>
                </c:pt>
                <c:pt idx="675">
                  <c:v>5.625</c:v>
                </c:pt>
                <c:pt idx="676">
                  <c:v>5.6333299999999999</c:v>
                </c:pt>
                <c:pt idx="677">
                  <c:v>5.6416700000000004</c:v>
                </c:pt>
                <c:pt idx="678">
                  <c:v>5.65</c:v>
                </c:pt>
                <c:pt idx="679">
                  <c:v>5.6583300000000003</c:v>
                </c:pt>
                <c:pt idx="680">
                  <c:v>5.6666699999999999</c:v>
                </c:pt>
                <c:pt idx="681">
                  <c:v>5.6749999999999998</c:v>
                </c:pt>
                <c:pt idx="682">
                  <c:v>5.6833299999999998</c:v>
                </c:pt>
                <c:pt idx="683">
                  <c:v>5.6916700000000002</c:v>
                </c:pt>
                <c:pt idx="684">
                  <c:v>5.7</c:v>
                </c:pt>
                <c:pt idx="685">
                  <c:v>5.7083300000000001</c:v>
                </c:pt>
                <c:pt idx="686">
                  <c:v>5.7166699999999997</c:v>
                </c:pt>
                <c:pt idx="687">
                  <c:v>5.7249999999999996</c:v>
                </c:pt>
                <c:pt idx="688">
                  <c:v>5.7333299999999996</c:v>
                </c:pt>
                <c:pt idx="689">
                  <c:v>5.7416700000000001</c:v>
                </c:pt>
                <c:pt idx="690">
                  <c:v>5.75</c:v>
                </c:pt>
                <c:pt idx="691">
                  <c:v>5.7583299999999999</c:v>
                </c:pt>
                <c:pt idx="692">
                  <c:v>5.7666700000000004</c:v>
                </c:pt>
                <c:pt idx="693">
                  <c:v>5.7750000000000004</c:v>
                </c:pt>
                <c:pt idx="694">
                  <c:v>5.7833300000000003</c:v>
                </c:pt>
                <c:pt idx="695">
                  <c:v>5.7916699999999999</c:v>
                </c:pt>
                <c:pt idx="696">
                  <c:v>5.8</c:v>
                </c:pt>
                <c:pt idx="697">
                  <c:v>5.8083299999999998</c:v>
                </c:pt>
                <c:pt idx="698">
                  <c:v>5.8166700000000002</c:v>
                </c:pt>
                <c:pt idx="699">
                  <c:v>5.8250000000000002</c:v>
                </c:pt>
                <c:pt idx="700">
                  <c:v>5.8333300000000001</c:v>
                </c:pt>
                <c:pt idx="701">
                  <c:v>5.8416699999999997</c:v>
                </c:pt>
                <c:pt idx="702">
                  <c:v>5.85</c:v>
                </c:pt>
                <c:pt idx="703">
                  <c:v>5.8583299999999996</c:v>
                </c:pt>
                <c:pt idx="704">
                  <c:v>5.8666700000000001</c:v>
                </c:pt>
                <c:pt idx="705">
                  <c:v>5.875</c:v>
                </c:pt>
                <c:pt idx="706">
                  <c:v>5.8833299999999999</c:v>
                </c:pt>
                <c:pt idx="707">
                  <c:v>5.8916700000000004</c:v>
                </c:pt>
                <c:pt idx="708">
                  <c:v>5.9</c:v>
                </c:pt>
                <c:pt idx="709">
                  <c:v>5.9083300000000003</c:v>
                </c:pt>
                <c:pt idx="710">
                  <c:v>5.9166699999999999</c:v>
                </c:pt>
                <c:pt idx="711">
                  <c:v>5.9249999999999998</c:v>
                </c:pt>
                <c:pt idx="712">
                  <c:v>5.9333299999999998</c:v>
                </c:pt>
                <c:pt idx="713">
                  <c:v>5.9416700000000002</c:v>
                </c:pt>
                <c:pt idx="714">
                  <c:v>5.95</c:v>
                </c:pt>
                <c:pt idx="715">
                  <c:v>5.9583300000000001</c:v>
                </c:pt>
                <c:pt idx="716">
                  <c:v>5.9666699999999997</c:v>
                </c:pt>
                <c:pt idx="717">
                  <c:v>5.9749999999999996</c:v>
                </c:pt>
                <c:pt idx="718">
                  <c:v>5.9833299999999996</c:v>
                </c:pt>
                <c:pt idx="719">
                  <c:v>5.9916700000000001</c:v>
                </c:pt>
                <c:pt idx="720">
                  <c:v>6</c:v>
                </c:pt>
                <c:pt idx="721">
                  <c:v>6.0083299999999999</c:v>
                </c:pt>
                <c:pt idx="722">
                  <c:v>6.0166700000000004</c:v>
                </c:pt>
                <c:pt idx="723">
                  <c:v>6.0250000000000004</c:v>
                </c:pt>
                <c:pt idx="724">
                  <c:v>6.0333300000000003</c:v>
                </c:pt>
                <c:pt idx="725">
                  <c:v>6.0416699999999999</c:v>
                </c:pt>
                <c:pt idx="726">
                  <c:v>6.05</c:v>
                </c:pt>
                <c:pt idx="727">
                  <c:v>6.0583299999999998</c:v>
                </c:pt>
                <c:pt idx="728">
                  <c:v>6.0666700000000002</c:v>
                </c:pt>
                <c:pt idx="729">
                  <c:v>6.0750000000000002</c:v>
                </c:pt>
                <c:pt idx="730">
                  <c:v>6.0833300000000001</c:v>
                </c:pt>
                <c:pt idx="731">
                  <c:v>6.0916699999999997</c:v>
                </c:pt>
                <c:pt idx="732">
                  <c:v>6.1</c:v>
                </c:pt>
                <c:pt idx="733">
                  <c:v>6.1083299999999996</c:v>
                </c:pt>
                <c:pt idx="734">
                  <c:v>6.1166700000000001</c:v>
                </c:pt>
                <c:pt idx="735">
                  <c:v>6.125</c:v>
                </c:pt>
                <c:pt idx="736">
                  <c:v>6.1333299999999999</c:v>
                </c:pt>
                <c:pt idx="737">
                  <c:v>6.1416700000000004</c:v>
                </c:pt>
                <c:pt idx="738">
                  <c:v>6.15</c:v>
                </c:pt>
                <c:pt idx="739">
                  <c:v>6.1583300000000003</c:v>
                </c:pt>
                <c:pt idx="740">
                  <c:v>6.1666699999999999</c:v>
                </c:pt>
                <c:pt idx="741">
                  <c:v>6.1749999999999998</c:v>
                </c:pt>
                <c:pt idx="742">
                  <c:v>6.1833299999999998</c:v>
                </c:pt>
                <c:pt idx="743">
                  <c:v>6.1916700000000002</c:v>
                </c:pt>
                <c:pt idx="744">
                  <c:v>6.2</c:v>
                </c:pt>
                <c:pt idx="745">
                  <c:v>6.2083300000000001</c:v>
                </c:pt>
                <c:pt idx="746">
                  <c:v>6.2166699999999997</c:v>
                </c:pt>
                <c:pt idx="747">
                  <c:v>6.2249999999999996</c:v>
                </c:pt>
                <c:pt idx="748">
                  <c:v>6.2333299999999996</c:v>
                </c:pt>
                <c:pt idx="749">
                  <c:v>6.2416700000000001</c:v>
                </c:pt>
                <c:pt idx="750">
                  <c:v>6.25</c:v>
                </c:pt>
                <c:pt idx="751">
                  <c:v>6.2583299999999999</c:v>
                </c:pt>
                <c:pt idx="752">
                  <c:v>6.2666700000000004</c:v>
                </c:pt>
                <c:pt idx="753">
                  <c:v>6.2750000000000004</c:v>
                </c:pt>
                <c:pt idx="754">
                  <c:v>6.2833300000000003</c:v>
                </c:pt>
                <c:pt idx="755">
                  <c:v>6.2916699999999999</c:v>
                </c:pt>
                <c:pt idx="756">
                  <c:v>6.3</c:v>
                </c:pt>
                <c:pt idx="757">
                  <c:v>6.3083299999999998</c:v>
                </c:pt>
                <c:pt idx="758">
                  <c:v>6.3166700000000002</c:v>
                </c:pt>
                <c:pt idx="759">
                  <c:v>6.3250000000000002</c:v>
                </c:pt>
                <c:pt idx="760">
                  <c:v>6.3333300000000001</c:v>
                </c:pt>
                <c:pt idx="761">
                  <c:v>6.3416699999999997</c:v>
                </c:pt>
                <c:pt idx="762">
                  <c:v>6.35</c:v>
                </c:pt>
                <c:pt idx="763">
                  <c:v>6.3583299999999996</c:v>
                </c:pt>
                <c:pt idx="764">
                  <c:v>6.3666700000000001</c:v>
                </c:pt>
                <c:pt idx="765">
                  <c:v>6.375</c:v>
                </c:pt>
                <c:pt idx="766">
                  <c:v>6.3833299999999999</c:v>
                </c:pt>
                <c:pt idx="767">
                  <c:v>6.3916700000000004</c:v>
                </c:pt>
                <c:pt idx="768">
                  <c:v>6.4</c:v>
                </c:pt>
                <c:pt idx="769">
                  <c:v>6.4083300000000003</c:v>
                </c:pt>
                <c:pt idx="770">
                  <c:v>6.4166699999999999</c:v>
                </c:pt>
                <c:pt idx="771">
                  <c:v>6.4249999999999998</c:v>
                </c:pt>
                <c:pt idx="772">
                  <c:v>6.4333299999999998</c:v>
                </c:pt>
                <c:pt idx="773">
                  <c:v>6.4416700000000002</c:v>
                </c:pt>
                <c:pt idx="774">
                  <c:v>6.45</c:v>
                </c:pt>
                <c:pt idx="775">
                  <c:v>6.4583300000000001</c:v>
                </c:pt>
                <c:pt idx="776">
                  <c:v>6.4666699999999997</c:v>
                </c:pt>
                <c:pt idx="777">
                  <c:v>6.4749999999999996</c:v>
                </c:pt>
                <c:pt idx="778">
                  <c:v>6.4833299999999996</c:v>
                </c:pt>
                <c:pt idx="779">
                  <c:v>6.4916700000000001</c:v>
                </c:pt>
                <c:pt idx="780">
                  <c:v>6.5</c:v>
                </c:pt>
                <c:pt idx="781">
                  <c:v>6.5083299999999999</c:v>
                </c:pt>
                <c:pt idx="782">
                  <c:v>6.5166700000000004</c:v>
                </c:pt>
                <c:pt idx="783">
                  <c:v>6.5250000000000004</c:v>
                </c:pt>
                <c:pt idx="784">
                  <c:v>6.5333300000000003</c:v>
                </c:pt>
                <c:pt idx="785">
                  <c:v>6.5416699999999999</c:v>
                </c:pt>
                <c:pt idx="786">
                  <c:v>6.55</c:v>
                </c:pt>
                <c:pt idx="787">
                  <c:v>6.5583299999999998</c:v>
                </c:pt>
                <c:pt idx="788">
                  <c:v>6.5666700000000002</c:v>
                </c:pt>
                <c:pt idx="789">
                  <c:v>6.5750000000000002</c:v>
                </c:pt>
                <c:pt idx="790">
                  <c:v>6.5833300000000001</c:v>
                </c:pt>
                <c:pt idx="791">
                  <c:v>6.5916699999999997</c:v>
                </c:pt>
                <c:pt idx="792">
                  <c:v>6.6</c:v>
                </c:pt>
                <c:pt idx="793">
                  <c:v>6.6083299999999996</c:v>
                </c:pt>
                <c:pt idx="794">
                  <c:v>6.6166700000000001</c:v>
                </c:pt>
                <c:pt idx="795">
                  <c:v>6.625</c:v>
                </c:pt>
                <c:pt idx="796">
                  <c:v>6.6333299999999999</c:v>
                </c:pt>
                <c:pt idx="797">
                  <c:v>6.6416700000000004</c:v>
                </c:pt>
                <c:pt idx="798">
                  <c:v>6.65</c:v>
                </c:pt>
                <c:pt idx="799">
                  <c:v>6.6583300000000003</c:v>
                </c:pt>
                <c:pt idx="800">
                  <c:v>6.6666699999999999</c:v>
                </c:pt>
                <c:pt idx="801">
                  <c:v>6.6749999999999998</c:v>
                </c:pt>
                <c:pt idx="802">
                  <c:v>6.6833299999999998</c:v>
                </c:pt>
                <c:pt idx="803">
                  <c:v>6.6916700000000002</c:v>
                </c:pt>
                <c:pt idx="804">
                  <c:v>6.7</c:v>
                </c:pt>
                <c:pt idx="805">
                  <c:v>6.7083300000000001</c:v>
                </c:pt>
                <c:pt idx="806">
                  <c:v>6.7166699999999997</c:v>
                </c:pt>
                <c:pt idx="807">
                  <c:v>6.7249999999999996</c:v>
                </c:pt>
                <c:pt idx="808">
                  <c:v>6.7333299999999996</c:v>
                </c:pt>
                <c:pt idx="809">
                  <c:v>6.7416700000000001</c:v>
                </c:pt>
                <c:pt idx="810">
                  <c:v>6.75</c:v>
                </c:pt>
                <c:pt idx="811">
                  <c:v>6.7583299999999999</c:v>
                </c:pt>
                <c:pt idx="812">
                  <c:v>6.7666700000000004</c:v>
                </c:pt>
                <c:pt idx="813">
                  <c:v>6.7750000000000004</c:v>
                </c:pt>
                <c:pt idx="814">
                  <c:v>6.7833300000000003</c:v>
                </c:pt>
                <c:pt idx="815">
                  <c:v>6.7916699999999999</c:v>
                </c:pt>
                <c:pt idx="816">
                  <c:v>6.8</c:v>
                </c:pt>
                <c:pt idx="817">
                  <c:v>6.8083299999999998</c:v>
                </c:pt>
                <c:pt idx="818">
                  <c:v>6.8166700000000002</c:v>
                </c:pt>
                <c:pt idx="819">
                  <c:v>6.8250000000000002</c:v>
                </c:pt>
                <c:pt idx="820">
                  <c:v>6.8333300000000001</c:v>
                </c:pt>
                <c:pt idx="821">
                  <c:v>6.8416699999999997</c:v>
                </c:pt>
                <c:pt idx="822">
                  <c:v>6.85</c:v>
                </c:pt>
                <c:pt idx="823">
                  <c:v>6.8583299999999996</c:v>
                </c:pt>
                <c:pt idx="824">
                  <c:v>6.8666700000000001</c:v>
                </c:pt>
                <c:pt idx="825">
                  <c:v>6.875</c:v>
                </c:pt>
                <c:pt idx="826">
                  <c:v>6.8833299999999999</c:v>
                </c:pt>
                <c:pt idx="827">
                  <c:v>6.8916700000000004</c:v>
                </c:pt>
                <c:pt idx="828">
                  <c:v>6.9</c:v>
                </c:pt>
                <c:pt idx="829">
                  <c:v>6.9083300000000003</c:v>
                </c:pt>
                <c:pt idx="830">
                  <c:v>6.9166699999999999</c:v>
                </c:pt>
                <c:pt idx="831">
                  <c:v>6.9249999999999998</c:v>
                </c:pt>
                <c:pt idx="832">
                  <c:v>6.9333299999999998</c:v>
                </c:pt>
                <c:pt idx="833">
                  <c:v>6.9416700000000002</c:v>
                </c:pt>
                <c:pt idx="834">
                  <c:v>6.95</c:v>
                </c:pt>
                <c:pt idx="835">
                  <c:v>6.9583300000000001</c:v>
                </c:pt>
                <c:pt idx="836">
                  <c:v>6.9666699999999997</c:v>
                </c:pt>
                <c:pt idx="837">
                  <c:v>6.9749999999999996</c:v>
                </c:pt>
                <c:pt idx="838">
                  <c:v>6.9833299999999996</c:v>
                </c:pt>
                <c:pt idx="839">
                  <c:v>6.9916700000000001</c:v>
                </c:pt>
                <c:pt idx="840">
                  <c:v>7</c:v>
                </c:pt>
              </c:numCache>
            </c:numRef>
          </c:xVal>
          <c:yVal>
            <c:numRef>
              <c:f>Standard!$D$18:$D$858</c:f>
              <c:numCache>
                <c:formatCode>General</c:formatCode>
                <c:ptCount val="841"/>
                <c:pt idx="0">
                  <c:v>0</c:v>
                </c:pt>
                <c:pt idx="1">
                  <c:v>0</c:v>
                </c:pt>
                <c:pt idx="2">
                  <c:v>0</c:v>
                </c:pt>
                <c:pt idx="3">
                  <c:v>0</c:v>
                </c:pt>
                <c:pt idx="4">
                  <c:v>0</c:v>
                </c:pt>
                <c:pt idx="5">
                  <c:v>0</c:v>
                </c:pt>
                <c:pt idx="6">
                  <c:v>1</c:v>
                </c:pt>
                <c:pt idx="7">
                  <c:v>1</c:v>
                </c:pt>
                <c:pt idx="8">
                  <c:v>1</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1</c:v>
                </c:pt>
                <c:pt idx="60">
                  <c:v>1</c:v>
                </c:pt>
                <c:pt idx="61">
                  <c:v>2</c:v>
                </c:pt>
                <c:pt idx="62">
                  <c:v>2</c:v>
                </c:pt>
                <c:pt idx="63">
                  <c:v>2</c:v>
                </c:pt>
                <c:pt idx="64">
                  <c:v>3</c:v>
                </c:pt>
                <c:pt idx="65">
                  <c:v>3</c:v>
                </c:pt>
                <c:pt idx="66">
                  <c:v>2</c:v>
                </c:pt>
                <c:pt idx="67">
                  <c:v>2</c:v>
                </c:pt>
                <c:pt idx="68">
                  <c:v>2</c:v>
                </c:pt>
                <c:pt idx="69">
                  <c:v>1</c:v>
                </c:pt>
                <c:pt idx="70">
                  <c:v>1</c:v>
                </c:pt>
                <c:pt idx="71">
                  <c:v>1</c:v>
                </c:pt>
                <c:pt idx="72">
                  <c:v>2</c:v>
                </c:pt>
                <c:pt idx="73">
                  <c:v>2</c:v>
                </c:pt>
                <c:pt idx="74">
                  <c:v>2</c:v>
                </c:pt>
                <c:pt idx="75">
                  <c:v>2</c:v>
                </c:pt>
                <c:pt idx="76">
                  <c:v>3</c:v>
                </c:pt>
                <c:pt idx="77">
                  <c:v>3</c:v>
                </c:pt>
                <c:pt idx="78">
                  <c:v>3</c:v>
                </c:pt>
                <c:pt idx="79">
                  <c:v>4</c:v>
                </c:pt>
                <c:pt idx="80">
                  <c:v>3</c:v>
                </c:pt>
                <c:pt idx="81">
                  <c:v>3</c:v>
                </c:pt>
                <c:pt idx="82">
                  <c:v>3</c:v>
                </c:pt>
                <c:pt idx="83">
                  <c:v>3</c:v>
                </c:pt>
                <c:pt idx="84">
                  <c:v>4</c:v>
                </c:pt>
                <c:pt idx="85">
                  <c:v>4</c:v>
                </c:pt>
                <c:pt idx="86">
                  <c:v>4</c:v>
                </c:pt>
                <c:pt idx="87">
                  <c:v>4</c:v>
                </c:pt>
                <c:pt idx="88">
                  <c:v>3</c:v>
                </c:pt>
                <c:pt idx="89">
                  <c:v>4</c:v>
                </c:pt>
                <c:pt idx="90">
                  <c:v>4</c:v>
                </c:pt>
                <c:pt idx="91">
                  <c:v>3</c:v>
                </c:pt>
                <c:pt idx="92">
                  <c:v>3</c:v>
                </c:pt>
                <c:pt idx="93">
                  <c:v>3</c:v>
                </c:pt>
                <c:pt idx="94">
                  <c:v>3</c:v>
                </c:pt>
                <c:pt idx="95">
                  <c:v>2</c:v>
                </c:pt>
                <c:pt idx="96">
                  <c:v>2</c:v>
                </c:pt>
                <c:pt idx="97">
                  <c:v>2</c:v>
                </c:pt>
                <c:pt idx="98">
                  <c:v>2</c:v>
                </c:pt>
                <c:pt idx="99">
                  <c:v>1</c:v>
                </c:pt>
                <c:pt idx="100">
                  <c:v>2</c:v>
                </c:pt>
                <c:pt idx="101">
                  <c:v>2</c:v>
                </c:pt>
                <c:pt idx="102">
                  <c:v>2</c:v>
                </c:pt>
                <c:pt idx="103">
                  <c:v>2</c:v>
                </c:pt>
                <c:pt idx="104">
                  <c:v>2</c:v>
                </c:pt>
                <c:pt idx="105">
                  <c:v>2</c:v>
                </c:pt>
                <c:pt idx="106">
                  <c:v>2</c:v>
                </c:pt>
                <c:pt idx="107">
                  <c:v>2</c:v>
                </c:pt>
                <c:pt idx="108">
                  <c:v>3</c:v>
                </c:pt>
                <c:pt idx="109">
                  <c:v>3</c:v>
                </c:pt>
                <c:pt idx="110">
                  <c:v>3</c:v>
                </c:pt>
                <c:pt idx="111">
                  <c:v>3</c:v>
                </c:pt>
                <c:pt idx="112">
                  <c:v>3</c:v>
                </c:pt>
                <c:pt idx="113">
                  <c:v>2</c:v>
                </c:pt>
                <c:pt idx="114">
                  <c:v>2</c:v>
                </c:pt>
                <c:pt idx="115">
                  <c:v>2</c:v>
                </c:pt>
                <c:pt idx="116">
                  <c:v>2</c:v>
                </c:pt>
                <c:pt idx="117">
                  <c:v>1</c:v>
                </c:pt>
                <c:pt idx="118">
                  <c:v>1</c:v>
                </c:pt>
                <c:pt idx="119">
                  <c:v>1</c:v>
                </c:pt>
                <c:pt idx="120">
                  <c:v>1</c:v>
                </c:pt>
                <c:pt idx="121">
                  <c:v>2</c:v>
                </c:pt>
                <c:pt idx="122">
                  <c:v>3</c:v>
                </c:pt>
                <c:pt idx="123">
                  <c:v>3</c:v>
                </c:pt>
                <c:pt idx="124">
                  <c:v>3</c:v>
                </c:pt>
                <c:pt idx="125">
                  <c:v>3</c:v>
                </c:pt>
                <c:pt idx="126">
                  <c:v>2</c:v>
                </c:pt>
                <c:pt idx="127">
                  <c:v>2</c:v>
                </c:pt>
                <c:pt idx="128">
                  <c:v>2</c:v>
                </c:pt>
                <c:pt idx="129">
                  <c:v>1</c:v>
                </c:pt>
                <c:pt idx="130">
                  <c:v>2</c:v>
                </c:pt>
                <c:pt idx="131">
                  <c:v>1</c:v>
                </c:pt>
                <c:pt idx="132">
                  <c:v>0</c:v>
                </c:pt>
                <c:pt idx="133">
                  <c:v>0</c:v>
                </c:pt>
                <c:pt idx="134">
                  <c:v>0</c:v>
                </c:pt>
                <c:pt idx="135">
                  <c:v>0</c:v>
                </c:pt>
                <c:pt idx="136">
                  <c:v>0</c:v>
                </c:pt>
                <c:pt idx="137">
                  <c:v>0</c:v>
                </c:pt>
                <c:pt idx="138">
                  <c:v>0</c:v>
                </c:pt>
                <c:pt idx="139">
                  <c:v>0</c:v>
                </c:pt>
                <c:pt idx="140">
                  <c:v>1</c:v>
                </c:pt>
                <c:pt idx="141">
                  <c:v>1</c:v>
                </c:pt>
                <c:pt idx="142">
                  <c:v>1</c:v>
                </c:pt>
                <c:pt idx="143">
                  <c:v>2</c:v>
                </c:pt>
                <c:pt idx="144">
                  <c:v>2</c:v>
                </c:pt>
                <c:pt idx="145">
                  <c:v>2</c:v>
                </c:pt>
                <c:pt idx="146">
                  <c:v>2</c:v>
                </c:pt>
                <c:pt idx="147">
                  <c:v>2</c:v>
                </c:pt>
                <c:pt idx="148">
                  <c:v>2</c:v>
                </c:pt>
                <c:pt idx="149">
                  <c:v>2</c:v>
                </c:pt>
                <c:pt idx="150">
                  <c:v>3</c:v>
                </c:pt>
                <c:pt idx="151">
                  <c:v>3</c:v>
                </c:pt>
                <c:pt idx="152">
                  <c:v>3</c:v>
                </c:pt>
                <c:pt idx="153">
                  <c:v>3</c:v>
                </c:pt>
                <c:pt idx="154">
                  <c:v>3</c:v>
                </c:pt>
                <c:pt idx="155">
                  <c:v>3</c:v>
                </c:pt>
                <c:pt idx="156">
                  <c:v>3</c:v>
                </c:pt>
                <c:pt idx="157">
                  <c:v>3</c:v>
                </c:pt>
                <c:pt idx="158">
                  <c:v>3</c:v>
                </c:pt>
                <c:pt idx="159">
                  <c:v>3</c:v>
                </c:pt>
                <c:pt idx="160">
                  <c:v>2</c:v>
                </c:pt>
                <c:pt idx="161">
                  <c:v>2</c:v>
                </c:pt>
                <c:pt idx="162">
                  <c:v>2</c:v>
                </c:pt>
                <c:pt idx="163">
                  <c:v>2</c:v>
                </c:pt>
                <c:pt idx="164">
                  <c:v>3</c:v>
                </c:pt>
                <c:pt idx="165">
                  <c:v>3</c:v>
                </c:pt>
                <c:pt idx="166">
                  <c:v>3</c:v>
                </c:pt>
                <c:pt idx="167">
                  <c:v>3</c:v>
                </c:pt>
                <c:pt idx="168">
                  <c:v>2</c:v>
                </c:pt>
                <c:pt idx="169">
                  <c:v>2</c:v>
                </c:pt>
                <c:pt idx="170">
                  <c:v>2</c:v>
                </c:pt>
                <c:pt idx="171">
                  <c:v>3</c:v>
                </c:pt>
                <c:pt idx="172">
                  <c:v>3</c:v>
                </c:pt>
                <c:pt idx="173">
                  <c:v>3</c:v>
                </c:pt>
                <c:pt idx="174">
                  <c:v>4</c:v>
                </c:pt>
                <c:pt idx="175">
                  <c:v>5</c:v>
                </c:pt>
                <c:pt idx="176">
                  <c:v>6</c:v>
                </c:pt>
                <c:pt idx="177">
                  <c:v>6</c:v>
                </c:pt>
                <c:pt idx="178">
                  <c:v>7</c:v>
                </c:pt>
                <c:pt idx="179">
                  <c:v>7</c:v>
                </c:pt>
                <c:pt idx="180">
                  <c:v>7</c:v>
                </c:pt>
                <c:pt idx="181">
                  <c:v>7</c:v>
                </c:pt>
                <c:pt idx="182">
                  <c:v>7</c:v>
                </c:pt>
                <c:pt idx="183">
                  <c:v>6</c:v>
                </c:pt>
                <c:pt idx="184">
                  <c:v>6</c:v>
                </c:pt>
                <c:pt idx="185">
                  <c:v>5</c:v>
                </c:pt>
                <c:pt idx="186">
                  <c:v>5</c:v>
                </c:pt>
                <c:pt idx="187">
                  <c:v>5</c:v>
                </c:pt>
                <c:pt idx="188">
                  <c:v>5</c:v>
                </c:pt>
                <c:pt idx="189">
                  <c:v>5</c:v>
                </c:pt>
                <c:pt idx="190">
                  <c:v>5</c:v>
                </c:pt>
                <c:pt idx="191">
                  <c:v>5</c:v>
                </c:pt>
                <c:pt idx="192">
                  <c:v>6</c:v>
                </c:pt>
                <c:pt idx="193">
                  <c:v>6</c:v>
                </c:pt>
                <c:pt idx="194">
                  <c:v>6</c:v>
                </c:pt>
                <c:pt idx="195">
                  <c:v>6</c:v>
                </c:pt>
                <c:pt idx="196">
                  <c:v>6</c:v>
                </c:pt>
                <c:pt idx="197">
                  <c:v>6</c:v>
                </c:pt>
                <c:pt idx="198">
                  <c:v>6</c:v>
                </c:pt>
                <c:pt idx="199">
                  <c:v>6</c:v>
                </c:pt>
                <c:pt idx="200">
                  <c:v>6</c:v>
                </c:pt>
                <c:pt idx="201">
                  <c:v>7</c:v>
                </c:pt>
                <c:pt idx="202">
                  <c:v>8</c:v>
                </c:pt>
                <c:pt idx="203">
                  <c:v>9</c:v>
                </c:pt>
                <c:pt idx="204">
                  <c:v>11</c:v>
                </c:pt>
                <c:pt idx="205">
                  <c:v>11</c:v>
                </c:pt>
                <c:pt idx="206">
                  <c:v>11</c:v>
                </c:pt>
                <c:pt idx="207">
                  <c:v>10</c:v>
                </c:pt>
                <c:pt idx="208">
                  <c:v>9</c:v>
                </c:pt>
                <c:pt idx="209">
                  <c:v>7</c:v>
                </c:pt>
                <c:pt idx="210">
                  <c:v>6</c:v>
                </c:pt>
                <c:pt idx="211">
                  <c:v>5</c:v>
                </c:pt>
                <c:pt idx="212">
                  <c:v>3</c:v>
                </c:pt>
                <c:pt idx="213">
                  <c:v>3</c:v>
                </c:pt>
                <c:pt idx="214">
                  <c:v>4</c:v>
                </c:pt>
                <c:pt idx="215">
                  <c:v>4</c:v>
                </c:pt>
                <c:pt idx="216">
                  <c:v>4</c:v>
                </c:pt>
                <c:pt idx="217">
                  <c:v>4</c:v>
                </c:pt>
                <c:pt idx="218">
                  <c:v>4</c:v>
                </c:pt>
                <c:pt idx="219">
                  <c:v>4</c:v>
                </c:pt>
                <c:pt idx="220">
                  <c:v>4</c:v>
                </c:pt>
                <c:pt idx="221">
                  <c:v>4</c:v>
                </c:pt>
                <c:pt idx="222">
                  <c:v>3</c:v>
                </c:pt>
                <c:pt idx="223">
                  <c:v>3</c:v>
                </c:pt>
                <c:pt idx="224">
                  <c:v>3</c:v>
                </c:pt>
                <c:pt idx="225">
                  <c:v>3</c:v>
                </c:pt>
                <c:pt idx="226">
                  <c:v>4</c:v>
                </c:pt>
                <c:pt idx="227">
                  <c:v>4</c:v>
                </c:pt>
                <c:pt idx="228">
                  <c:v>4</c:v>
                </c:pt>
                <c:pt idx="229">
                  <c:v>3</c:v>
                </c:pt>
                <c:pt idx="230">
                  <c:v>3</c:v>
                </c:pt>
                <c:pt idx="231">
                  <c:v>3</c:v>
                </c:pt>
                <c:pt idx="232">
                  <c:v>2</c:v>
                </c:pt>
                <c:pt idx="233">
                  <c:v>2</c:v>
                </c:pt>
                <c:pt idx="234">
                  <c:v>2</c:v>
                </c:pt>
                <c:pt idx="235">
                  <c:v>2</c:v>
                </c:pt>
                <c:pt idx="236">
                  <c:v>2</c:v>
                </c:pt>
                <c:pt idx="237">
                  <c:v>2</c:v>
                </c:pt>
                <c:pt idx="238">
                  <c:v>2</c:v>
                </c:pt>
                <c:pt idx="239">
                  <c:v>3</c:v>
                </c:pt>
                <c:pt idx="240">
                  <c:v>3</c:v>
                </c:pt>
                <c:pt idx="241">
                  <c:v>3</c:v>
                </c:pt>
                <c:pt idx="242">
                  <c:v>2</c:v>
                </c:pt>
                <c:pt idx="243">
                  <c:v>2</c:v>
                </c:pt>
                <c:pt idx="244">
                  <c:v>2</c:v>
                </c:pt>
                <c:pt idx="245">
                  <c:v>2</c:v>
                </c:pt>
                <c:pt idx="246">
                  <c:v>2</c:v>
                </c:pt>
                <c:pt idx="247">
                  <c:v>2</c:v>
                </c:pt>
                <c:pt idx="248">
                  <c:v>2</c:v>
                </c:pt>
                <c:pt idx="249">
                  <c:v>2</c:v>
                </c:pt>
                <c:pt idx="250">
                  <c:v>2</c:v>
                </c:pt>
                <c:pt idx="251">
                  <c:v>2</c:v>
                </c:pt>
                <c:pt idx="252">
                  <c:v>2</c:v>
                </c:pt>
                <c:pt idx="253">
                  <c:v>2</c:v>
                </c:pt>
                <c:pt idx="254">
                  <c:v>2</c:v>
                </c:pt>
                <c:pt idx="255">
                  <c:v>2</c:v>
                </c:pt>
                <c:pt idx="256">
                  <c:v>1</c:v>
                </c:pt>
                <c:pt idx="257">
                  <c:v>1</c:v>
                </c:pt>
                <c:pt idx="258">
                  <c:v>1</c:v>
                </c:pt>
                <c:pt idx="259">
                  <c:v>0</c:v>
                </c:pt>
                <c:pt idx="260">
                  <c:v>0</c:v>
                </c:pt>
                <c:pt idx="261">
                  <c:v>0</c:v>
                </c:pt>
                <c:pt idx="262">
                  <c:v>0</c:v>
                </c:pt>
                <c:pt idx="263">
                  <c:v>2</c:v>
                </c:pt>
                <c:pt idx="264">
                  <c:v>3</c:v>
                </c:pt>
                <c:pt idx="265">
                  <c:v>3</c:v>
                </c:pt>
                <c:pt idx="266">
                  <c:v>3</c:v>
                </c:pt>
                <c:pt idx="267">
                  <c:v>3</c:v>
                </c:pt>
                <c:pt idx="268">
                  <c:v>3</c:v>
                </c:pt>
                <c:pt idx="269">
                  <c:v>2</c:v>
                </c:pt>
                <c:pt idx="270">
                  <c:v>2</c:v>
                </c:pt>
                <c:pt idx="271">
                  <c:v>2</c:v>
                </c:pt>
                <c:pt idx="272">
                  <c:v>2</c:v>
                </c:pt>
                <c:pt idx="273">
                  <c:v>2</c:v>
                </c:pt>
                <c:pt idx="274">
                  <c:v>2</c:v>
                </c:pt>
                <c:pt idx="275">
                  <c:v>2</c:v>
                </c:pt>
                <c:pt idx="276">
                  <c:v>2</c:v>
                </c:pt>
                <c:pt idx="277">
                  <c:v>2</c:v>
                </c:pt>
                <c:pt idx="278">
                  <c:v>2</c:v>
                </c:pt>
                <c:pt idx="279">
                  <c:v>2</c:v>
                </c:pt>
                <c:pt idx="280">
                  <c:v>2</c:v>
                </c:pt>
                <c:pt idx="281">
                  <c:v>2</c:v>
                </c:pt>
                <c:pt idx="282">
                  <c:v>2</c:v>
                </c:pt>
                <c:pt idx="283">
                  <c:v>2</c:v>
                </c:pt>
                <c:pt idx="284">
                  <c:v>2</c:v>
                </c:pt>
                <c:pt idx="285">
                  <c:v>2</c:v>
                </c:pt>
                <c:pt idx="286">
                  <c:v>2</c:v>
                </c:pt>
                <c:pt idx="287">
                  <c:v>2</c:v>
                </c:pt>
                <c:pt idx="288">
                  <c:v>2</c:v>
                </c:pt>
                <c:pt idx="289">
                  <c:v>0</c:v>
                </c:pt>
                <c:pt idx="290">
                  <c:v>0</c:v>
                </c:pt>
                <c:pt idx="291">
                  <c:v>0</c:v>
                </c:pt>
                <c:pt idx="292">
                  <c:v>0</c:v>
                </c:pt>
                <c:pt idx="293">
                  <c:v>0</c:v>
                </c:pt>
                <c:pt idx="294">
                  <c:v>0</c:v>
                </c:pt>
                <c:pt idx="295">
                  <c:v>0</c:v>
                </c:pt>
                <c:pt idx="296">
                  <c:v>0</c:v>
                </c:pt>
                <c:pt idx="297">
                  <c:v>0</c:v>
                </c:pt>
                <c:pt idx="298">
                  <c:v>0</c:v>
                </c:pt>
                <c:pt idx="299">
                  <c:v>0</c:v>
                </c:pt>
                <c:pt idx="300">
                  <c:v>0</c:v>
                </c:pt>
                <c:pt idx="301">
                  <c:v>0</c:v>
                </c:pt>
                <c:pt idx="302">
                  <c:v>0</c:v>
                </c:pt>
                <c:pt idx="303">
                  <c:v>0</c:v>
                </c:pt>
                <c:pt idx="304">
                  <c:v>0</c:v>
                </c:pt>
                <c:pt idx="305">
                  <c:v>0</c:v>
                </c:pt>
                <c:pt idx="306">
                  <c:v>0</c:v>
                </c:pt>
                <c:pt idx="307">
                  <c:v>0</c:v>
                </c:pt>
                <c:pt idx="308">
                  <c:v>0</c:v>
                </c:pt>
                <c:pt idx="309">
                  <c:v>1</c:v>
                </c:pt>
                <c:pt idx="310">
                  <c:v>1</c:v>
                </c:pt>
                <c:pt idx="311">
                  <c:v>1</c:v>
                </c:pt>
                <c:pt idx="312">
                  <c:v>0</c:v>
                </c:pt>
                <c:pt idx="313">
                  <c:v>0</c:v>
                </c:pt>
                <c:pt idx="314">
                  <c:v>0</c:v>
                </c:pt>
                <c:pt idx="315">
                  <c:v>0</c:v>
                </c:pt>
                <c:pt idx="316">
                  <c:v>0</c:v>
                </c:pt>
                <c:pt idx="317">
                  <c:v>0</c:v>
                </c:pt>
                <c:pt idx="318">
                  <c:v>0</c:v>
                </c:pt>
                <c:pt idx="319">
                  <c:v>0</c:v>
                </c:pt>
                <c:pt idx="320">
                  <c:v>0</c:v>
                </c:pt>
                <c:pt idx="321">
                  <c:v>0</c:v>
                </c:pt>
                <c:pt idx="322">
                  <c:v>0</c:v>
                </c:pt>
                <c:pt idx="323">
                  <c:v>0</c:v>
                </c:pt>
                <c:pt idx="324">
                  <c:v>2</c:v>
                </c:pt>
                <c:pt idx="325">
                  <c:v>2</c:v>
                </c:pt>
                <c:pt idx="326">
                  <c:v>2</c:v>
                </c:pt>
                <c:pt idx="327">
                  <c:v>2</c:v>
                </c:pt>
                <c:pt idx="328">
                  <c:v>1</c:v>
                </c:pt>
                <c:pt idx="329">
                  <c:v>0</c:v>
                </c:pt>
                <c:pt idx="330">
                  <c:v>0</c:v>
                </c:pt>
                <c:pt idx="331">
                  <c:v>0</c:v>
                </c:pt>
                <c:pt idx="332">
                  <c:v>0</c:v>
                </c:pt>
                <c:pt idx="333">
                  <c:v>0</c:v>
                </c:pt>
                <c:pt idx="334">
                  <c:v>0</c:v>
                </c:pt>
                <c:pt idx="335">
                  <c:v>0</c:v>
                </c:pt>
                <c:pt idx="336">
                  <c:v>0</c:v>
                </c:pt>
                <c:pt idx="337">
                  <c:v>0</c:v>
                </c:pt>
                <c:pt idx="338">
                  <c:v>0</c:v>
                </c:pt>
                <c:pt idx="339">
                  <c:v>0</c:v>
                </c:pt>
                <c:pt idx="340">
                  <c:v>0</c:v>
                </c:pt>
                <c:pt idx="341">
                  <c:v>0</c:v>
                </c:pt>
                <c:pt idx="342">
                  <c:v>0</c:v>
                </c:pt>
                <c:pt idx="343">
                  <c:v>0</c:v>
                </c:pt>
                <c:pt idx="344">
                  <c:v>1</c:v>
                </c:pt>
                <c:pt idx="345">
                  <c:v>1</c:v>
                </c:pt>
                <c:pt idx="346">
                  <c:v>2</c:v>
                </c:pt>
                <c:pt idx="347">
                  <c:v>2</c:v>
                </c:pt>
                <c:pt idx="348">
                  <c:v>1</c:v>
                </c:pt>
                <c:pt idx="349">
                  <c:v>1</c:v>
                </c:pt>
                <c:pt idx="350">
                  <c:v>1</c:v>
                </c:pt>
                <c:pt idx="351">
                  <c:v>1</c:v>
                </c:pt>
                <c:pt idx="352">
                  <c:v>1</c:v>
                </c:pt>
                <c:pt idx="353">
                  <c:v>1</c:v>
                </c:pt>
                <c:pt idx="354">
                  <c:v>1</c:v>
                </c:pt>
                <c:pt idx="355">
                  <c:v>1</c:v>
                </c:pt>
                <c:pt idx="356">
                  <c:v>2</c:v>
                </c:pt>
                <c:pt idx="357">
                  <c:v>2</c:v>
                </c:pt>
                <c:pt idx="358">
                  <c:v>3</c:v>
                </c:pt>
                <c:pt idx="359">
                  <c:v>3</c:v>
                </c:pt>
                <c:pt idx="360">
                  <c:v>3</c:v>
                </c:pt>
                <c:pt idx="361">
                  <c:v>4</c:v>
                </c:pt>
                <c:pt idx="362">
                  <c:v>5</c:v>
                </c:pt>
                <c:pt idx="363">
                  <c:v>6</c:v>
                </c:pt>
                <c:pt idx="364">
                  <c:v>7</c:v>
                </c:pt>
                <c:pt idx="365">
                  <c:v>7</c:v>
                </c:pt>
                <c:pt idx="366">
                  <c:v>7</c:v>
                </c:pt>
                <c:pt idx="367">
                  <c:v>7</c:v>
                </c:pt>
                <c:pt idx="368">
                  <c:v>6</c:v>
                </c:pt>
                <c:pt idx="369">
                  <c:v>6</c:v>
                </c:pt>
                <c:pt idx="370">
                  <c:v>6</c:v>
                </c:pt>
                <c:pt idx="371">
                  <c:v>6</c:v>
                </c:pt>
                <c:pt idx="372">
                  <c:v>6</c:v>
                </c:pt>
                <c:pt idx="373">
                  <c:v>5</c:v>
                </c:pt>
                <c:pt idx="374">
                  <c:v>5</c:v>
                </c:pt>
                <c:pt idx="375">
                  <c:v>5</c:v>
                </c:pt>
                <c:pt idx="376">
                  <c:v>5</c:v>
                </c:pt>
                <c:pt idx="377">
                  <c:v>5</c:v>
                </c:pt>
                <c:pt idx="378">
                  <c:v>5</c:v>
                </c:pt>
                <c:pt idx="379">
                  <c:v>5</c:v>
                </c:pt>
                <c:pt idx="380">
                  <c:v>5</c:v>
                </c:pt>
                <c:pt idx="381">
                  <c:v>6</c:v>
                </c:pt>
                <c:pt idx="382">
                  <c:v>7</c:v>
                </c:pt>
                <c:pt idx="383">
                  <c:v>7</c:v>
                </c:pt>
                <c:pt idx="384">
                  <c:v>7</c:v>
                </c:pt>
                <c:pt idx="385">
                  <c:v>6</c:v>
                </c:pt>
                <c:pt idx="386">
                  <c:v>6</c:v>
                </c:pt>
                <c:pt idx="387">
                  <c:v>6</c:v>
                </c:pt>
                <c:pt idx="388">
                  <c:v>6</c:v>
                </c:pt>
                <c:pt idx="389">
                  <c:v>5</c:v>
                </c:pt>
                <c:pt idx="390">
                  <c:v>5</c:v>
                </c:pt>
                <c:pt idx="391">
                  <c:v>5</c:v>
                </c:pt>
                <c:pt idx="392">
                  <c:v>5</c:v>
                </c:pt>
                <c:pt idx="393">
                  <c:v>4</c:v>
                </c:pt>
                <c:pt idx="394">
                  <c:v>3</c:v>
                </c:pt>
                <c:pt idx="395">
                  <c:v>2</c:v>
                </c:pt>
                <c:pt idx="396">
                  <c:v>2</c:v>
                </c:pt>
                <c:pt idx="397">
                  <c:v>2</c:v>
                </c:pt>
                <c:pt idx="398">
                  <c:v>3</c:v>
                </c:pt>
                <c:pt idx="399">
                  <c:v>3</c:v>
                </c:pt>
                <c:pt idx="400">
                  <c:v>4</c:v>
                </c:pt>
                <c:pt idx="401">
                  <c:v>4</c:v>
                </c:pt>
                <c:pt idx="402">
                  <c:v>5</c:v>
                </c:pt>
                <c:pt idx="403">
                  <c:v>5</c:v>
                </c:pt>
                <c:pt idx="404">
                  <c:v>6</c:v>
                </c:pt>
                <c:pt idx="405">
                  <c:v>5</c:v>
                </c:pt>
                <c:pt idx="406">
                  <c:v>4</c:v>
                </c:pt>
                <c:pt idx="407">
                  <c:v>4</c:v>
                </c:pt>
                <c:pt idx="408">
                  <c:v>4</c:v>
                </c:pt>
                <c:pt idx="409">
                  <c:v>4</c:v>
                </c:pt>
                <c:pt idx="410">
                  <c:v>4</c:v>
                </c:pt>
                <c:pt idx="411">
                  <c:v>4</c:v>
                </c:pt>
                <c:pt idx="412">
                  <c:v>5</c:v>
                </c:pt>
                <c:pt idx="413">
                  <c:v>6</c:v>
                </c:pt>
                <c:pt idx="414">
                  <c:v>6</c:v>
                </c:pt>
                <c:pt idx="415">
                  <c:v>5</c:v>
                </c:pt>
                <c:pt idx="416">
                  <c:v>5</c:v>
                </c:pt>
                <c:pt idx="417">
                  <c:v>5</c:v>
                </c:pt>
                <c:pt idx="418">
                  <c:v>4</c:v>
                </c:pt>
                <c:pt idx="419">
                  <c:v>4</c:v>
                </c:pt>
                <c:pt idx="420">
                  <c:v>4</c:v>
                </c:pt>
                <c:pt idx="421">
                  <c:v>3</c:v>
                </c:pt>
                <c:pt idx="422">
                  <c:v>2</c:v>
                </c:pt>
                <c:pt idx="423">
                  <c:v>1</c:v>
                </c:pt>
                <c:pt idx="424">
                  <c:v>1</c:v>
                </c:pt>
                <c:pt idx="425">
                  <c:v>0</c:v>
                </c:pt>
                <c:pt idx="426">
                  <c:v>0</c:v>
                </c:pt>
                <c:pt idx="427">
                  <c:v>0</c:v>
                </c:pt>
                <c:pt idx="428">
                  <c:v>0</c:v>
                </c:pt>
                <c:pt idx="429">
                  <c:v>0</c:v>
                </c:pt>
                <c:pt idx="430">
                  <c:v>0</c:v>
                </c:pt>
                <c:pt idx="431">
                  <c:v>0</c:v>
                </c:pt>
                <c:pt idx="432">
                  <c:v>0</c:v>
                </c:pt>
                <c:pt idx="433">
                  <c:v>0</c:v>
                </c:pt>
                <c:pt idx="434">
                  <c:v>0</c:v>
                </c:pt>
                <c:pt idx="435">
                  <c:v>0</c:v>
                </c:pt>
                <c:pt idx="436">
                  <c:v>0</c:v>
                </c:pt>
                <c:pt idx="437">
                  <c:v>0</c:v>
                </c:pt>
                <c:pt idx="438">
                  <c:v>1</c:v>
                </c:pt>
                <c:pt idx="439">
                  <c:v>1</c:v>
                </c:pt>
                <c:pt idx="440">
                  <c:v>0</c:v>
                </c:pt>
                <c:pt idx="441">
                  <c:v>1</c:v>
                </c:pt>
                <c:pt idx="442">
                  <c:v>1</c:v>
                </c:pt>
                <c:pt idx="443">
                  <c:v>2</c:v>
                </c:pt>
                <c:pt idx="444">
                  <c:v>2</c:v>
                </c:pt>
                <c:pt idx="445">
                  <c:v>1</c:v>
                </c:pt>
                <c:pt idx="446">
                  <c:v>1</c:v>
                </c:pt>
                <c:pt idx="447">
                  <c:v>1</c:v>
                </c:pt>
                <c:pt idx="448">
                  <c:v>1</c:v>
                </c:pt>
                <c:pt idx="449">
                  <c:v>2</c:v>
                </c:pt>
                <c:pt idx="450">
                  <c:v>3</c:v>
                </c:pt>
                <c:pt idx="451">
                  <c:v>3</c:v>
                </c:pt>
                <c:pt idx="452">
                  <c:v>3</c:v>
                </c:pt>
                <c:pt idx="453">
                  <c:v>3</c:v>
                </c:pt>
                <c:pt idx="454">
                  <c:v>4</c:v>
                </c:pt>
                <c:pt idx="455">
                  <c:v>4</c:v>
                </c:pt>
                <c:pt idx="456">
                  <c:v>4</c:v>
                </c:pt>
                <c:pt idx="457">
                  <c:v>4</c:v>
                </c:pt>
                <c:pt idx="458">
                  <c:v>4</c:v>
                </c:pt>
                <c:pt idx="459">
                  <c:v>5</c:v>
                </c:pt>
                <c:pt idx="460">
                  <c:v>5</c:v>
                </c:pt>
                <c:pt idx="461">
                  <c:v>5</c:v>
                </c:pt>
                <c:pt idx="462">
                  <c:v>6</c:v>
                </c:pt>
                <c:pt idx="463">
                  <c:v>6</c:v>
                </c:pt>
                <c:pt idx="464">
                  <c:v>6</c:v>
                </c:pt>
                <c:pt idx="465">
                  <c:v>6</c:v>
                </c:pt>
                <c:pt idx="466">
                  <c:v>7</c:v>
                </c:pt>
                <c:pt idx="467">
                  <c:v>7</c:v>
                </c:pt>
                <c:pt idx="468">
                  <c:v>7</c:v>
                </c:pt>
                <c:pt idx="469">
                  <c:v>7</c:v>
                </c:pt>
                <c:pt idx="470">
                  <c:v>7</c:v>
                </c:pt>
                <c:pt idx="471">
                  <c:v>7</c:v>
                </c:pt>
                <c:pt idx="472">
                  <c:v>6</c:v>
                </c:pt>
                <c:pt idx="473">
                  <c:v>7</c:v>
                </c:pt>
                <c:pt idx="474">
                  <c:v>7</c:v>
                </c:pt>
                <c:pt idx="475">
                  <c:v>8</c:v>
                </c:pt>
                <c:pt idx="476">
                  <c:v>8</c:v>
                </c:pt>
                <c:pt idx="477">
                  <c:v>9</c:v>
                </c:pt>
                <c:pt idx="478">
                  <c:v>10</c:v>
                </c:pt>
                <c:pt idx="479">
                  <c:v>10</c:v>
                </c:pt>
                <c:pt idx="480">
                  <c:v>10</c:v>
                </c:pt>
                <c:pt idx="481">
                  <c:v>10</c:v>
                </c:pt>
                <c:pt idx="482">
                  <c:v>10</c:v>
                </c:pt>
                <c:pt idx="483">
                  <c:v>11</c:v>
                </c:pt>
                <c:pt idx="484">
                  <c:v>12</c:v>
                </c:pt>
                <c:pt idx="485">
                  <c:v>13</c:v>
                </c:pt>
                <c:pt idx="486">
                  <c:v>14</c:v>
                </c:pt>
                <c:pt idx="487">
                  <c:v>15</c:v>
                </c:pt>
                <c:pt idx="488">
                  <c:v>15</c:v>
                </c:pt>
                <c:pt idx="489">
                  <c:v>16</c:v>
                </c:pt>
                <c:pt idx="490">
                  <c:v>16</c:v>
                </c:pt>
                <c:pt idx="491">
                  <c:v>17</c:v>
                </c:pt>
                <c:pt idx="492">
                  <c:v>18</c:v>
                </c:pt>
                <c:pt idx="493">
                  <c:v>19</c:v>
                </c:pt>
                <c:pt idx="494">
                  <c:v>20</c:v>
                </c:pt>
                <c:pt idx="495">
                  <c:v>22</c:v>
                </c:pt>
                <c:pt idx="496">
                  <c:v>25</c:v>
                </c:pt>
                <c:pt idx="497">
                  <c:v>29</c:v>
                </c:pt>
                <c:pt idx="498">
                  <c:v>33</c:v>
                </c:pt>
                <c:pt idx="499">
                  <c:v>37</c:v>
                </c:pt>
                <c:pt idx="500">
                  <c:v>43</c:v>
                </c:pt>
                <c:pt idx="501">
                  <c:v>49</c:v>
                </c:pt>
                <c:pt idx="502">
                  <c:v>58</c:v>
                </c:pt>
                <c:pt idx="503">
                  <c:v>68</c:v>
                </c:pt>
                <c:pt idx="504">
                  <c:v>81</c:v>
                </c:pt>
                <c:pt idx="505">
                  <c:v>97</c:v>
                </c:pt>
                <c:pt idx="506">
                  <c:v>117</c:v>
                </c:pt>
                <c:pt idx="507">
                  <c:v>141</c:v>
                </c:pt>
                <c:pt idx="508">
                  <c:v>170</c:v>
                </c:pt>
                <c:pt idx="509">
                  <c:v>205</c:v>
                </c:pt>
                <c:pt idx="510">
                  <c:v>247</c:v>
                </c:pt>
                <c:pt idx="511">
                  <c:v>297</c:v>
                </c:pt>
                <c:pt idx="512">
                  <c:v>357</c:v>
                </c:pt>
                <c:pt idx="513">
                  <c:v>428</c:v>
                </c:pt>
                <c:pt idx="514">
                  <c:v>510</c:v>
                </c:pt>
                <c:pt idx="515">
                  <c:v>607</c:v>
                </c:pt>
                <c:pt idx="516">
                  <c:v>719</c:v>
                </c:pt>
                <c:pt idx="517">
                  <c:v>849</c:v>
                </c:pt>
                <c:pt idx="518">
                  <c:v>998</c:v>
                </c:pt>
                <c:pt idx="519">
                  <c:v>1168</c:v>
                </c:pt>
                <c:pt idx="520">
                  <c:v>1360</c:v>
                </c:pt>
                <c:pt idx="521">
                  <c:v>1578</c:v>
                </c:pt>
                <c:pt idx="522">
                  <c:v>1821</c:v>
                </c:pt>
                <c:pt idx="523">
                  <c:v>2092</c:v>
                </c:pt>
                <c:pt idx="524">
                  <c:v>2391</c:v>
                </c:pt>
                <c:pt idx="525">
                  <c:v>2721</c:v>
                </c:pt>
                <c:pt idx="526">
                  <c:v>3080</c:v>
                </c:pt>
                <c:pt idx="527">
                  <c:v>3471</c:v>
                </c:pt>
                <c:pt idx="528">
                  <c:v>3892</c:v>
                </c:pt>
                <c:pt idx="529">
                  <c:v>4343</c:v>
                </c:pt>
                <c:pt idx="530">
                  <c:v>4824</c:v>
                </c:pt>
                <c:pt idx="531">
                  <c:v>5332</c:v>
                </c:pt>
                <c:pt idx="532">
                  <c:v>5867</c:v>
                </c:pt>
                <c:pt idx="533">
                  <c:v>6424</c:v>
                </c:pt>
                <c:pt idx="534">
                  <c:v>7000</c:v>
                </c:pt>
                <c:pt idx="535">
                  <c:v>7593</c:v>
                </c:pt>
                <c:pt idx="536">
                  <c:v>8198</c:v>
                </c:pt>
                <c:pt idx="537">
                  <c:v>8810</c:v>
                </c:pt>
                <c:pt idx="538">
                  <c:v>9425</c:v>
                </c:pt>
                <c:pt idx="539">
                  <c:v>10036</c:v>
                </c:pt>
                <c:pt idx="540">
                  <c:v>10639</c:v>
                </c:pt>
                <c:pt idx="541">
                  <c:v>11228</c:v>
                </c:pt>
                <c:pt idx="542">
                  <c:v>11797</c:v>
                </c:pt>
                <c:pt idx="543">
                  <c:v>12339</c:v>
                </c:pt>
                <c:pt idx="544">
                  <c:v>12849</c:v>
                </c:pt>
                <c:pt idx="545">
                  <c:v>13322</c:v>
                </c:pt>
                <c:pt idx="546">
                  <c:v>13753</c:v>
                </c:pt>
                <c:pt idx="547">
                  <c:v>14138</c:v>
                </c:pt>
                <c:pt idx="548">
                  <c:v>14473</c:v>
                </c:pt>
                <c:pt idx="549">
                  <c:v>14753</c:v>
                </c:pt>
                <c:pt idx="550">
                  <c:v>14976</c:v>
                </c:pt>
                <c:pt idx="551">
                  <c:v>15139</c:v>
                </c:pt>
                <c:pt idx="552">
                  <c:v>15242</c:v>
                </c:pt>
                <c:pt idx="553">
                  <c:v>15284</c:v>
                </c:pt>
                <c:pt idx="554">
                  <c:v>15264</c:v>
                </c:pt>
                <c:pt idx="555">
                  <c:v>15183</c:v>
                </c:pt>
                <c:pt idx="556">
                  <c:v>15044</c:v>
                </c:pt>
                <c:pt idx="557">
                  <c:v>14849</c:v>
                </c:pt>
                <c:pt idx="558">
                  <c:v>14599</c:v>
                </c:pt>
                <c:pt idx="559">
                  <c:v>14300</c:v>
                </c:pt>
                <c:pt idx="560">
                  <c:v>13954</c:v>
                </c:pt>
                <c:pt idx="561">
                  <c:v>13566</c:v>
                </c:pt>
                <c:pt idx="562">
                  <c:v>13141</c:v>
                </c:pt>
                <c:pt idx="563">
                  <c:v>12683</c:v>
                </c:pt>
                <c:pt idx="564">
                  <c:v>12197</c:v>
                </c:pt>
                <c:pt idx="565">
                  <c:v>11688</c:v>
                </c:pt>
                <c:pt idx="566">
                  <c:v>11162</c:v>
                </c:pt>
                <c:pt idx="567">
                  <c:v>10622</c:v>
                </c:pt>
                <c:pt idx="568">
                  <c:v>10075</c:v>
                </c:pt>
                <c:pt idx="569">
                  <c:v>9523</c:v>
                </c:pt>
                <c:pt idx="570">
                  <c:v>8972</c:v>
                </c:pt>
                <c:pt idx="571">
                  <c:v>8426</c:v>
                </c:pt>
                <c:pt idx="572">
                  <c:v>7888</c:v>
                </c:pt>
                <c:pt idx="573">
                  <c:v>7361</c:v>
                </c:pt>
                <c:pt idx="574">
                  <c:v>6849</c:v>
                </c:pt>
                <c:pt idx="575">
                  <c:v>6353</c:v>
                </c:pt>
                <c:pt idx="576">
                  <c:v>5876</c:v>
                </c:pt>
                <c:pt idx="577">
                  <c:v>5419</c:v>
                </c:pt>
                <c:pt idx="578">
                  <c:v>4984</c:v>
                </c:pt>
                <c:pt idx="579">
                  <c:v>4571</c:v>
                </c:pt>
                <c:pt idx="580">
                  <c:v>4182</c:v>
                </c:pt>
                <c:pt idx="581">
                  <c:v>3816</c:v>
                </c:pt>
                <c:pt idx="582">
                  <c:v>3473</c:v>
                </c:pt>
                <c:pt idx="583">
                  <c:v>3154</c:v>
                </c:pt>
                <c:pt idx="584">
                  <c:v>2858</c:v>
                </c:pt>
                <c:pt idx="585">
                  <c:v>2584</c:v>
                </c:pt>
                <c:pt idx="586">
                  <c:v>2331</c:v>
                </c:pt>
                <c:pt idx="587">
                  <c:v>2100</c:v>
                </c:pt>
                <c:pt idx="588">
                  <c:v>1889</c:v>
                </c:pt>
                <c:pt idx="589">
                  <c:v>1698</c:v>
                </c:pt>
                <c:pt idx="590">
                  <c:v>1523</c:v>
                </c:pt>
                <c:pt idx="591">
                  <c:v>1365</c:v>
                </c:pt>
                <c:pt idx="592">
                  <c:v>1223</c:v>
                </c:pt>
                <c:pt idx="593">
                  <c:v>1095</c:v>
                </c:pt>
                <c:pt idx="594">
                  <c:v>980</c:v>
                </c:pt>
                <c:pt idx="595">
                  <c:v>878</c:v>
                </c:pt>
                <c:pt idx="596">
                  <c:v>786</c:v>
                </c:pt>
                <c:pt idx="597">
                  <c:v>704</c:v>
                </c:pt>
                <c:pt idx="598">
                  <c:v>632</c:v>
                </c:pt>
                <c:pt idx="599">
                  <c:v>568</c:v>
                </c:pt>
                <c:pt idx="600">
                  <c:v>512</c:v>
                </c:pt>
                <c:pt idx="601">
                  <c:v>463</c:v>
                </c:pt>
                <c:pt idx="602">
                  <c:v>420</c:v>
                </c:pt>
                <c:pt idx="603">
                  <c:v>382</c:v>
                </c:pt>
                <c:pt idx="604">
                  <c:v>349</c:v>
                </c:pt>
                <c:pt idx="605">
                  <c:v>319</c:v>
                </c:pt>
                <c:pt idx="606">
                  <c:v>293</c:v>
                </c:pt>
                <c:pt idx="607">
                  <c:v>271</c:v>
                </c:pt>
                <c:pt idx="608">
                  <c:v>252</c:v>
                </c:pt>
                <c:pt idx="609">
                  <c:v>235</c:v>
                </c:pt>
                <c:pt idx="610">
                  <c:v>221</c:v>
                </c:pt>
                <c:pt idx="611">
                  <c:v>208</c:v>
                </c:pt>
                <c:pt idx="612">
                  <c:v>198</c:v>
                </c:pt>
                <c:pt idx="613">
                  <c:v>189</c:v>
                </c:pt>
                <c:pt idx="614">
                  <c:v>182</c:v>
                </c:pt>
                <c:pt idx="615">
                  <c:v>175</c:v>
                </c:pt>
                <c:pt idx="616">
                  <c:v>170</c:v>
                </c:pt>
                <c:pt idx="617">
                  <c:v>166</c:v>
                </c:pt>
                <c:pt idx="618">
                  <c:v>162</c:v>
                </c:pt>
                <c:pt idx="619">
                  <c:v>160</c:v>
                </c:pt>
                <c:pt idx="620">
                  <c:v>157</c:v>
                </c:pt>
                <c:pt idx="621">
                  <c:v>155</c:v>
                </c:pt>
                <c:pt idx="622">
                  <c:v>154</c:v>
                </c:pt>
                <c:pt idx="623">
                  <c:v>153</c:v>
                </c:pt>
                <c:pt idx="624">
                  <c:v>153</c:v>
                </c:pt>
                <c:pt idx="625">
                  <c:v>152</c:v>
                </c:pt>
                <c:pt idx="626">
                  <c:v>152</c:v>
                </c:pt>
                <c:pt idx="627">
                  <c:v>152</c:v>
                </c:pt>
                <c:pt idx="628">
                  <c:v>152</c:v>
                </c:pt>
                <c:pt idx="629">
                  <c:v>153</c:v>
                </c:pt>
                <c:pt idx="630">
                  <c:v>154</c:v>
                </c:pt>
                <c:pt idx="631">
                  <c:v>156</c:v>
                </c:pt>
                <c:pt idx="632">
                  <c:v>157</c:v>
                </c:pt>
                <c:pt idx="633">
                  <c:v>159</c:v>
                </c:pt>
                <c:pt idx="634">
                  <c:v>160</c:v>
                </c:pt>
                <c:pt idx="635">
                  <c:v>161</c:v>
                </c:pt>
                <c:pt idx="636">
                  <c:v>163</c:v>
                </c:pt>
                <c:pt idx="637">
                  <c:v>165</c:v>
                </c:pt>
                <c:pt idx="638">
                  <c:v>168</c:v>
                </c:pt>
                <c:pt idx="639">
                  <c:v>171</c:v>
                </c:pt>
                <c:pt idx="640">
                  <c:v>173</c:v>
                </c:pt>
                <c:pt idx="641">
                  <c:v>175</c:v>
                </c:pt>
                <c:pt idx="642">
                  <c:v>178</c:v>
                </c:pt>
                <c:pt idx="643">
                  <c:v>180</c:v>
                </c:pt>
                <c:pt idx="644">
                  <c:v>182</c:v>
                </c:pt>
                <c:pt idx="645">
                  <c:v>185</c:v>
                </c:pt>
                <c:pt idx="646">
                  <c:v>187</c:v>
                </c:pt>
                <c:pt idx="647">
                  <c:v>190</c:v>
                </c:pt>
                <c:pt idx="648">
                  <c:v>192</c:v>
                </c:pt>
                <c:pt idx="649">
                  <c:v>195</c:v>
                </c:pt>
                <c:pt idx="650">
                  <c:v>198</c:v>
                </c:pt>
                <c:pt idx="651">
                  <c:v>200</c:v>
                </c:pt>
                <c:pt idx="652">
                  <c:v>202</c:v>
                </c:pt>
                <c:pt idx="653">
                  <c:v>205</c:v>
                </c:pt>
                <c:pt idx="654">
                  <c:v>207</c:v>
                </c:pt>
                <c:pt idx="655">
                  <c:v>208</c:v>
                </c:pt>
                <c:pt idx="656">
                  <c:v>209</c:v>
                </c:pt>
                <c:pt idx="657">
                  <c:v>210</c:v>
                </c:pt>
                <c:pt idx="658">
                  <c:v>211</c:v>
                </c:pt>
                <c:pt idx="659">
                  <c:v>211</c:v>
                </c:pt>
                <c:pt idx="660">
                  <c:v>211</c:v>
                </c:pt>
                <c:pt idx="661">
                  <c:v>210</c:v>
                </c:pt>
                <c:pt idx="662">
                  <c:v>210</c:v>
                </c:pt>
                <c:pt idx="663">
                  <c:v>209</c:v>
                </c:pt>
                <c:pt idx="664">
                  <c:v>209</c:v>
                </c:pt>
                <c:pt idx="665">
                  <c:v>209</c:v>
                </c:pt>
                <c:pt idx="666">
                  <c:v>208</c:v>
                </c:pt>
                <c:pt idx="667">
                  <c:v>208</c:v>
                </c:pt>
                <c:pt idx="668">
                  <c:v>207</c:v>
                </c:pt>
                <c:pt idx="669">
                  <c:v>206</c:v>
                </c:pt>
                <c:pt idx="670">
                  <c:v>206</c:v>
                </c:pt>
                <c:pt idx="671">
                  <c:v>205</c:v>
                </c:pt>
                <c:pt idx="672">
                  <c:v>204</c:v>
                </c:pt>
                <c:pt idx="673">
                  <c:v>204</c:v>
                </c:pt>
                <c:pt idx="674">
                  <c:v>204</c:v>
                </c:pt>
                <c:pt idx="675">
                  <c:v>203</c:v>
                </c:pt>
                <c:pt idx="676">
                  <c:v>203</c:v>
                </c:pt>
                <c:pt idx="677">
                  <c:v>203</c:v>
                </c:pt>
                <c:pt idx="678">
                  <c:v>203</c:v>
                </c:pt>
                <c:pt idx="679">
                  <c:v>203</c:v>
                </c:pt>
                <c:pt idx="680">
                  <c:v>204</c:v>
                </c:pt>
                <c:pt idx="681">
                  <c:v>205</c:v>
                </c:pt>
                <c:pt idx="682">
                  <c:v>206</c:v>
                </c:pt>
                <c:pt idx="683">
                  <c:v>207</c:v>
                </c:pt>
                <c:pt idx="684">
                  <c:v>208</c:v>
                </c:pt>
                <c:pt idx="685">
                  <c:v>209</c:v>
                </c:pt>
                <c:pt idx="686">
                  <c:v>210</c:v>
                </c:pt>
                <c:pt idx="687">
                  <c:v>210</c:v>
                </c:pt>
                <c:pt idx="688">
                  <c:v>211</c:v>
                </c:pt>
                <c:pt idx="689">
                  <c:v>211</c:v>
                </c:pt>
                <c:pt idx="690">
                  <c:v>212</c:v>
                </c:pt>
                <c:pt idx="691">
                  <c:v>213</c:v>
                </c:pt>
                <c:pt idx="692">
                  <c:v>213</c:v>
                </c:pt>
                <c:pt idx="693">
                  <c:v>213</c:v>
                </c:pt>
                <c:pt idx="694">
                  <c:v>213</c:v>
                </c:pt>
                <c:pt idx="695">
                  <c:v>213</c:v>
                </c:pt>
                <c:pt idx="696">
                  <c:v>212</c:v>
                </c:pt>
                <c:pt idx="697">
                  <c:v>212</c:v>
                </c:pt>
                <c:pt idx="698">
                  <c:v>212</c:v>
                </c:pt>
                <c:pt idx="699">
                  <c:v>212</c:v>
                </c:pt>
                <c:pt idx="700">
                  <c:v>212</c:v>
                </c:pt>
                <c:pt idx="701">
                  <c:v>212</c:v>
                </c:pt>
                <c:pt idx="702">
                  <c:v>212</c:v>
                </c:pt>
                <c:pt idx="703">
                  <c:v>211</c:v>
                </c:pt>
                <c:pt idx="704">
                  <c:v>210</c:v>
                </c:pt>
                <c:pt idx="705">
                  <c:v>210</c:v>
                </c:pt>
                <c:pt idx="706">
                  <c:v>209</c:v>
                </c:pt>
                <c:pt idx="707">
                  <c:v>208</c:v>
                </c:pt>
                <c:pt idx="708">
                  <c:v>208</c:v>
                </c:pt>
                <c:pt idx="709">
                  <c:v>207</c:v>
                </c:pt>
                <c:pt idx="710">
                  <c:v>207</c:v>
                </c:pt>
                <c:pt idx="711">
                  <c:v>207</c:v>
                </c:pt>
                <c:pt idx="712">
                  <c:v>207</c:v>
                </c:pt>
                <c:pt idx="713">
                  <c:v>208</c:v>
                </c:pt>
                <c:pt idx="714">
                  <c:v>208</c:v>
                </c:pt>
                <c:pt idx="715">
                  <c:v>209</c:v>
                </c:pt>
                <c:pt idx="716">
                  <c:v>210</c:v>
                </c:pt>
                <c:pt idx="717">
                  <c:v>211</c:v>
                </c:pt>
                <c:pt idx="718">
                  <c:v>212</c:v>
                </c:pt>
                <c:pt idx="719">
                  <c:v>212</c:v>
                </c:pt>
                <c:pt idx="720">
                  <c:v>213</c:v>
                </c:pt>
                <c:pt idx="721">
                  <c:v>214</c:v>
                </c:pt>
                <c:pt idx="722">
                  <c:v>215</c:v>
                </c:pt>
                <c:pt idx="723">
                  <c:v>216</c:v>
                </c:pt>
                <c:pt idx="724">
                  <c:v>216</c:v>
                </c:pt>
                <c:pt idx="725">
                  <c:v>217</c:v>
                </c:pt>
                <c:pt idx="726">
                  <c:v>216</c:v>
                </c:pt>
                <c:pt idx="727">
                  <c:v>216</c:v>
                </c:pt>
                <c:pt idx="728">
                  <c:v>216</c:v>
                </c:pt>
                <c:pt idx="729">
                  <c:v>217</c:v>
                </c:pt>
                <c:pt idx="730">
                  <c:v>216</c:v>
                </c:pt>
                <c:pt idx="731">
                  <c:v>216</c:v>
                </c:pt>
                <c:pt idx="732">
                  <c:v>215</c:v>
                </c:pt>
                <c:pt idx="733">
                  <c:v>215</c:v>
                </c:pt>
                <c:pt idx="734">
                  <c:v>214</c:v>
                </c:pt>
                <c:pt idx="735">
                  <c:v>214</c:v>
                </c:pt>
                <c:pt idx="736">
                  <c:v>214</c:v>
                </c:pt>
                <c:pt idx="737">
                  <c:v>213</c:v>
                </c:pt>
                <c:pt idx="738">
                  <c:v>213</c:v>
                </c:pt>
                <c:pt idx="739">
                  <c:v>213</c:v>
                </c:pt>
                <c:pt idx="740">
                  <c:v>213</c:v>
                </c:pt>
                <c:pt idx="741">
                  <c:v>214</c:v>
                </c:pt>
                <c:pt idx="742">
                  <c:v>214</c:v>
                </c:pt>
                <c:pt idx="743">
                  <c:v>214</c:v>
                </c:pt>
                <c:pt idx="744">
                  <c:v>215</c:v>
                </c:pt>
                <c:pt idx="745">
                  <c:v>217</c:v>
                </c:pt>
                <c:pt idx="746">
                  <c:v>218</c:v>
                </c:pt>
                <c:pt idx="747">
                  <c:v>220</c:v>
                </c:pt>
                <c:pt idx="748">
                  <c:v>222</c:v>
                </c:pt>
                <c:pt idx="749">
                  <c:v>224</c:v>
                </c:pt>
                <c:pt idx="750">
                  <c:v>228</c:v>
                </c:pt>
                <c:pt idx="751">
                  <c:v>231</c:v>
                </c:pt>
                <c:pt idx="752">
                  <c:v>234</c:v>
                </c:pt>
                <c:pt idx="753">
                  <c:v>237</c:v>
                </c:pt>
                <c:pt idx="754">
                  <c:v>240</c:v>
                </c:pt>
                <c:pt idx="755">
                  <c:v>244</c:v>
                </c:pt>
                <c:pt idx="756">
                  <c:v>247</c:v>
                </c:pt>
                <c:pt idx="757">
                  <c:v>250</c:v>
                </c:pt>
                <c:pt idx="758">
                  <c:v>253</c:v>
                </c:pt>
                <c:pt idx="759">
                  <c:v>255</c:v>
                </c:pt>
                <c:pt idx="760">
                  <c:v>257</c:v>
                </c:pt>
                <c:pt idx="761">
                  <c:v>259</c:v>
                </c:pt>
                <c:pt idx="762">
                  <c:v>261</c:v>
                </c:pt>
                <c:pt idx="763">
                  <c:v>262</c:v>
                </c:pt>
                <c:pt idx="764">
                  <c:v>263</c:v>
                </c:pt>
                <c:pt idx="765">
                  <c:v>264</c:v>
                </c:pt>
                <c:pt idx="766">
                  <c:v>264</c:v>
                </c:pt>
                <c:pt idx="767">
                  <c:v>263</c:v>
                </c:pt>
                <c:pt idx="768">
                  <c:v>262</c:v>
                </c:pt>
                <c:pt idx="769">
                  <c:v>261</c:v>
                </c:pt>
                <c:pt idx="770">
                  <c:v>259</c:v>
                </c:pt>
                <c:pt idx="771">
                  <c:v>258</c:v>
                </c:pt>
                <c:pt idx="772">
                  <c:v>256</c:v>
                </c:pt>
                <c:pt idx="773">
                  <c:v>254</c:v>
                </c:pt>
                <c:pt idx="774">
                  <c:v>251</c:v>
                </c:pt>
                <c:pt idx="775">
                  <c:v>249</c:v>
                </c:pt>
                <c:pt idx="776">
                  <c:v>246</c:v>
                </c:pt>
                <c:pt idx="777">
                  <c:v>244</c:v>
                </c:pt>
                <c:pt idx="778">
                  <c:v>243</c:v>
                </c:pt>
                <c:pt idx="779">
                  <c:v>242</c:v>
                </c:pt>
                <c:pt idx="780">
                  <c:v>240</c:v>
                </c:pt>
                <c:pt idx="781">
                  <c:v>240</c:v>
                </c:pt>
                <c:pt idx="782">
                  <c:v>239</c:v>
                </c:pt>
                <c:pt idx="783">
                  <c:v>240</c:v>
                </c:pt>
                <c:pt idx="784">
                  <c:v>240</c:v>
                </c:pt>
                <c:pt idx="785">
                  <c:v>240</c:v>
                </c:pt>
                <c:pt idx="786">
                  <c:v>242</c:v>
                </c:pt>
                <c:pt idx="787">
                  <c:v>244</c:v>
                </c:pt>
                <c:pt idx="788">
                  <c:v>246</c:v>
                </c:pt>
                <c:pt idx="789">
                  <c:v>249</c:v>
                </c:pt>
                <c:pt idx="790">
                  <c:v>252</c:v>
                </c:pt>
                <c:pt idx="791">
                  <c:v>256</c:v>
                </c:pt>
                <c:pt idx="792">
                  <c:v>260</c:v>
                </c:pt>
                <c:pt idx="793">
                  <c:v>264</c:v>
                </c:pt>
                <c:pt idx="794">
                  <c:v>268</c:v>
                </c:pt>
                <c:pt idx="795">
                  <c:v>269</c:v>
                </c:pt>
                <c:pt idx="796">
                  <c:v>265</c:v>
                </c:pt>
                <c:pt idx="797">
                  <c:v>251</c:v>
                </c:pt>
                <c:pt idx="798">
                  <c:v>220</c:v>
                </c:pt>
                <c:pt idx="799">
                  <c:v>154</c:v>
                </c:pt>
                <c:pt idx="800">
                  <c:v>33</c:v>
                </c:pt>
                <c:pt idx="801">
                  <c:v>0</c:v>
                </c:pt>
                <c:pt idx="802">
                  <c:v>0</c:v>
                </c:pt>
                <c:pt idx="803">
                  <c:v>0</c:v>
                </c:pt>
                <c:pt idx="804">
                  <c:v>0</c:v>
                </c:pt>
                <c:pt idx="805">
                  <c:v>0</c:v>
                </c:pt>
                <c:pt idx="806">
                  <c:v>0</c:v>
                </c:pt>
                <c:pt idx="807">
                  <c:v>0</c:v>
                </c:pt>
                <c:pt idx="808">
                  <c:v>0</c:v>
                </c:pt>
                <c:pt idx="809">
                  <c:v>0</c:v>
                </c:pt>
                <c:pt idx="810">
                  <c:v>0</c:v>
                </c:pt>
                <c:pt idx="811">
                  <c:v>0</c:v>
                </c:pt>
                <c:pt idx="812">
                  <c:v>0</c:v>
                </c:pt>
                <c:pt idx="813">
                  <c:v>0</c:v>
                </c:pt>
                <c:pt idx="814">
                  <c:v>0</c:v>
                </c:pt>
                <c:pt idx="815">
                  <c:v>0</c:v>
                </c:pt>
                <c:pt idx="816">
                  <c:v>0</c:v>
                </c:pt>
                <c:pt idx="817">
                  <c:v>0</c:v>
                </c:pt>
                <c:pt idx="818">
                  <c:v>0</c:v>
                </c:pt>
                <c:pt idx="819">
                  <c:v>0</c:v>
                </c:pt>
                <c:pt idx="820">
                  <c:v>0</c:v>
                </c:pt>
                <c:pt idx="821">
                  <c:v>0</c:v>
                </c:pt>
                <c:pt idx="822">
                  <c:v>0</c:v>
                </c:pt>
                <c:pt idx="823">
                  <c:v>21</c:v>
                </c:pt>
                <c:pt idx="824">
                  <c:v>116</c:v>
                </c:pt>
                <c:pt idx="825">
                  <c:v>179</c:v>
                </c:pt>
                <c:pt idx="826">
                  <c:v>218</c:v>
                </c:pt>
                <c:pt idx="827">
                  <c:v>238</c:v>
                </c:pt>
                <c:pt idx="828">
                  <c:v>245</c:v>
                </c:pt>
                <c:pt idx="829">
                  <c:v>244</c:v>
                </c:pt>
                <c:pt idx="830">
                  <c:v>236</c:v>
                </c:pt>
                <c:pt idx="831">
                  <c:v>225</c:v>
                </c:pt>
                <c:pt idx="832">
                  <c:v>211</c:v>
                </c:pt>
                <c:pt idx="833">
                  <c:v>197</c:v>
                </c:pt>
                <c:pt idx="834">
                  <c:v>183</c:v>
                </c:pt>
                <c:pt idx="835">
                  <c:v>169</c:v>
                </c:pt>
                <c:pt idx="836">
                  <c:v>156</c:v>
                </c:pt>
                <c:pt idx="837">
                  <c:v>143</c:v>
                </c:pt>
                <c:pt idx="838">
                  <c:v>133</c:v>
                </c:pt>
                <c:pt idx="839">
                  <c:v>123</c:v>
                </c:pt>
                <c:pt idx="840">
                  <c:v>115</c:v>
                </c:pt>
              </c:numCache>
            </c:numRef>
          </c:yVal>
          <c:smooth val="1"/>
          <c:extLst>
            <c:ext xmlns:c16="http://schemas.microsoft.com/office/drawing/2014/chart" uri="{C3380CC4-5D6E-409C-BE32-E72D297353CC}">
              <c16:uniqueId val="{00000001-A4FD-1A4E-B833-EC214C3AB0F4}"/>
            </c:ext>
          </c:extLst>
        </c:ser>
        <c:ser>
          <c:idx val="2"/>
          <c:order val="2"/>
          <c:spPr>
            <a:ln w="12700" cap="rnd">
              <a:solidFill>
                <a:schemeClr val="tx1"/>
              </a:solidFill>
              <a:round/>
            </a:ln>
            <a:effectLst/>
          </c:spPr>
          <c:marker>
            <c:symbol val="none"/>
          </c:marker>
          <c:xVal>
            <c:numRef>
              <c:f>Standard!$B$18:$B$858</c:f>
              <c:numCache>
                <c:formatCode>General</c:formatCode>
                <c:ptCount val="841"/>
                <c:pt idx="0">
                  <c:v>0</c:v>
                </c:pt>
                <c:pt idx="1">
                  <c:v>8.3300000000000006E-3</c:v>
                </c:pt>
                <c:pt idx="2">
                  <c:v>1.6670000000000001E-2</c:v>
                </c:pt>
                <c:pt idx="3">
                  <c:v>2.5000000000000001E-2</c:v>
                </c:pt>
                <c:pt idx="4">
                  <c:v>3.3329999999999999E-2</c:v>
                </c:pt>
                <c:pt idx="5">
                  <c:v>4.1669999999999999E-2</c:v>
                </c:pt>
                <c:pt idx="6">
                  <c:v>0.05</c:v>
                </c:pt>
                <c:pt idx="7">
                  <c:v>5.833E-2</c:v>
                </c:pt>
                <c:pt idx="8">
                  <c:v>6.6669999999999993E-2</c:v>
                </c:pt>
                <c:pt idx="9">
                  <c:v>7.4999999999999997E-2</c:v>
                </c:pt>
                <c:pt idx="10">
                  <c:v>8.3330000000000001E-2</c:v>
                </c:pt>
                <c:pt idx="11">
                  <c:v>9.1670000000000001E-2</c:v>
                </c:pt>
                <c:pt idx="12">
                  <c:v>0.1</c:v>
                </c:pt>
                <c:pt idx="13">
                  <c:v>0.10833</c:v>
                </c:pt>
                <c:pt idx="14">
                  <c:v>0.11667</c:v>
                </c:pt>
                <c:pt idx="15">
                  <c:v>0.125</c:v>
                </c:pt>
                <c:pt idx="16">
                  <c:v>0.13333</c:v>
                </c:pt>
                <c:pt idx="17">
                  <c:v>0.14166999999999999</c:v>
                </c:pt>
                <c:pt idx="18">
                  <c:v>0.15</c:v>
                </c:pt>
                <c:pt idx="19">
                  <c:v>0.15833</c:v>
                </c:pt>
                <c:pt idx="20">
                  <c:v>0.16667000000000001</c:v>
                </c:pt>
                <c:pt idx="21">
                  <c:v>0.17499999999999999</c:v>
                </c:pt>
                <c:pt idx="22">
                  <c:v>0.18332999999999999</c:v>
                </c:pt>
                <c:pt idx="23">
                  <c:v>0.19167000000000001</c:v>
                </c:pt>
                <c:pt idx="24">
                  <c:v>0.2</c:v>
                </c:pt>
                <c:pt idx="25">
                  <c:v>0.20832999999999999</c:v>
                </c:pt>
                <c:pt idx="26">
                  <c:v>0.21667</c:v>
                </c:pt>
                <c:pt idx="27">
                  <c:v>0.22500000000000001</c:v>
                </c:pt>
                <c:pt idx="28">
                  <c:v>0.23333000000000001</c:v>
                </c:pt>
                <c:pt idx="29">
                  <c:v>0.24167</c:v>
                </c:pt>
                <c:pt idx="30">
                  <c:v>0.25</c:v>
                </c:pt>
                <c:pt idx="31">
                  <c:v>0.25833</c:v>
                </c:pt>
                <c:pt idx="32">
                  <c:v>0.26667000000000002</c:v>
                </c:pt>
                <c:pt idx="33">
                  <c:v>0.27500000000000002</c:v>
                </c:pt>
                <c:pt idx="34">
                  <c:v>0.28333000000000003</c:v>
                </c:pt>
                <c:pt idx="35">
                  <c:v>0.29166999999999998</c:v>
                </c:pt>
                <c:pt idx="36">
                  <c:v>0.3</c:v>
                </c:pt>
                <c:pt idx="37">
                  <c:v>0.30832999999999999</c:v>
                </c:pt>
                <c:pt idx="38">
                  <c:v>0.31667000000000001</c:v>
                </c:pt>
                <c:pt idx="39">
                  <c:v>0.32500000000000001</c:v>
                </c:pt>
                <c:pt idx="40">
                  <c:v>0.33333000000000002</c:v>
                </c:pt>
                <c:pt idx="41">
                  <c:v>0.34166999999999997</c:v>
                </c:pt>
                <c:pt idx="42">
                  <c:v>0.35</c:v>
                </c:pt>
                <c:pt idx="43">
                  <c:v>0.35832999999999998</c:v>
                </c:pt>
                <c:pt idx="44">
                  <c:v>0.36667</c:v>
                </c:pt>
                <c:pt idx="45">
                  <c:v>0.375</c:v>
                </c:pt>
                <c:pt idx="46">
                  <c:v>0.38333</c:v>
                </c:pt>
                <c:pt idx="47">
                  <c:v>0.39167000000000002</c:v>
                </c:pt>
                <c:pt idx="48">
                  <c:v>0.4</c:v>
                </c:pt>
                <c:pt idx="49">
                  <c:v>0.40833000000000003</c:v>
                </c:pt>
                <c:pt idx="50">
                  <c:v>0.41666999999999998</c:v>
                </c:pt>
                <c:pt idx="51">
                  <c:v>0.42499999999999999</c:v>
                </c:pt>
                <c:pt idx="52">
                  <c:v>0.43332999999999999</c:v>
                </c:pt>
                <c:pt idx="53">
                  <c:v>0.44167000000000001</c:v>
                </c:pt>
                <c:pt idx="54">
                  <c:v>0.45</c:v>
                </c:pt>
                <c:pt idx="55">
                  <c:v>0.45833000000000002</c:v>
                </c:pt>
                <c:pt idx="56">
                  <c:v>0.46666999999999997</c:v>
                </c:pt>
                <c:pt idx="57">
                  <c:v>0.47499999999999998</c:v>
                </c:pt>
                <c:pt idx="58">
                  <c:v>0.48332999999999998</c:v>
                </c:pt>
                <c:pt idx="59">
                  <c:v>0.49167</c:v>
                </c:pt>
                <c:pt idx="60">
                  <c:v>0.5</c:v>
                </c:pt>
                <c:pt idx="61">
                  <c:v>0.50832999999999995</c:v>
                </c:pt>
                <c:pt idx="62">
                  <c:v>0.51666999999999996</c:v>
                </c:pt>
                <c:pt idx="63">
                  <c:v>0.52500000000000002</c:v>
                </c:pt>
                <c:pt idx="64">
                  <c:v>0.53332999999999997</c:v>
                </c:pt>
                <c:pt idx="65">
                  <c:v>0.54166999999999998</c:v>
                </c:pt>
                <c:pt idx="66">
                  <c:v>0.55000000000000004</c:v>
                </c:pt>
                <c:pt idx="67">
                  <c:v>0.55832999999999999</c:v>
                </c:pt>
                <c:pt idx="68">
                  <c:v>0.56667000000000001</c:v>
                </c:pt>
                <c:pt idx="69">
                  <c:v>0.57499999999999996</c:v>
                </c:pt>
                <c:pt idx="70">
                  <c:v>0.58333000000000002</c:v>
                </c:pt>
                <c:pt idx="71">
                  <c:v>0.59167000000000003</c:v>
                </c:pt>
                <c:pt idx="72">
                  <c:v>0.6</c:v>
                </c:pt>
                <c:pt idx="73">
                  <c:v>0.60833000000000004</c:v>
                </c:pt>
                <c:pt idx="74">
                  <c:v>0.61667000000000005</c:v>
                </c:pt>
                <c:pt idx="75">
                  <c:v>0.625</c:v>
                </c:pt>
                <c:pt idx="76">
                  <c:v>0.63332999999999995</c:v>
                </c:pt>
                <c:pt idx="77">
                  <c:v>0.64166999999999996</c:v>
                </c:pt>
                <c:pt idx="78">
                  <c:v>0.65</c:v>
                </c:pt>
                <c:pt idx="79">
                  <c:v>0.65832999999999997</c:v>
                </c:pt>
                <c:pt idx="80">
                  <c:v>0.66666999999999998</c:v>
                </c:pt>
                <c:pt idx="81">
                  <c:v>0.67500000000000004</c:v>
                </c:pt>
                <c:pt idx="82">
                  <c:v>0.68332999999999999</c:v>
                </c:pt>
                <c:pt idx="83">
                  <c:v>0.69167000000000001</c:v>
                </c:pt>
                <c:pt idx="84">
                  <c:v>0.7</c:v>
                </c:pt>
                <c:pt idx="85">
                  <c:v>0.70833000000000002</c:v>
                </c:pt>
                <c:pt idx="86">
                  <c:v>0.71667000000000003</c:v>
                </c:pt>
                <c:pt idx="87">
                  <c:v>0.72499999999999998</c:v>
                </c:pt>
                <c:pt idx="88">
                  <c:v>0.73333000000000004</c:v>
                </c:pt>
                <c:pt idx="89">
                  <c:v>0.74167000000000005</c:v>
                </c:pt>
                <c:pt idx="90">
                  <c:v>0.75</c:v>
                </c:pt>
                <c:pt idx="91">
                  <c:v>0.75832999999999995</c:v>
                </c:pt>
                <c:pt idx="92">
                  <c:v>0.76666999999999996</c:v>
                </c:pt>
                <c:pt idx="93">
                  <c:v>0.77500000000000002</c:v>
                </c:pt>
                <c:pt idx="94">
                  <c:v>0.78332999999999997</c:v>
                </c:pt>
                <c:pt idx="95">
                  <c:v>0.79166999999999998</c:v>
                </c:pt>
                <c:pt idx="96">
                  <c:v>0.8</c:v>
                </c:pt>
                <c:pt idx="97">
                  <c:v>0.80832999999999999</c:v>
                </c:pt>
                <c:pt idx="98">
                  <c:v>0.81667000000000001</c:v>
                </c:pt>
                <c:pt idx="99">
                  <c:v>0.82499999999999996</c:v>
                </c:pt>
                <c:pt idx="100">
                  <c:v>0.83333000000000002</c:v>
                </c:pt>
                <c:pt idx="101">
                  <c:v>0.84167000000000003</c:v>
                </c:pt>
                <c:pt idx="102">
                  <c:v>0.85</c:v>
                </c:pt>
                <c:pt idx="103">
                  <c:v>0.85833000000000004</c:v>
                </c:pt>
                <c:pt idx="104">
                  <c:v>0.86667000000000005</c:v>
                </c:pt>
                <c:pt idx="105">
                  <c:v>0.875</c:v>
                </c:pt>
                <c:pt idx="106">
                  <c:v>0.88332999999999995</c:v>
                </c:pt>
                <c:pt idx="107">
                  <c:v>0.89166999999999996</c:v>
                </c:pt>
                <c:pt idx="108">
                  <c:v>0.9</c:v>
                </c:pt>
                <c:pt idx="109">
                  <c:v>0.90832999999999997</c:v>
                </c:pt>
                <c:pt idx="110">
                  <c:v>0.91666999999999998</c:v>
                </c:pt>
                <c:pt idx="111">
                  <c:v>0.92500000000000004</c:v>
                </c:pt>
                <c:pt idx="112">
                  <c:v>0.93332999999999999</c:v>
                </c:pt>
                <c:pt idx="113">
                  <c:v>0.94167000000000001</c:v>
                </c:pt>
                <c:pt idx="114">
                  <c:v>0.95</c:v>
                </c:pt>
                <c:pt idx="115">
                  <c:v>0.95833000000000002</c:v>
                </c:pt>
                <c:pt idx="116">
                  <c:v>0.96667000000000003</c:v>
                </c:pt>
                <c:pt idx="117">
                  <c:v>0.97499999999999998</c:v>
                </c:pt>
                <c:pt idx="118">
                  <c:v>0.98333000000000004</c:v>
                </c:pt>
                <c:pt idx="119">
                  <c:v>0.99167000000000005</c:v>
                </c:pt>
                <c:pt idx="120">
                  <c:v>1</c:v>
                </c:pt>
                <c:pt idx="121">
                  <c:v>1.0083299999999999</c:v>
                </c:pt>
                <c:pt idx="122">
                  <c:v>1.01667</c:v>
                </c:pt>
                <c:pt idx="123">
                  <c:v>1.0249999999999999</c:v>
                </c:pt>
                <c:pt idx="124">
                  <c:v>1.0333300000000001</c:v>
                </c:pt>
                <c:pt idx="125">
                  <c:v>1.0416700000000001</c:v>
                </c:pt>
                <c:pt idx="126">
                  <c:v>1.05</c:v>
                </c:pt>
                <c:pt idx="127">
                  <c:v>1.05833</c:v>
                </c:pt>
                <c:pt idx="128">
                  <c:v>1.06667</c:v>
                </c:pt>
                <c:pt idx="129">
                  <c:v>1.075</c:v>
                </c:pt>
                <c:pt idx="130">
                  <c:v>1.0833299999999999</c:v>
                </c:pt>
                <c:pt idx="131">
                  <c:v>1.0916699999999999</c:v>
                </c:pt>
                <c:pt idx="132">
                  <c:v>1.1000000000000001</c:v>
                </c:pt>
                <c:pt idx="133">
                  <c:v>1.10833</c:v>
                </c:pt>
                <c:pt idx="134">
                  <c:v>1.1166700000000001</c:v>
                </c:pt>
                <c:pt idx="135">
                  <c:v>1.125</c:v>
                </c:pt>
                <c:pt idx="136">
                  <c:v>1.1333299999999999</c:v>
                </c:pt>
                <c:pt idx="137">
                  <c:v>1.14167</c:v>
                </c:pt>
                <c:pt idx="138">
                  <c:v>1.1499999999999999</c:v>
                </c:pt>
                <c:pt idx="139">
                  <c:v>1.1583300000000001</c:v>
                </c:pt>
                <c:pt idx="140">
                  <c:v>1.1666700000000001</c:v>
                </c:pt>
                <c:pt idx="141">
                  <c:v>1.175</c:v>
                </c:pt>
                <c:pt idx="142">
                  <c:v>1.18333</c:v>
                </c:pt>
                <c:pt idx="143">
                  <c:v>1.19167</c:v>
                </c:pt>
                <c:pt idx="144">
                  <c:v>1.2</c:v>
                </c:pt>
                <c:pt idx="145">
                  <c:v>1.2083299999999999</c:v>
                </c:pt>
                <c:pt idx="146">
                  <c:v>1.2166699999999999</c:v>
                </c:pt>
                <c:pt idx="147">
                  <c:v>1.2250000000000001</c:v>
                </c:pt>
                <c:pt idx="148">
                  <c:v>1.23333</c:v>
                </c:pt>
                <c:pt idx="149">
                  <c:v>1.2416700000000001</c:v>
                </c:pt>
                <c:pt idx="150">
                  <c:v>1.25</c:v>
                </c:pt>
                <c:pt idx="151">
                  <c:v>1.2583299999999999</c:v>
                </c:pt>
                <c:pt idx="152">
                  <c:v>1.26667</c:v>
                </c:pt>
                <c:pt idx="153">
                  <c:v>1.2749999999999999</c:v>
                </c:pt>
                <c:pt idx="154">
                  <c:v>1.2833300000000001</c:v>
                </c:pt>
                <c:pt idx="155">
                  <c:v>1.2916700000000001</c:v>
                </c:pt>
                <c:pt idx="156">
                  <c:v>1.3</c:v>
                </c:pt>
                <c:pt idx="157">
                  <c:v>1.30833</c:v>
                </c:pt>
                <c:pt idx="158">
                  <c:v>1.31667</c:v>
                </c:pt>
                <c:pt idx="159">
                  <c:v>1.325</c:v>
                </c:pt>
                <c:pt idx="160">
                  <c:v>1.3333299999999999</c:v>
                </c:pt>
                <c:pt idx="161">
                  <c:v>1.3416699999999999</c:v>
                </c:pt>
                <c:pt idx="162">
                  <c:v>1.35</c:v>
                </c:pt>
                <c:pt idx="163">
                  <c:v>1.35833</c:v>
                </c:pt>
                <c:pt idx="164">
                  <c:v>1.3666700000000001</c:v>
                </c:pt>
                <c:pt idx="165">
                  <c:v>1.375</c:v>
                </c:pt>
                <c:pt idx="166">
                  <c:v>1.3833299999999999</c:v>
                </c:pt>
                <c:pt idx="167">
                  <c:v>1.39167</c:v>
                </c:pt>
                <c:pt idx="168">
                  <c:v>1.4</c:v>
                </c:pt>
                <c:pt idx="169">
                  <c:v>1.4083300000000001</c:v>
                </c:pt>
                <c:pt idx="170">
                  <c:v>1.4166700000000001</c:v>
                </c:pt>
                <c:pt idx="171">
                  <c:v>1.425</c:v>
                </c:pt>
                <c:pt idx="172">
                  <c:v>1.43333</c:v>
                </c:pt>
                <c:pt idx="173">
                  <c:v>1.44167</c:v>
                </c:pt>
                <c:pt idx="174">
                  <c:v>1.45</c:v>
                </c:pt>
                <c:pt idx="175">
                  <c:v>1.4583299999999999</c:v>
                </c:pt>
                <c:pt idx="176">
                  <c:v>1.4666699999999999</c:v>
                </c:pt>
                <c:pt idx="177">
                  <c:v>1.4750000000000001</c:v>
                </c:pt>
                <c:pt idx="178">
                  <c:v>1.48333</c:v>
                </c:pt>
                <c:pt idx="179">
                  <c:v>1.4916700000000001</c:v>
                </c:pt>
                <c:pt idx="180">
                  <c:v>1.5</c:v>
                </c:pt>
                <c:pt idx="181">
                  <c:v>1.5083299999999999</c:v>
                </c:pt>
                <c:pt idx="182">
                  <c:v>1.51667</c:v>
                </c:pt>
                <c:pt idx="183">
                  <c:v>1.5249999999999999</c:v>
                </c:pt>
                <c:pt idx="184">
                  <c:v>1.5333300000000001</c:v>
                </c:pt>
                <c:pt idx="185">
                  <c:v>1.5416700000000001</c:v>
                </c:pt>
                <c:pt idx="186">
                  <c:v>1.55</c:v>
                </c:pt>
                <c:pt idx="187">
                  <c:v>1.55833</c:v>
                </c:pt>
                <c:pt idx="188">
                  <c:v>1.56667</c:v>
                </c:pt>
                <c:pt idx="189">
                  <c:v>1.575</c:v>
                </c:pt>
                <c:pt idx="190">
                  <c:v>1.5833299999999999</c:v>
                </c:pt>
                <c:pt idx="191">
                  <c:v>1.5916699999999999</c:v>
                </c:pt>
                <c:pt idx="192">
                  <c:v>1.6</c:v>
                </c:pt>
                <c:pt idx="193">
                  <c:v>1.60833</c:v>
                </c:pt>
                <c:pt idx="194">
                  <c:v>1.6166700000000001</c:v>
                </c:pt>
                <c:pt idx="195">
                  <c:v>1.625</c:v>
                </c:pt>
                <c:pt idx="196">
                  <c:v>1.6333299999999999</c:v>
                </c:pt>
                <c:pt idx="197">
                  <c:v>1.64167</c:v>
                </c:pt>
                <c:pt idx="198">
                  <c:v>1.65</c:v>
                </c:pt>
                <c:pt idx="199">
                  <c:v>1.6583300000000001</c:v>
                </c:pt>
                <c:pt idx="200">
                  <c:v>1.6666700000000001</c:v>
                </c:pt>
                <c:pt idx="201">
                  <c:v>1.675</c:v>
                </c:pt>
                <c:pt idx="202">
                  <c:v>1.68333</c:v>
                </c:pt>
                <c:pt idx="203">
                  <c:v>1.69167</c:v>
                </c:pt>
                <c:pt idx="204">
                  <c:v>1.7</c:v>
                </c:pt>
                <c:pt idx="205">
                  <c:v>1.7083299999999999</c:v>
                </c:pt>
                <c:pt idx="206">
                  <c:v>1.7166699999999999</c:v>
                </c:pt>
                <c:pt idx="207">
                  <c:v>1.7250000000000001</c:v>
                </c:pt>
                <c:pt idx="208">
                  <c:v>1.73333</c:v>
                </c:pt>
                <c:pt idx="209">
                  <c:v>1.7416700000000001</c:v>
                </c:pt>
                <c:pt idx="210">
                  <c:v>1.75</c:v>
                </c:pt>
                <c:pt idx="211">
                  <c:v>1.7583299999999999</c:v>
                </c:pt>
                <c:pt idx="212">
                  <c:v>1.76667</c:v>
                </c:pt>
                <c:pt idx="213">
                  <c:v>1.7749999999999999</c:v>
                </c:pt>
                <c:pt idx="214">
                  <c:v>1.7833300000000001</c:v>
                </c:pt>
                <c:pt idx="215">
                  <c:v>1.7916700000000001</c:v>
                </c:pt>
                <c:pt idx="216">
                  <c:v>1.8</c:v>
                </c:pt>
                <c:pt idx="217">
                  <c:v>1.80833</c:v>
                </c:pt>
                <c:pt idx="218">
                  <c:v>1.81667</c:v>
                </c:pt>
                <c:pt idx="219">
                  <c:v>1.825</c:v>
                </c:pt>
                <c:pt idx="220">
                  <c:v>1.8333299999999999</c:v>
                </c:pt>
                <c:pt idx="221">
                  <c:v>1.8416699999999999</c:v>
                </c:pt>
                <c:pt idx="222">
                  <c:v>1.85</c:v>
                </c:pt>
                <c:pt idx="223">
                  <c:v>1.85833</c:v>
                </c:pt>
                <c:pt idx="224">
                  <c:v>1.8666700000000001</c:v>
                </c:pt>
                <c:pt idx="225">
                  <c:v>1.875</c:v>
                </c:pt>
                <c:pt idx="226">
                  <c:v>1.8833299999999999</c:v>
                </c:pt>
                <c:pt idx="227">
                  <c:v>1.89167</c:v>
                </c:pt>
                <c:pt idx="228">
                  <c:v>1.9</c:v>
                </c:pt>
                <c:pt idx="229">
                  <c:v>1.9083300000000001</c:v>
                </c:pt>
                <c:pt idx="230">
                  <c:v>1.9166700000000001</c:v>
                </c:pt>
                <c:pt idx="231">
                  <c:v>1.925</c:v>
                </c:pt>
                <c:pt idx="232">
                  <c:v>1.93333</c:v>
                </c:pt>
                <c:pt idx="233">
                  <c:v>1.94167</c:v>
                </c:pt>
                <c:pt idx="234">
                  <c:v>1.95</c:v>
                </c:pt>
                <c:pt idx="235">
                  <c:v>1.9583299999999999</c:v>
                </c:pt>
                <c:pt idx="236">
                  <c:v>1.9666699999999999</c:v>
                </c:pt>
                <c:pt idx="237">
                  <c:v>1.9750000000000001</c:v>
                </c:pt>
                <c:pt idx="238">
                  <c:v>1.98333</c:v>
                </c:pt>
                <c:pt idx="239">
                  <c:v>1.9916700000000001</c:v>
                </c:pt>
                <c:pt idx="240">
                  <c:v>2</c:v>
                </c:pt>
                <c:pt idx="241">
                  <c:v>2.0083299999999999</c:v>
                </c:pt>
                <c:pt idx="242">
                  <c:v>2.01667</c:v>
                </c:pt>
                <c:pt idx="243">
                  <c:v>2.0249999999999999</c:v>
                </c:pt>
                <c:pt idx="244">
                  <c:v>2.0333299999999999</c:v>
                </c:pt>
                <c:pt idx="245">
                  <c:v>2.0416699999999999</c:v>
                </c:pt>
                <c:pt idx="246">
                  <c:v>2.0499999999999998</c:v>
                </c:pt>
                <c:pt idx="247">
                  <c:v>2.0583300000000002</c:v>
                </c:pt>
                <c:pt idx="248">
                  <c:v>2.0666699999999998</c:v>
                </c:pt>
                <c:pt idx="249">
                  <c:v>2.0750000000000002</c:v>
                </c:pt>
                <c:pt idx="250">
                  <c:v>2.0833300000000001</c:v>
                </c:pt>
                <c:pt idx="251">
                  <c:v>2.0916700000000001</c:v>
                </c:pt>
                <c:pt idx="252">
                  <c:v>2.1</c:v>
                </c:pt>
                <c:pt idx="253">
                  <c:v>2.10833</c:v>
                </c:pt>
                <c:pt idx="254">
                  <c:v>2.1166700000000001</c:v>
                </c:pt>
                <c:pt idx="255">
                  <c:v>2.125</c:v>
                </c:pt>
                <c:pt idx="256">
                  <c:v>2.1333299999999999</c:v>
                </c:pt>
                <c:pt idx="257">
                  <c:v>2.14167</c:v>
                </c:pt>
                <c:pt idx="258">
                  <c:v>2.15</c:v>
                </c:pt>
                <c:pt idx="259">
                  <c:v>2.1583299999999999</c:v>
                </c:pt>
                <c:pt idx="260">
                  <c:v>2.1666699999999999</c:v>
                </c:pt>
                <c:pt idx="261">
                  <c:v>2.1749999999999998</c:v>
                </c:pt>
                <c:pt idx="262">
                  <c:v>2.1833300000000002</c:v>
                </c:pt>
                <c:pt idx="263">
                  <c:v>2.1916699999999998</c:v>
                </c:pt>
                <c:pt idx="264">
                  <c:v>2.2000000000000002</c:v>
                </c:pt>
                <c:pt idx="265">
                  <c:v>2.2083300000000001</c:v>
                </c:pt>
                <c:pt idx="266">
                  <c:v>2.2166700000000001</c:v>
                </c:pt>
                <c:pt idx="267">
                  <c:v>2.2250000000000001</c:v>
                </c:pt>
                <c:pt idx="268">
                  <c:v>2.23333</c:v>
                </c:pt>
                <c:pt idx="269">
                  <c:v>2.2416700000000001</c:v>
                </c:pt>
                <c:pt idx="270">
                  <c:v>2.25</c:v>
                </c:pt>
                <c:pt idx="271">
                  <c:v>2.2583299999999999</c:v>
                </c:pt>
                <c:pt idx="272">
                  <c:v>2.26667</c:v>
                </c:pt>
                <c:pt idx="273">
                  <c:v>2.2749999999999999</c:v>
                </c:pt>
                <c:pt idx="274">
                  <c:v>2.2833299999999999</c:v>
                </c:pt>
                <c:pt idx="275">
                  <c:v>2.2916699999999999</c:v>
                </c:pt>
                <c:pt idx="276">
                  <c:v>2.2999999999999998</c:v>
                </c:pt>
                <c:pt idx="277">
                  <c:v>2.3083300000000002</c:v>
                </c:pt>
                <c:pt idx="278">
                  <c:v>2.3166699999999998</c:v>
                </c:pt>
                <c:pt idx="279">
                  <c:v>2.3250000000000002</c:v>
                </c:pt>
                <c:pt idx="280">
                  <c:v>2.3333300000000001</c:v>
                </c:pt>
                <c:pt idx="281">
                  <c:v>2.3416700000000001</c:v>
                </c:pt>
                <c:pt idx="282">
                  <c:v>2.35</c:v>
                </c:pt>
                <c:pt idx="283">
                  <c:v>2.35833</c:v>
                </c:pt>
                <c:pt idx="284">
                  <c:v>2.3666700000000001</c:v>
                </c:pt>
                <c:pt idx="285">
                  <c:v>2.375</c:v>
                </c:pt>
                <c:pt idx="286">
                  <c:v>2.3833299999999999</c:v>
                </c:pt>
                <c:pt idx="287">
                  <c:v>2.39167</c:v>
                </c:pt>
                <c:pt idx="288">
                  <c:v>2.4</c:v>
                </c:pt>
                <c:pt idx="289">
                  <c:v>2.4083299999999999</c:v>
                </c:pt>
                <c:pt idx="290">
                  <c:v>2.4166699999999999</c:v>
                </c:pt>
                <c:pt idx="291">
                  <c:v>2.4249999999999998</c:v>
                </c:pt>
                <c:pt idx="292">
                  <c:v>2.4333300000000002</c:v>
                </c:pt>
                <c:pt idx="293">
                  <c:v>2.4416699999999998</c:v>
                </c:pt>
                <c:pt idx="294">
                  <c:v>2.4500000000000002</c:v>
                </c:pt>
                <c:pt idx="295">
                  <c:v>2.4583300000000001</c:v>
                </c:pt>
                <c:pt idx="296">
                  <c:v>2.4666700000000001</c:v>
                </c:pt>
                <c:pt idx="297">
                  <c:v>2.4750000000000001</c:v>
                </c:pt>
                <c:pt idx="298">
                  <c:v>2.48333</c:v>
                </c:pt>
                <c:pt idx="299">
                  <c:v>2.4916700000000001</c:v>
                </c:pt>
                <c:pt idx="300">
                  <c:v>2.5</c:v>
                </c:pt>
                <c:pt idx="301">
                  <c:v>2.5083299999999999</c:v>
                </c:pt>
                <c:pt idx="302">
                  <c:v>2.51667</c:v>
                </c:pt>
                <c:pt idx="303">
                  <c:v>2.5249999999999999</c:v>
                </c:pt>
                <c:pt idx="304">
                  <c:v>2.5333299999999999</c:v>
                </c:pt>
                <c:pt idx="305">
                  <c:v>2.5416699999999999</c:v>
                </c:pt>
                <c:pt idx="306">
                  <c:v>2.5499999999999998</c:v>
                </c:pt>
                <c:pt idx="307">
                  <c:v>2.5583300000000002</c:v>
                </c:pt>
                <c:pt idx="308">
                  <c:v>2.5666699999999998</c:v>
                </c:pt>
                <c:pt idx="309">
                  <c:v>2.5750000000000002</c:v>
                </c:pt>
                <c:pt idx="310">
                  <c:v>2.5833300000000001</c:v>
                </c:pt>
                <c:pt idx="311">
                  <c:v>2.5916700000000001</c:v>
                </c:pt>
                <c:pt idx="312">
                  <c:v>2.6</c:v>
                </c:pt>
                <c:pt idx="313">
                  <c:v>2.60833</c:v>
                </c:pt>
                <c:pt idx="314">
                  <c:v>2.6166700000000001</c:v>
                </c:pt>
                <c:pt idx="315">
                  <c:v>2.625</c:v>
                </c:pt>
                <c:pt idx="316">
                  <c:v>2.6333299999999999</c:v>
                </c:pt>
                <c:pt idx="317">
                  <c:v>2.64167</c:v>
                </c:pt>
                <c:pt idx="318">
                  <c:v>2.65</c:v>
                </c:pt>
                <c:pt idx="319">
                  <c:v>2.6583299999999999</c:v>
                </c:pt>
                <c:pt idx="320">
                  <c:v>2.6666699999999999</c:v>
                </c:pt>
                <c:pt idx="321">
                  <c:v>2.6749999999999998</c:v>
                </c:pt>
                <c:pt idx="322">
                  <c:v>2.6833300000000002</c:v>
                </c:pt>
                <c:pt idx="323">
                  <c:v>2.6916699999999998</c:v>
                </c:pt>
                <c:pt idx="324">
                  <c:v>2.7</c:v>
                </c:pt>
                <c:pt idx="325">
                  <c:v>2.7083300000000001</c:v>
                </c:pt>
                <c:pt idx="326">
                  <c:v>2.7166700000000001</c:v>
                </c:pt>
                <c:pt idx="327">
                  <c:v>2.7250000000000001</c:v>
                </c:pt>
                <c:pt idx="328">
                  <c:v>2.73333</c:v>
                </c:pt>
                <c:pt idx="329">
                  <c:v>2.7416700000000001</c:v>
                </c:pt>
                <c:pt idx="330">
                  <c:v>2.75</c:v>
                </c:pt>
                <c:pt idx="331">
                  <c:v>2.7583299999999999</c:v>
                </c:pt>
                <c:pt idx="332">
                  <c:v>2.76667</c:v>
                </c:pt>
                <c:pt idx="333">
                  <c:v>2.7749999999999999</c:v>
                </c:pt>
                <c:pt idx="334">
                  <c:v>2.7833299999999999</c:v>
                </c:pt>
                <c:pt idx="335">
                  <c:v>2.7916699999999999</c:v>
                </c:pt>
                <c:pt idx="336">
                  <c:v>2.8</c:v>
                </c:pt>
                <c:pt idx="337">
                  <c:v>2.8083300000000002</c:v>
                </c:pt>
                <c:pt idx="338">
                  <c:v>2.8166699999999998</c:v>
                </c:pt>
                <c:pt idx="339">
                  <c:v>2.8250000000000002</c:v>
                </c:pt>
                <c:pt idx="340">
                  <c:v>2.8333300000000001</c:v>
                </c:pt>
                <c:pt idx="341">
                  <c:v>2.8416700000000001</c:v>
                </c:pt>
                <c:pt idx="342">
                  <c:v>2.85</c:v>
                </c:pt>
                <c:pt idx="343">
                  <c:v>2.85833</c:v>
                </c:pt>
                <c:pt idx="344">
                  <c:v>2.8666700000000001</c:v>
                </c:pt>
                <c:pt idx="345">
                  <c:v>2.875</c:v>
                </c:pt>
                <c:pt idx="346">
                  <c:v>2.8833299999999999</c:v>
                </c:pt>
                <c:pt idx="347">
                  <c:v>2.89167</c:v>
                </c:pt>
                <c:pt idx="348">
                  <c:v>2.9</c:v>
                </c:pt>
                <c:pt idx="349">
                  <c:v>2.9083299999999999</c:v>
                </c:pt>
                <c:pt idx="350">
                  <c:v>2.9166699999999999</c:v>
                </c:pt>
                <c:pt idx="351">
                  <c:v>2.9249999999999998</c:v>
                </c:pt>
                <c:pt idx="352">
                  <c:v>2.9333300000000002</c:v>
                </c:pt>
                <c:pt idx="353">
                  <c:v>2.9416699999999998</c:v>
                </c:pt>
                <c:pt idx="354">
                  <c:v>2.95</c:v>
                </c:pt>
                <c:pt idx="355">
                  <c:v>2.9583300000000001</c:v>
                </c:pt>
                <c:pt idx="356">
                  <c:v>2.9666700000000001</c:v>
                </c:pt>
                <c:pt idx="357">
                  <c:v>2.9750000000000001</c:v>
                </c:pt>
                <c:pt idx="358">
                  <c:v>2.98333</c:v>
                </c:pt>
                <c:pt idx="359">
                  <c:v>2.9916700000000001</c:v>
                </c:pt>
                <c:pt idx="360">
                  <c:v>3</c:v>
                </c:pt>
                <c:pt idx="361">
                  <c:v>3.0083299999999999</c:v>
                </c:pt>
                <c:pt idx="362">
                  <c:v>3.01667</c:v>
                </c:pt>
                <c:pt idx="363">
                  <c:v>3.0249999999999999</c:v>
                </c:pt>
                <c:pt idx="364">
                  <c:v>3.0333299999999999</c:v>
                </c:pt>
                <c:pt idx="365">
                  <c:v>3.0416699999999999</c:v>
                </c:pt>
                <c:pt idx="366">
                  <c:v>3.05</c:v>
                </c:pt>
                <c:pt idx="367">
                  <c:v>3.0583300000000002</c:v>
                </c:pt>
                <c:pt idx="368">
                  <c:v>3.0666699999999998</c:v>
                </c:pt>
                <c:pt idx="369">
                  <c:v>3.0750000000000002</c:v>
                </c:pt>
                <c:pt idx="370">
                  <c:v>3.0833300000000001</c:v>
                </c:pt>
                <c:pt idx="371">
                  <c:v>3.0916700000000001</c:v>
                </c:pt>
                <c:pt idx="372">
                  <c:v>3.1</c:v>
                </c:pt>
                <c:pt idx="373">
                  <c:v>3.10833</c:v>
                </c:pt>
                <c:pt idx="374">
                  <c:v>3.1166700000000001</c:v>
                </c:pt>
                <c:pt idx="375">
                  <c:v>3.125</c:v>
                </c:pt>
                <c:pt idx="376">
                  <c:v>3.1333299999999999</c:v>
                </c:pt>
                <c:pt idx="377">
                  <c:v>3.14167</c:v>
                </c:pt>
                <c:pt idx="378">
                  <c:v>3.15</c:v>
                </c:pt>
                <c:pt idx="379">
                  <c:v>3.1583299999999999</c:v>
                </c:pt>
                <c:pt idx="380">
                  <c:v>3.1666699999999999</c:v>
                </c:pt>
                <c:pt idx="381">
                  <c:v>3.1749999999999998</c:v>
                </c:pt>
                <c:pt idx="382">
                  <c:v>3.1833300000000002</c:v>
                </c:pt>
                <c:pt idx="383">
                  <c:v>3.1916699999999998</c:v>
                </c:pt>
                <c:pt idx="384">
                  <c:v>3.2</c:v>
                </c:pt>
                <c:pt idx="385">
                  <c:v>3.2083300000000001</c:v>
                </c:pt>
                <c:pt idx="386">
                  <c:v>3.2166700000000001</c:v>
                </c:pt>
                <c:pt idx="387">
                  <c:v>3.2250000000000001</c:v>
                </c:pt>
                <c:pt idx="388">
                  <c:v>3.23333</c:v>
                </c:pt>
                <c:pt idx="389">
                  <c:v>3.2416700000000001</c:v>
                </c:pt>
                <c:pt idx="390">
                  <c:v>3.25</c:v>
                </c:pt>
                <c:pt idx="391">
                  <c:v>3.2583299999999999</c:v>
                </c:pt>
                <c:pt idx="392">
                  <c:v>3.26667</c:v>
                </c:pt>
                <c:pt idx="393">
                  <c:v>3.2749999999999999</c:v>
                </c:pt>
                <c:pt idx="394">
                  <c:v>3.2833299999999999</c:v>
                </c:pt>
                <c:pt idx="395">
                  <c:v>3.2916699999999999</c:v>
                </c:pt>
                <c:pt idx="396">
                  <c:v>3.3</c:v>
                </c:pt>
                <c:pt idx="397">
                  <c:v>3.3083300000000002</c:v>
                </c:pt>
                <c:pt idx="398">
                  <c:v>3.3166699999999998</c:v>
                </c:pt>
                <c:pt idx="399">
                  <c:v>3.3250000000000002</c:v>
                </c:pt>
                <c:pt idx="400">
                  <c:v>3.3333300000000001</c:v>
                </c:pt>
                <c:pt idx="401">
                  <c:v>3.3416700000000001</c:v>
                </c:pt>
                <c:pt idx="402">
                  <c:v>3.35</c:v>
                </c:pt>
                <c:pt idx="403">
                  <c:v>3.35833</c:v>
                </c:pt>
                <c:pt idx="404">
                  <c:v>3.3666700000000001</c:v>
                </c:pt>
                <c:pt idx="405">
                  <c:v>3.375</c:v>
                </c:pt>
                <c:pt idx="406">
                  <c:v>3.3833299999999999</c:v>
                </c:pt>
                <c:pt idx="407">
                  <c:v>3.39167</c:v>
                </c:pt>
                <c:pt idx="408">
                  <c:v>3.4</c:v>
                </c:pt>
                <c:pt idx="409">
                  <c:v>3.4083299999999999</c:v>
                </c:pt>
                <c:pt idx="410">
                  <c:v>3.4166699999999999</c:v>
                </c:pt>
                <c:pt idx="411">
                  <c:v>3.4249999999999998</c:v>
                </c:pt>
                <c:pt idx="412">
                  <c:v>3.4333300000000002</c:v>
                </c:pt>
                <c:pt idx="413">
                  <c:v>3.4416699999999998</c:v>
                </c:pt>
                <c:pt idx="414">
                  <c:v>3.45</c:v>
                </c:pt>
                <c:pt idx="415">
                  <c:v>3.4583300000000001</c:v>
                </c:pt>
                <c:pt idx="416">
                  <c:v>3.4666700000000001</c:v>
                </c:pt>
                <c:pt idx="417">
                  <c:v>3.4750000000000001</c:v>
                </c:pt>
                <c:pt idx="418">
                  <c:v>3.48333</c:v>
                </c:pt>
                <c:pt idx="419">
                  <c:v>3.4916700000000001</c:v>
                </c:pt>
                <c:pt idx="420">
                  <c:v>3.5</c:v>
                </c:pt>
                <c:pt idx="421">
                  <c:v>3.5083299999999999</c:v>
                </c:pt>
                <c:pt idx="422">
                  <c:v>3.51667</c:v>
                </c:pt>
                <c:pt idx="423">
                  <c:v>3.5249999999999999</c:v>
                </c:pt>
                <c:pt idx="424">
                  <c:v>3.5333299999999999</c:v>
                </c:pt>
                <c:pt idx="425">
                  <c:v>3.5416699999999999</c:v>
                </c:pt>
                <c:pt idx="426">
                  <c:v>3.55</c:v>
                </c:pt>
                <c:pt idx="427">
                  <c:v>3.5583300000000002</c:v>
                </c:pt>
                <c:pt idx="428">
                  <c:v>3.5666699999999998</c:v>
                </c:pt>
                <c:pt idx="429">
                  <c:v>3.5750000000000002</c:v>
                </c:pt>
                <c:pt idx="430">
                  <c:v>3.5833300000000001</c:v>
                </c:pt>
                <c:pt idx="431">
                  <c:v>3.5916700000000001</c:v>
                </c:pt>
                <c:pt idx="432">
                  <c:v>3.6</c:v>
                </c:pt>
                <c:pt idx="433">
                  <c:v>3.60833</c:v>
                </c:pt>
                <c:pt idx="434">
                  <c:v>3.6166700000000001</c:v>
                </c:pt>
                <c:pt idx="435">
                  <c:v>3.625</c:v>
                </c:pt>
                <c:pt idx="436">
                  <c:v>3.6333299999999999</c:v>
                </c:pt>
                <c:pt idx="437">
                  <c:v>3.64167</c:v>
                </c:pt>
                <c:pt idx="438">
                  <c:v>3.65</c:v>
                </c:pt>
                <c:pt idx="439">
                  <c:v>3.6583299999999999</c:v>
                </c:pt>
                <c:pt idx="440">
                  <c:v>3.6666699999999999</c:v>
                </c:pt>
                <c:pt idx="441">
                  <c:v>3.6749999999999998</c:v>
                </c:pt>
                <c:pt idx="442">
                  <c:v>3.6833300000000002</c:v>
                </c:pt>
                <c:pt idx="443">
                  <c:v>3.6916699999999998</c:v>
                </c:pt>
                <c:pt idx="444">
                  <c:v>3.7</c:v>
                </c:pt>
                <c:pt idx="445">
                  <c:v>3.7083300000000001</c:v>
                </c:pt>
                <c:pt idx="446">
                  <c:v>3.7166700000000001</c:v>
                </c:pt>
                <c:pt idx="447">
                  <c:v>3.7250000000000001</c:v>
                </c:pt>
                <c:pt idx="448">
                  <c:v>3.73333</c:v>
                </c:pt>
                <c:pt idx="449">
                  <c:v>3.7416700000000001</c:v>
                </c:pt>
                <c:pt idx="450">
                  <c:v>3.75</c:v>
                </c:pt>
                <c:pt idx="451">
                  <c:v>3.7583299999999999</c:v>
                </c:pt>
                <c:pt idx="452">
                  <c:v>3.76667</c:v>
                </c:pt>
                <c:pt idx="453">
                  <c:v>3.7749999999999999</c:v>
                </c:pt>
                <c:pt idx="454">
                  <c:v>3.7833299999999999</c:v>
                </c:pt>
                <c:pt idx="455">
                  <c:v>3.7916699999999999</c:v>
                </c:pt>
                <c:pt idx="456">
                  <c:v>3.8</c:v>
                </c:pt>
                <c:pt idx="457">
                  <c:v>3.8083300000000002</c:v>
                </c:pt>
                <c:pt idx="458">
                  <c:v>3.8166699999999998</c:v>
                </c:pt>
                <c:pt idx="459">
                  <c:v>3.8250000000000002</c:v>
                </c:pt>
                <c:pt idx="460">
                  <c:v>3.8333300000000001</c:v>
                </c:pt>
                <c:pt idx="461">
                  <c:v>3.8416700000000001</c:v>
                </c:pt>
                <c:pt idx="462">
                  <c:v>3.85</c:v>
                </c:pt>
                <c:pt idx="463">
                  <c:v>3.85833</c:v>
                </c:pt>
                <c:pt idx="464">
                  <c:v>3.8666700000000001</c:v>
                </c:pt>
                <c:pt idx="465">
                  <c:v>3.875</c:v>
                </c:pt>
                <c:pt idx="466">
                  <c:v>3.8833299999999999</c:v>
                </c:pt>
                <c:pt idx="467">
                  <c:v>3.89167</c:v>
                </c:pt>
                <c:pt idx="468">
                  <c:v>3.9</c:v>
                </c:pt>
                <c:pt idx="469">
                  <c:v>3.9083299999999999</c:v>
                </c:pt>
                <c:pt idx="470">
                  <c:v>3.9166699999999999</c:v>
                </c:pt>
                <c:pt idx="471">
                  <c:v>3.9249999999999998</c:v>
                </c:pt>
                <c:pt idx="472">
                  <c:v>3.9333300000000002</c:v>
                </c:pt>
                <c:pt idx="473">
                  <c:v>3.9416699999999998</c:v>
                </c:pt>
                <c:pt idx="474">
                  <c:v>3.95</c:v>
                </c:pt>
                <c:pt idx="475">
                  <c:v>3.9583300000000001</c:v>
                </c:pt>
                <c:pt idx="476">
                  <c:v>3.9666700000000001</c:v>
                </c:pt>
                <c:pt idx="477">
                  <c:v>3.9750000000000001</c:v>
                </c:pt>
                <c:pt idx="478">
                  <c:v>3.98333</c:v>
                </c:pt>
                <c:pt idx="479">
                  <c:v>3.9916700000000001</c:v>
                </c:pt>
                <c:pt idx="480">
                  <c:v>4</c:v>
                </c:pt>
                <c:pt idx="481">
                  <c:v>4.0083299999999999</c:v>
                </c:pt>
                <c:pt idx="482">
                  <c:v>4.0166700000000004</c:v>
                </c:pt>
                <c:pt idx="483">
                  <c:v>4.0250000000000004</c:v>
                </c:pt>
                <c:pt idx="484">
                  <c:v>4.0333300000000003</c:v>
                </c:pt>
                <c:pt idx="485">
                  <c:v>4.0416699999999999</c:v>
                </c:pt>
                <c:pt idx="486">
                  <c:v>4.05</c:v>
                </c:pt>
                <c:pt idx="487">
                  <c:v>4.0583299999999998</c:v>
                </c:pt>
                <c:pt idx="488">
                  <c:v>4.0666700000000002</c:v>
                </c:pt>
                <c:pt idx="489">
                  <c:v>4.0750000000000002</c:v>
                </c:pt>
                <c:pt idx="490">
                  <c:v>4.0833300000000001</c:v>
                </c:pt>
                <c:pt idx="491">
                  <c:v>4.0916699999999997</c:v>
                </c:pt>
                <c:pt idx="492">
                  <c:v>4.0999999999999996</c:v>
                </c:pt>
                <c:pt idx="493">
                  <c:v>4.1083299999999996</c:v>
                </c:pt>
                <c:pt idx="494">
                  <c:v>4.1166700000000001</c:v>
                </c:pt>
                <c:pt idx="495">
                  <c:v>4.125</c:v>
                </c:pt>
                <c:pt idx="496">
                  <c:v>4.1333299999999999</c:v>
                </c:pt>
                <c:pt idx="497">
                  <c:v>4.1416700000000004</c:v>
                </c:pt>
                <c:pt idx="498">
                  <c:v>4.1500000000000004</c:v>
                </c:pt>
                <c:pt idx="499">
                  <c:v>4.1583300000000003</c:v>
                </c:pt>
                <c:pt idx="500">
                  <c:v>4.1666699999999999</c:v>
                </c:pt>
                <c:pt idx="501">
                  <c:v>4.1749999999999998</c:v>
                </c:pt>
                <c:pt idx="502">
                  <c:v>4.1833299999999998</c:v>
                </c:pt>
                <c:pt idx="503">
                  <c:v>4.1916700000000002</c:v>
                </c:pt>
                <c:pt idx="504">
                  <c:v>4.2</c:v>
                </c:pt>
                <c:pt idx="505">
                  <c:v>4.2083300000000001</c:v>
                </c:pt>
                <c:pt idx="506">
                  <c:v>4.2166699999999997</c:v>
                </c:pt>
                <c:pt idx="507">
                  <c:v>4.2249999999999996</c:v>
                </c:pt>
                <c:pt idx="508">
                  <c:v>4.2333299999999996</c:v>
                </c:pt>
                <c:pt idx="509">
                  <c:v>4.2416700000000001</c:v>
                </c:pt>
                <c:pt idx="510">
                  <c:v>4.25</c:v>
                </c:pt>
                <c:pt idx="511">
                  <c:v>4.2583299999999999</c:v>
                </c:pt>
                <c:pt idx="512">
                  <c:v>4.2666700000000004</c:v>
                </c:pt>
                <c:pt idx="513">
                  <c:v>4.2750000000000004</c:v>
                </c:pt>
                <c:pt idx="514">
                  <c:v>4.2833300000000003</c:v>
                </c:pt>
                <c:pt idx="515">
                  <c:v>4.2916699999999999</c:v>
                </c:pt>
                <c:pt idx="516">
                  <c:v>4.3</c:v>
                </c:pt>
                <c:pt idx="517">
                  <c:v>4.3083299999999998</c:v>
                </c:pt>
                <c:pt idx="518">
                  <c:v>4.3166700000000002</c:v>
                </c:pt>
                <c:pt idx="519">
                  <c:v>4.3250000000000002</c:v>
                </c:pt>
                <c:pt idx="520">
                  <c:v>4.3333300000000001</c:v>
                </c:pt>
                <c:pt idx="521">
                  <c:v>4.3416699999999997</c:v>
                </c:pt>
                <c:pt idx="522">
                  <c:v>4.3499999999999996</c:v>
                </c:pt>
                <c:pt idx="523">
                  <c:v>4.3583299999999996</c:v>
                </c:pt>
                <c:pt idx="524">
                  <c:v>4.3666700000000001</c:v>
                </c:pt>
                <c:pt idx="525">
                  <c:v>4.375</c:v>
                </c:pt>
                <c:pt idx="526">
                  <c:v>4.3833299999999999</c:v>
                </c:pt>
                <c:pt idx="527">
                  <c:v>4.3916700000000004</c:v>
                </c:pt>
                <c:pt idx="528">
                  <c:v>4.4000000000000004</c:v>
                </c:pt>
                <c:pt idx="529">
                  <c:v>4.4083300000000003</c:v>
                </c:pt>
                <c:pt idx="530">
                  <c:v>4.4166699999999999</c:v>
                </c:pt>
                <c:pt idx="531">
                  <c:v>4.4249999999999998</c:v>
                </c:pt>
                <c:pt idx="532">
                  <c:v>4.4333299999999998</c:v>
                </c:pt>
                <c:pt idx="533">
                  <c:v>4.4416700000000002</c:v>
                </c:pt>
                <c:pt idx="534">
                  <c:v>4.45</c:v>
                </c:pt>
                <c:pt idx="535">
                  <c:v>4.4583300000000001</c:v>
                </c:pt>
                <c:pt idx="536">
                  <c:v>4.4666699999999997</c:v>
                </c:pt>
                <c:pt idx="537">
                  <c:v>4.4749999999999996</c:v>
                </c:pt>
                <c:pt idx="538">
                  <c:v>4.4833299999999996</c:v>
                </c:pt>
                <c:pt idx="539">
                  <c:v>4.4916700000000001</c:v>
                </c:pt>
                <c:pt idx="540">
                  <c:v>4.5</c:v>
                </c:pt>
                <c:pt idx="541">
                  <c:v>4.5083299999999999</c:v>
                </c:pt>
                <c:pt idx="542">
                  <c:v>4.5166700000000004</c:v>
                </c:pt>
                <c:pt idx="543">
                  <c:v>4.5250000000000004</c:v>
                </c:pt>
                <c:pt idx="544">
                  <c:v>4.5333300000000003</c:v>
                </c:pt>
                <c:pt idx="545">
                  <c:v>4.5416699999999999</c:v>
                </c:pt>
                <c:pt idx="546">
                  <c:v>4.55</c:v>
                </c:pt>
                <c:pt idx="547">
                  <c:v>4.5583299999999998</c:v>
                </c:pt>
                <c:pt idx="548">
                  <c:v>4.5666700000000002</c:v>
                </c:pt>
                <c:pt idx="549">
                  <c:v>4.5750000000000002</c:v>
                </c:pt>
                <c:pt idx="550">
                  <c:v>4.5833300000000001</c:v>
                </c:pt>
                <c:pt idx="551">
                  <c:v>4.5916699999999997</c:v>
                </c:pt>
                <c:pt idx="552">
                  <c:v>4.5999999999999996</c:v>
                </c:pt>
                <c:pt idx="553">
                  <c:v>4.6083299999999996</c:v>
                </c:pt>
                <c:pt idx="554">
                  <c:v>4.6166700000000001</c:v>
                </c:pt>
                <c:pt idx="555">
                  <c:v>4.625</c:v>
                </c:pt>
                <c:pt idx="556">
                  <c:v>4.6333299999999999</c:v>
                </c:pt>
                <c:pt idx="557">
                  <c:v>4.6416700000000004</c:v>
                </c:pt>
                <c:pt idx="558">
                  <c:v>4.6500000000000004</c:v>
                </c:pt>
                <c:pt idx="559">
                  <c:v>4.6583300000000003</c:v>
                </c:pt>
                <c:pt idx="560">
                  <c:v>4.6666699999999999</c:v>
                </c:pt>
                <c:pt idx="561">
                  <c:v>4.6749999999999998</c:v>
                </c:pt>
                <c:pt idx="562">
                  <c:v>4.6833299999999998</c:v>
                </c:pt>
                <c:pt idx="563">
                  <c:v>4.6916700000000002</c:v>
                </c:pt>
                <c:pt idx="564">
                  <c:v>4.7</c:v>
                </c:pt>
                <c:pt idx="565">
                  <c:v>4.7083300000000001</c:v>
                </c:pt>
                <c:pt idx="566">
                  <c:v>4.7166699999999997</c:v>
                </c:pt>
                <c:pt idx="567">
                  <c:v>4.7249999999999996</c:v>
                </c:pt>
                <c:pt idx="568">
                  <c:v>4.7333299999999996</c:v>
                </c:pt>
                <c:pt idx="569">
                  <c:v>4.7416700000000001</c:v>
                </c:pt>
                <c:pt idx="570">
                  <c:v>4.75</c:v>
                </c:pt>
                <c:pt idx="571">
                  <c:v>4.7583299999999999</c:v>
                </c:pt>
                <c:pt idx="572">
                  <c:v>4.7666700000000004</c:v>
                </c:pt>
                <c:pt idx="573">
                  <c:v>4.7750000000000004</c:v>
                </c:pt>
                <c:pt idx="574">
                  <c:v>4.7833300000000003</c:v>
                </c:pt>
                <c:pt idx="575">
                  <c:v>4.7916699999999999</c:v>
                </c:pt>
                <c:pt idx="576">
                  <c:v>4.8</c:v>
                </c:pt>
                <c:pt idx="577">
                  <c:v>4.8083299999999998</c:v>
                </c:pt>
                <c:pt idx="578">
                  <c:v>4.8166700000000002</c:v>
                </c:pt>
                <c:pt idx="579">
                  <c:v>4.8250000000000002</c:v>
                </c:pt>
                <c:pt idx="580">
                  <c:v>4.8333300000000001</c:v>
                </c:pt>
                <c:pt idx="581">
                  <c:v>4.8416699999999997</c:v>
                </c:pt>
                <c:pt idx="582">
                  <c:v>4.8499999999999996</c:v>
                </c:pt>
                <c:pt idx="583">
                  <c:v>4.8583299999999996</c:v>
                </c:pt>
                <c:pt idx="584">
                  <c:v>4.8666700000000001</c:v>
                </c:pt>
                <c:pt idx="585">
                  <c:v>4.875</c:v>
                </c:pt>
                <c:pt idx="586">
                  <c:v>4.8833299999999999</c:v>
                </c:pt>
                <c:pt idx="587">
                  <c:v>4.8916700000000004</c:v>
                </c:pt>
                <c:pt idx="588">
                  <c:v>4.9000000000000004</c:v>
                </c:pt>
                <c:pt idx="589">
                  <c:v>4.9083300000000003</c:v>
                </c:pt>
                <c:pt idx="590">
                  <c:v>4.9166699999999999</c:v>
                </c:pt>
                <c:pt idx="591">
                  <c:v>4.9249999999999998</c:v>
                </c:pt>
                <c:pt idx="592">
                  <c:v>4.9333299999999998</c:v>
                </c:pt>
                <c:pt idx="593">
                  <c:v>4.9416700000000002</c:v>
                </c:pt>
                <c:pt idx="594">
                  <c:v>4.95</c:v>
                </c:pt>
                <c:pt idx="595">
                  <c:v>4.9583300000000001</c:v>
                </c:pt>
                <c:pt idx="596">
                  <c:v>4.9666699999999997</c:v>
                </c:pt>
                <c:pt idx="597">
                  <c:v>4.9749999999999996</c:v>
                </c:pt>
                <c:pt idx="598">
                  <c:v>4.9833299999999996</c:v>
                </c:pt>
                <c:pt idx="599">
                  <c:v>4.9916700000000001</c:v>
                </c:pt>
                <c:pt idx="600">
                  <c:v>5</c:v>
                </c:pt>
                <c:pt idx="601">
                  <c:v>5.0083299999999999</c:v>
                </c:pt>
                <c:pt idx="602">
                  <c:v>5.0166700000000004</c:v>
                </c:pt>
                <c:pt idx="603">
                  <c:v>5.0250000000000004</c:v>
                </c:pt>
                <c:pt idx="604">
                  <c:v>5.0333300000000003</c:v>
                </c:pt>
                <c:pt idx="605">
                  <c:v>5.0416699999999999</c:v>
                </c:pt>
                <c:pt idx="606">
                  <c:v>5.05</c:v>
                </c:pt>
                <c:pt idx="607">
                  <c:v>5.0583299999999998</c:v>
                </c:pt>
                <c:pt idx="608">
                  <c:v>5.0666700000000002</c:v>
                </c:pt>
                <c:pt idx="609">
                  <c:v>5.0750000000000002</c:v>
                </c:pt>
                <c:pt idx="610">
                  <c:v>5.0833300000000001</c:v>
                </c:pt>
                <c:pt idx="611">
                  <c:v>5.0916699999999997</c:v>
                </c:pt>
                <c:pt idx="612">
                  <c:v>5.0999999999999996</c:v>
                </c:pt>
                <c:pt idx="613">
                  <c:v>5.1083299999999996</c:v>
                </c:pt>
                <c:pt idx="614">
                  <c:v>5.1166700000000001</c:v>
                </c:pt>
                <c:pt idx="615">
                  <c:v>5.125</c:v>
                </c:pt>
                <c:pt idx="616">
                  <c:v>5.1333299999999999</c:v>
                </c:pt>
                <c:pt idx="617">
                  <c:v>5.1416700000000004</c:v>
                </c:pt>
                <c:pt idx="618">
                  <c:v>5.15</c:v>
                </c:pt>
                <c:pt idx="619">
                  <c:v>5.1583300000000003</c:v>
                </c:pt>
                <c:pt idx="620">
                  <c:v>5.1666699999999999</c:v>
                </c:pt>
                <c:pt idx="621">
                  <c:v>5.1749999999999998</c:v>
                </c:pt>
                <c:pt idx="622">
                  <c:v>5.1833299999999998</c:v>
                </c:pt>
                <c:pt idx="623">
                  <c:v>5.1916700000000002</c:v>
                </c:pt>
                <c:pt idx="624">
                  <c:v>5.2</c:v>
                </c:pt>
                <c:pt idx="625">
                  <c:v>5.2083300000000001</c:v>
                </c:pt>
                <c:pt idx="626">
                  <c:v>5.2166699999999997</c:v>
                </c:pt>
                <c:pt idx="627">
                  <c:v>5.2249999999999996</c:v>
                </c:pt>
                <c:pt idx="628">
                  <c:v>5.2333299999999996</c:v>
                </c:pt>
                <c:pt idx="629">
                  <c:v>5.2416700000000001</c:v>
                </c:pt>
                <c:pt idx="630">
                  <c:v>5.25</c:v>
                </c:pt>
                <c:pt idx="631">
                  <c:v>5.2583299999999999</c:v>
                </c:pt>
                <c:pt idx="632">
                  <c:v>5.2666700000000004</c:v>
                </c:pt>
                <c:pt idx="633">
                  <c:v>5.2750000000000004</c:v>
                </c:pt>
                <c:pt idx="634">
                  <c:v>5.2833300000000003</c:v>
                </c:pt>
                <c:pt idx="635">
                  <c:v>5.2916699999999999</c:v>
                </c:pt>
                <c:pt idx="636">
                  <c:v>5.3</c:v>
                </c:pt>
                <c:pt idx="637">
                  <c:v>5.3083299999999998</c:v>
                </c:pt>
                <c:pt idx="638">
                  <c:v>5.3166700000000002</c:v>
                </c:pt>
                <c:pt idx="639">
                  <c:v>5.3250000000000002</c:v>
                </c:pt>
                <c:pt idx="640">
                  <c:v>5.3333300000000001</c:v>
                </c:pt>
                <c:pt idx="641">
                  <c:v>5.3416699999999997</c:v>
                </c:pt>
                <c:pt idx="642">
                  <c:v>5.35</c:v>
                </c:pt>
                <c:pt idx="643">
                  <c:v>5.3583299999999996</c:v>
                </c:pt>
                <c:pt idx="644">
                  <c:v>5.3666700000000001</c:v>
                </c:pt>
                <c:pt idx="645">
                  <c:v>5.375</c:v>
                </c:pt>
                <c:pt idx="646">
                  <c:v>5.3833299999999999</c:v>
                </c:pt>
                <c:pt idx="647">
                  <c:v>5.3916700000000004</c:v>
                </c:pt>
                <c:pt idx="648">
                  <c:v>5.4</c:v>
                </c:pt>
                <c:pt idx="649">
                  <c:v>5.4083300000000003</c:v>
                </c:pt>
                <c:pt idx="650">
                  <c:v>5.4166699999999999</c:v>
                </c:pt>
                <c:pt idx="651">
                  <c:v>5.4249999999999998</c:v>
                </c:pt>
                <c:pt idx="652">
                  <c:v>5.4333299999999998</c:v>
                </c:pt>
                <c:pt idx="653">
                  <c:v>5.4416700000000002</c:v>
                </c:pt>
                <c:pt idx="654">
                  <c:v>5.45</c:v>
                </c:pt>
                <c:pt idx="655">
                  <c:v>5.4583300000000001</c:v>
                </c:pt>
                <c:pt idx="656">
                  <c:v>5.4666699999999997</c:v>
                </c:pt>
                <c:pt idx="657">
                  <c:v>5.4749999999999996</c:v>
                </c:pt>
                <c:pt idx="658">
                  <c:v>5.4833299999999996</c:v>
                </c:pt>
                <c:pt idx="659">
                  <c:v>5.4916700000000001</c:v>
                </c:pt>
                <c:pt idx="660">
                  <c:v>5.5</c:v>
                </c:pt>
                <c:pt idx="661">
                  <c:v>5.5083299999999999</c:v>
                </c:pt>
                <c:pt idx="662">
                  <c:v>5.5166700000000004</c:v>
                </c:pt>
                <c:pt idx="663">
                  <c:v>5.5250000000000004</c:v>
                </c:pt>
                <c:pt idx="664">
                  <c:v>5.5333300000000003</c:v>
                </c:pt>
                <c:pt idx="665">
                  <c:v>5.5416699999999999</c:v>
                </c:pt>
                <c:pt idx="666">
                  <c:v>5.55</c:v>
                </c:pt>
                <c:pt idx="667">
                  <c:v>5.5583299999999998</c:v>
                </c:pt>
                <c:pt idx="668">
                  <c:v>5.5666700000000002</c:v>
                </c:pt>
                <c:pt idx="669">
                  <c:v>5.5750000000000002</c:v>
                </c:pt>
                <c:pt idx="670">
                  <c:v>5.5833300000000001</c:v>
                </c:pt>
                <c:pt idx="671">
                  <c:v>5.5916699999999997</c:v>
                </c:pt>
                <c:pt idx="672">
                  <c:v>5.6</c:v>
                </c:pt>
                <c:pt idx="673">
                  <c:v>5.6083299999999996</c:v>
                </c:pt>
                <c:pt idx="674">
                  <c:v>5.6166700000000001</c:v>
                </c:pt>
                <c:pt idx="675">
                  <c:v>5.625</c:v>
                </c:pt>
                <c:pt idx="676">
                  <c:v>5.6333299999999999</c:v>
                </c:pt>
                <c:pt idx="677">
                  <c:v>5.6416700000000004</c:v>
                </c:pt>
                <c:pt idx="678">
                  <c:v>5.65</c:v>
                </c:pt>
                <c:pt idx="679">
                  <c:v>5.6583300000000003</c:v>
                </c:pt>
                <c:pt idx="680">
                  <c:v>5.6666699999999999</c:v>
                </c:pt>
                <c:pt idx="681">
                  <c:v>5.6749999999999998</c:v>
                </c:pt>
                <c:pt idx="682">
                  <c:v>5.6833299999999998</c:v>
                </c:pt>
                <c:pt idx="683">
                  <c:v>5.6916700000000002</c:v>
                </c:pt>
                <c:pt idx="684">
                  <c:v>5.7</c:v>
                </c:pt>
                <c:pt idx="685">
                  <c:v>5.7083300000000001</c:v>
                </c:pt>
                <c:pt idx="686">
                  <c:v>5.7166699999999997</c:v>
                </c:pt>
                <c:pt idx="687">
                  <c:v>5.7249999999999996</c:v>
                </c:pt>
                <c:pt idx="688">
                  <c:v>5.7333299999999996</c:v>
                </c:pt>
                <c:pt idx="689">
                  <c:v>5.7416700000000001</c:v>
                </c:pt>
                <c:pt idx="690">
                  <c:v>5.75</c:v>
                </c:pt>
                <c:pt idx="691">
                  <c:v>5.7583299999999999</c:v>
                </c:pt>
                <c:pt idx="692">
                  <c:v>5.7666700000000004</c:v>
                </c:pt>
                <c:pt idx="693">
                  <c:v>5.7750000000000004</c:v>
                </c:pt>
                <c:pt idx="694">
                  <c:v>5.7833300000000003</c:v>
                </c:pt>
                <c:pt idx="695">
                  <c:v>5.7916699999999999</c:v>
                </c:pt>
                <c:pt idx="696">
                  <c:v>5.8</c:v>
                </c:pt>
                <c:pt idx="697">
                  <c:v>5.8083299999999998</c:v>
                </c:pt>
                <c:pt idx="698">
                  <c:v>5.8166700000000002</c:v>
                </c:pt>
                <c:pt idx="699">
                  <c:v>5.8250000000000002</c:v>
                </c:pt>
                <c:pt idx="700">
                  <c:v>5.8333300000000001</c:v>
                </c:pt>
                <c:pt idx="701">
                  <c:v>5.8416699999999997</c:v>
                </c:pt>
                <c:pt idx="702">
                  <c:v>5.85</c:v>
                </c:pt>
                <c:pt idx="703">
                  <c:v>5.8583299999999996</c:v>
                </c:pt>
                <c:pt idx="704">
                  <c:v>5.8666700000000001</c:v>
                </c:pt>
                <c:pt idx="705">
                  <c:v>5.875</c:v>
                </c:pt>
                <c:pt idx="706">
                  <c:v>5.8833299999999999</c:v>
                </c:pt>
                <c:pt idx="707">
                  <c:v>5.8916700000000004</c:v>
                </c:pt>
                <c:pt idx="708">
                  <c:v>5.9</c:v>
                </c:pt>
                <c:pt idx="709">
                  <c:v>5.9083300000000003</c:v>
                </c:pt>
                <c:pt idx="710">
                  <c:v>5.9166699999999999</c:v>
                </c:pt>
                <c:pt idx="711">
                  <c:v>5.9249999999999998</c:v>
                </c:pt>
                <c:pt idx="712">
                  <c:v>5.9333299999999998</c:v>
                </c:pt>
                <c:pt idx="713">
                  <c:v>5.9416700000000002</c:v>
                </c:pt>
                <c:pt idx="714">
                  <c:v>5.95</c:v>
                </c:pt>
                <c:pt idx="715">
                  <c:v>5.9583300000000001</c:v>
                </c:pt>
                <c:pt idx="716">
                  <c:v>5.9666699999999997</c:v>
                </c:pt>
                <c:pt idx="717">
                  <c:v>5.9749999999999996</c:v>
                </c:pt>
                <c:pt idx="718">
                  <c:v>5.9833299999999996</c:v>
                </c:pt>
                <c:pt idx="719">
                  <c:v>5.9916700000000001</c:v>
                </c:pt>
                <c:pt idx="720">
                  <c:v>6</c:v>
                </c:pt>
                <c:pt idx="721">
                  <c:v>6.0083299999999999</c:v>
                </c:pt>
                <c:pt idx="722">
                  <c:v>6.0166700000000004</c:v>
                </c:pt>
                <c:pt idx="723">
                  <c:v>6.0250000000000004</c:v>
                </c:pt>
                <c:pt idx="724">
                  <c:v>6.0333300000000003</c:v>
                </c:pt>
                <c:pt idx="725">
                  <c:v>6.0416699999999999</c:v>
                </c:pt>
                <c:pt idx="726">
                  <c:v>6.05</c:v>
                </c:pt>
                <c:pt idx="727">
                  <c:v>6.0583299999999998</c:v>
                </c:pt>
                <c:pt idx="728">
                  <c:v>6.0666700000000002</c:v>
                </c:pt>
                <c:pt idx="729">
                  <c:v>6.0750000000000002</c:v>
                </c:pt>
                <c:pt idx="730">
                  <c:v>6.0833300000000001</c:v>
                </c:pt>
                <c:pt idx="731">
                  <c:v>6.0916699999999997</c:v>
                </c:pt>
                <c:pt idx="732">
                  <c:v>6.1</c:v>
                </c:pt>
                <c:pt idx="733">
                  <c:v>6.1083299999999996</c:v>
                </c:pt>
                <c:pt idx="734">
                  <c:v>6.1166700000000001</c:v>
                </c:pt>
                <c:pt idx="735">
                  <c:v>6.125</c:v>
                </c:pt>
                <c:pt idx="736">
                  <c:v>6.1333299999999999</c:v>
                </c:pt>
                <c:pt idx="737">
                  <c:v>6.1416700000000004</c:v>
                </c:pt>
                <c:pt idx="738">
                  <c:v>6.15</c:v>
                </c:pt>
                <c:pt idx="739">
                  <c:v>6.1583300000000003</c:v>
                </c:pt>
                <c:pt idx="740">
                  <c:v>6.1666699999999999</c:v>
                </c:pt>
                <c:pt idx="741">
                  <c:v>6.1749999999999998</c:v>
                </c:pt>
                <c:pt idx="742">
                  <c:v>6.1833299999999998</c:v>
                </c:pt>
                <c:pt idx="743">
                  <c:v>6.1916700000000002</c:v>
                </c:pt>
                <c:pt idx="744">
                  <c:v>6.2</c:v>
                </c:pt>
                <c:pt idx="745">
                  <c:v>6.2083300000000001</c:v>
                </c:pt>
                <c:pt idx="746">
                  <c:v>6.2166699999999997</c:v>
                </c:pt>
                <c:pt idx="747">
                  <c:v>6.2249999999999996</c:v>
                </c:pt>
                <c:pt idx="748">
                  <c:v>6.2333299999999996</c:v>
                </c:pt>
                <c:pt idx="749">
                  <c:v>6.2416700000000001</c:v>
                </c:pt>
                <c:pt idx="750">
                  <c:v>6.25</c:v>
                </c:pt>
                <c:pt idx="751">
                  <c:v>6.2583299999999999</c:v>
                </c:pt>
                <c:pt idx="752">
                  <c:v>6.2666700000000004</c:v>
                </c:pt>
                <c:pt idx="753">
                  <c:v>6.2750000000000004</c:v>
                </c:pt>
                <c:pt idx="754">
                  <c:v>6.2833300000000003</c:v>
                </c:pt>
                <c:pt idx="755">
                  <c:v>6.2916699999999999</c:v>
                </c:pt>
                <c:pt idx="756">
                  <c:v>6.3</c:v>
                </c:pt>
                <c:pt idx="757">
                  <c:v>6.3083299999999998</c:v>
                </c:pt>
                <c:pt idx="758">
                  <c:v>6.3166700000000002</c:v>
                </c:pt>
                <c:pt idx="759">
                  <c:v>6.3250000000000002</c:v>
                </c:pt>
                <c:pt idx="760">
                  <c:v>6.3333300000000001</c:v>
                </c:pt>
                <c:pt idx="761">
                  <c:v>6.3416699999999997</c:v>
                </c:pt>
                <c:pt idx="762">
                  <c:v>6.35</c:v>
                </c:pt>
                <c:pt idx="763">
                  <c:v>6.3583299999999996</c:v>
                </c:pt>
                <c:pt idx="764">
                  <c:v>6.3666700000000001</c:v>
                </c:pt>
                <c:pt idx="765">
                  <c:v>6.375</c:v>
                </c:pt>
                <c:pt idx="766">
                  <c:v>6.3833299999999999</c:v>
                </c:pt>
                <c:pt idx="767">
                  <c:v>6.3916700000000004</c:v>
                </c:pt>
                <c:pt idx="768">
                  <c:v>6.4</c:v>
                </c:pt>
                <c:pt idx="769">
                  <c:v>6.4083300000000003</c:v>
                </c:pt>
                <c:pt idx="770">
                  <c:v>6.4166699999999999</c:v>
                </c:pt>
                <c:pt idx="771">
                  <c:v>6.4249999999999998</c:v>
                </c:pt>
                <c:pt idx="772">
                  <c:v>6.4333299999999998</c:v>
                </c:pt>
                <c:pt idx="773">
                  <c:v>6.4416700000000002</c:v>
                </c:pt>
                <c:pt idx="774">
                  <c:v>6.45</c:v>
                </c:pt>
                <c:pt idx="775">
                  <c:v>6.4583300000000001</c:v>
                </c:pt>
                <c:pt idx="776">
                  <c:v>6.4666699999999997</c:v>
                </c:pt>
                <c:pt idx="777">
                  <c:v>6.4749999999999996</c:v>
                </c:pt>
                <c:pt idx="778">
                  <c:v>6.4833299999999996</c:v>
                </c:pt>
                <c:pt idx="779">
                  <c:v>6.4916700000000001</c:v>
                </c:pt>
                <c:pt idx="780">
                  <c:v>6.5</c:v>
                </c:pt>
                <c:pt idx="781">
                  <c:v>6.5083299999999999</c:v>
                </c:pt>
                <c:pt idx="782">
                  <c:v>6.5166700000000004</c:v>
                </c:pt>
                <c:pt idx="783">
                  <c:v>6.5250000000000004</c:v>
                </c:pt>
                <c:pt idx="784">
                  <c:v>6.5333300000000003</c:v>
                </c:pt>
                <c:pt idx="785">
                  <c:v>6.5416699999999999</c:v>
                </c:pt>
                <c:pt idx="786">
                  <c:v>6.55</c:v>
                </c:pt>
                <c:pt idx="787">
                  <c:v>6.5583299999999998</c:v>
                </c:pt>
                <c:pt idx="788">
                  <c:v>6.5666700000000002</c:v>
                </c:pt>
                <c:pt idx="789">
                  <c:v>6.5750000000000002</c:v>
                </c:pt>
                <c:pt idx="790">
                  <c:v>6.5833300000000001</c:v>
                </c:pt>
                <c:pt idx="791">
                  <c:v>6.5916699999999997</c:v>
                </c:pt>
                <c:pt idx="792">
                  <c:v>6.6</c:v>
                </c:pt>
                <c:pt idx="793">
                  <c:v>6.6083299999999996</c:v>
                </c:pt>
                <c:pt idx="794">
                  <c:v>6.6166700000000001</c:v>
                </c:pt>
                <c:pt idx="795">
                  <c:v>6.625</c:v>
                </c:pt>
                <c:pt idx="796">
                  <c:v>6.6333299999999999</c:v>
                </c:pt>
                <c:pt idx="797">
                  <c:v>6.6416700000000004</c:v>
                </c:pt>
                <c:pt idx="798">
                  <c:v>6.65</c:v>
                </c:pt>
                <c:pt idx="799">
                  <c:v>6.6583300000000003</c:v>
                </c:pt>
                <c:pt idx="800">
                  <c:v>6.6666699999999999</c:v>
                </c:pt>
                <c:pt idx="801">
                  <c:v>6.6749999999999998</c:v>
                </c:pt>
                <c:pt idx="802">
                  <c:v>6.6833299999999998</c:v>
                </c:pt>
                <c:pt idx="803">
                  <c:v>6.6916700000000002</c:v>
                </c:pt>
                <c:pt idx="804">
                  <c:v>6.7</c:v>
                </c:pt>
                <c:pt idx="805">
                  <c:v>6.7083300000000001</c:v>
                </c:pt>
                <c:pt idx="806">
                  <c:v>6.7166699999999997</c:v>
                </c:pt>
                <c:pt idx="807">
                  <c:v>6.7249999999999996</c:v>
                </c:pt>
                <c:pt idx="808">
                  <c:v>6.7333299999999996</c:v>
                </c:pt>
                <c:pt idx="809">
                  <c:v>6.7416700000000001</c:v>
                </c:pt>
                <c:pt idx="810">
                  <c:v>6.75</c:v>
                </c:pt>
                <c:pt idx="811">
                  <c:v>6.7583299999999999</c:v>
                </c:pt>
                <c:pt idx="812">
                  <c:v>6.7666700000000004</c:v>
                </c:pt>
                <c:pt idx="813">
                  <c:v>6.7750000000000004</c:v>
                </c:pt>
                <c:pt idx="814">
                  <c:v>6.7833300000000003</c:v>
                </c:pt>
                <c:pt idx="815">
                  <c:v>6.7916699999999999</c:v>
                </c:pt>
                <c:pt idx="816">
                  <c:v>6.8</c:v>
                </c:pt>
                <c:pt idx="817">
                  <c:v>6.8083299999999998</c:v>
                </c:pt>
                <c:pt idx="818">
                  <c:v>6.8166700000000002</c:v>
                </c:pt>
                <c:pt idx="819">
                  <c:v>6.8250000000000002</c:v>
                </c:pt>
                <c:pt idx="820">
                  <c:v>6.8333300000000001</c:v>
                </c:pt>
                <c:pt idx="821">
                  <c:v>6.8416699999999997</c:v>
                </c:pt>
                <c:pt idx="822">
                  <c:v>6.85</c:v>
                </c:pt>
                <c:pt idx="823">
                  <c:v>6.8583299999999996</c:v>
                </c:pt>
                <c:pt idx="824">
                  <c:v>6.8666700000000001</c:v>
                </c:pt>
                <c:pt idx="825">
                  <c:v>6.875</c:v>
                </c:pt>
                <c:pt idx="826">
                  <c:v>6.8833299999999999</c:v>
                </c:pt>
                <c:pt idx="827">
                  <c:v>6.8916700000000004</c:v>
                </c:pt>
                <c:pt idx="828">
                  <c:v>6.9</c:v>
                </c:pt>
                <c:pt idx="829">
                  <c:v>6.9083300000000003</c:v>
                </c:pt>
                <c:pt idx="830">
                  <c:v>6.9166699999999999</c:v>
                </c:pt>
                <c:pt idx="831">
                  <c:v>6.9249999999999998</c:v>
                </c:pt>
                <c:pt idx="832">
                  <c:v>6.9333299999999998</c:v>
                </c:pt>
                <c:pt idx="833">
                  <c:v>6.9416700000000002</c:v>
                </c:pt>
                <c:pt idx="834">
                  <c:v>6.95</c:v>
                </c:pt>
                <c:pt idx="835">
                  <c:v>6.9583300000000001</c:v>
                </c:pt>
                <c:pt idx="836">
                  <c:v>6.9666699999999997</c:v>
                </c:pt>
                <c:pt idx="837">
                  <c:v>6.9749999999999996</c:v>
                </c:pt>
                <c:pt idx="838">
                  <c:v>6.9833299999999996</c:v>
                </c:pt>
                <c:pt idx="839">
                  <c:v>6.9916700000000001</c:v>
                </c:pt>
                <c:pt idx="840">
                  <c:v>7</c:v>
                </c:pt>
              </c:numCache>
            </c:numRef>
          </c:xVal>
          <c:yVal>
            <c:numRef>
              <c:f>Standard!$E$18:$E$858</c:f>
              <c:numCache>
                <c:formatCode>General</c:formatCode>
                <c:ptCount val="841"/>
                <c:pt idx="0">
                  <c:v>0</c:v>
                </c:pt>
                <c:pt idx="1">
                  <c:v>0</c:v>
                </c:pt>
                <c:pt idx="2">
                  <c:v>0</c:v>
                </c:pt>
                <c:pt idx="3">
                  <c:v>1</c:v>
                </c:pt>
                <c:pt idx="4">
                  <c:v>1</c:v>
                </c:pt>
                <c:pt idx="5">
                  <c:v>2</c:v>
                </c:pt>
                <c:pt idx="6">
                  <c:v>2</c:v>
                </c:pt>
                <c:pt idx="7">
                  <c:v>2</c:v>
                </c:pt>
                <c:pt idx="8">
                  <c:v>2</c:v>
                </c:pt>
                <c:pt idx="9">
                  <c:v>1</c:v>
                </c:pt>
                <c:pt idx="10">
                  <c:v>1</c:v>
                </c:pt>
                <c:pt idx="11">
                  <c:v>1</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1</c:v>
                </c:pt>
                <c:pt idx="37">
                  <c:v>1</c:v>
                </c:pt>
                <c:pt idx="38">
                  <c:v>1</c:v>
                </c:pt>
                <c:pt idx="39">
                  <c:v>0</c:v>
                </c:pt>
                <c:pt idx="40">
                  <c:v>0</c:v>
                </c:pt>
                <c:pt idx="41">
                  <c:v>0</c:v>
                </c:pt>
                <c:pt idx="42">
                  <c:v>0</c:v>
                </c:pt>
                <c:pt idx="43">
                  <c:v>0</c:v>
                </c:pt>
                <c:pt idx="44">
                  <c:v>1</c:v>
                </c:pt>
                <c:pt idx="45">
                  <c:v>0</c:v>
                </c:pt>
                <c:pt idx="46">
                  <c:v>1</c:v>
                </c:pt>
                <c:pt idx="47">
                  <c:v>1</c:v>
                </c:pt>
                <c:pt idx="48">
                  <c:v>0</c:v>
                </c:pt>
                <c:pt idx="49">
                  <c:v>0</c:v>
                </c:pt>
                <c:pt idx="50">
                  <c:v>0</c:v>
                </c:pt>
                <c:pt idx="51">
                  <c:v>1</c:v>
                </c:pt>
                <c:pt idx="52">
                  <c:v>2</c:v>
                </c:pt>
                <c:pt idx="53">
                  <c:v>3</c:v>
                </c:pt>
                <c:pt idx="54">
                  <c:v>3</c:v>
                </c:pt>
                <c:pt idx="55">
                  <c:v>2</c:v>
                </c:pt>
                <c:pt idx="56">
                  <c:v>1</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1</c:v>
                </c:pt>
                <c:pt idx="109">
                  <c:v>1</c:v>
                </c:pt>
                <c:pt idx="110">
                  <c:v>1</c:v>
                </c:pt>
                <c:pt idx="111">
                  <c:v>1</c:v>
                </c:pt>
                <c:pt idx="112">
                  <c:v>1</c:v>
                </c:pt>
                <c:pt idx="113">
                  <c:v>1</c:v>
                </c:pt>
                <c:pt idx="114">
                  <c:v>1</c:v>
                </c:pt>
                <c:pt idx="115">
                  <c:v>1</c:v>
                </c:pt>
                <c:pt idx="116">
                  <c:v>1</c:v>
                </c:pt>
                <c:pt idx="117">
                  <c:v>1</c:v>
                </c:pt>
                <c:pt idx="118">
                  <c:v>0</c:v>
                </c:pt>
                <c:pt idx="119">
                  <c:v>0</c:v>
                </c:pt>
                <c:pt idx="120">
                  <c:v>0</c:v>
                </c:pt>
                <c:pt idx="121">
                  <c:v>0</c:v>
                </c:pt>
                <c:pt idx="122">
                  <c:v>1</c:v>
                </c:pt>
                <c:pt idx="123">
                  <c:v>1</c:v>
                </c:pt>
                <c:pt idx="124">
                  <c:v>1</c:v>
                </c:pt>
                <c:pt idx="125">
                  <c:v>1</c:v>
                </c:pt>
                <c:pt idx="126">
                  <c:v>1</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1</c:v>
                </c:pt>
                <c:pt idx="141">
                  <c:v>1</c:v>
                </c:pt>
                <c:pt idx="142">
                  <c:v>1</c:v>
                </c:pt>
                <c:pt idx="143">
                  <c:v>1</c:v>
                </c:pt>
                <c:pt idx="144">
                  <c:v>0</c:v>
                </c:pt>
                <c:pt idx="145">
                  <c:v>0</c:v>
                </c:pt>
                <c:pt idx="146">
                  <c:v>1</c:v>
                </c:pt>
                <c:pt idx="147">
                  <c:v>0</c:v>
                </c:pt>
                <c:pt idx="148">
                  <c:v>0</c:v>
                </c:pt>
                <c:pt idx="149">
                  <c:v>0</c:v>
                </c:pt>
                <c:pt idx="150">
                  <c:v>0</c:v>
                </c:pt>
                <c:pt idx="151">
                  <c:v>0</c:v>
                </c:pt>
                <c:pt idx="152">
                  <c:v>0</c:v>
                </c:pt>
                <c:pt idx="153">
                  <c:v>1</c:v>
                </c:pt>
                <c:pt idx="154">
                  <c:v>0</c:v>
                </c:pt>
                <c:pt idx="155">
                  <c:v>0</c:v>
                </c:pt>
                <c:pt idx="156">
                  <c:v>1</c:v>
                </c:pt>
                <c:pt idx="157">
                  <c:v>1</c:v>
                </c:pt>
                <c:pt idx="158">
                  <c:v>1</c:v>
                </c:pt>
                <c:pt idx="159">
                  <c:v>1</c:v>
                </c:pt>
                <c:pt idx="160">
                  <c:v>1</c:v>
                </c:pt>
                <c:pt idx="161">
                  <c:v>0</c:v>
                </c:pt>
                <c:pt idx="162">
                  <c:v>0</c:v>
                </c:pt>
                <c:pt idx="163">
                  <c:v>0</c:v>
                </c:pt>
                <c:pt idx="164">
                  <c:v>1</c:v>
                </c:pt>
                <c:pt idx="165">
                  <c:v>1</c:v>
                </c:pt>
                <c:pt idx="166">
                  <c:v>1</c:v>
                </c:pt>
                <c:pt idx="167">
                  <c:v>2</c:v>
                </c:pt>
                <c:pt idx="168">
                  <c:v>2</c:v>
                </c:pt>
                <c:pt idx="169">
                  <c:v>3</c:v>
                </c:pt>
                <c:pt idx="170">
                  <c:v>3</c:v>
                </c:pt>
                <c:pt idx="171">
                  <c:v>4</c:v>
                </c:pt>
                <c:pt idx="172">
                  <c:v>4</c:v>
                </c:pt>
                <c:pt idx="173">
                  <c:v>4</c:v>
                </c:pt>
                <c:pt idx="174">
                  <c:v>4</c:v>
                </c:pt>
                <c:pt idx="175">
                  <c:v>4</c:v>
                </c:pt>
                <c:pt idx="176">
                  <c:v>4</c:v>
                </c:pt>
                <c:pt idx="177">
                  <c:v>4</c:v>
                </c:pt>
                <c:pt idx="178">
                  <c:v>5</c:v>
                </c:pt>
                <c:pt idx="179">
                  <c:v>5</c:v>
                </c:pt>
                <c:pt idx="180">
                  <c:v>6</c:v>
                </c:pt>
                <c:pt idx="181">
                  <c:v>6</c:v>
                </c:pt>
                <c:pt idx="182">
                  <c:v>7</c:v>
                </c:pt>
                <c:pt idx="183">
                  <c:v>7</c:v>
                </c:pt>
                <c:pt idx="184">
                  <c:v>7</c:v>
                </c:pt>
                <c:pt idx="185">
                  <c:v>7</c:v>
                </c:pt>
                <c:pt idx="186">
                  <c:v>7</c:v>
                </c:pt>
                <c:pt idx="187">
                  <c:v>7</c:v>
                </c:pt>
                <c:pt idx="188">
                  <c:v>6</c:v>
                </c:pt>
                <c:pt idx="189">
                  <c:v>7</c:v>
                </c:pt>
                <c:pt idx="190">
                  <c:v>7</c:v>
                </c:pt>
                <c:pt idx="191">
                  <c:v>7</c:v>
                </c:pt>
                <c:pt idx="192">
                  <c:v>6</c:v>
                </c:pt>
                <c:pt idx="193">
                  <c:v>5</c:v>
                </c:pt>
                <c:pt idx="194">
                  <c:v>4</c:v>
                </c:pt>
                <c:pt idx="195">
                  <c:v>4</c:v>
                </c:pt>
                <c:pt idx="196">
                  <c:v>5</c:v>
                </c:pt>
                <c:pt idx="197">
                  <c:v>6</c:v>
                </c:pt>
                <c:pt idx="198">
                  <c:v>6</c:v>
                </c:pt>
                <c:pt idx="199">
                  <c:v>6</c:v>
                </c:pt>
                <c:pt idx="200">
                  <c:v>7</c:v>
                </c:pt>
                <c:pt idx="201">
                  <c:v>7</c:v>
                </c:pt>
                <c:pt idx="202">
                  <c:v>8</c:v>
                </c:pt>
                <c:pt idx="203">
                  <c:v>10</c:v>
                </c:pt>
                <c:pt idx="204">
                  <c:v>11</c:v>
                </c:pt>
                <c:pt idx="205">
                  <c:v>11</c:v>
                </c:pt>
                <c:pt idx="206">
                  <c:v>11</c:v>
                </c:pt>
                <c:pt idx="207">
                  <c:v>10</c:v>
                </c:pt>
                <c:pt idx="208">
                  <c:v>9</c:v>
                </c:pt>
                <c:pt idx="209">
                  <c:v>8</c:v>
                </c:pt>
                <c:pt idx="210">
                  <c:v>8</c:v>
                </c:pt>
                <c:pt idx="211">
                  <c:v>6</c:v>
                </c:pt>
                <c:pt idx="212">
                  <c:v>5</c:v>
                </c:pt>
                <c:pt idx="213">
                  <c:v>6</c:v>
                </c:pt>
                <c:pt idx="214">
                  <c:v>6</c:v>
                </c:pt>
                <c:pt idx="215">
                  <c:v>7</c:v>
                </c:pt>
                <c:pt idx="216">
                  <c:v>7</c:v>
                </c:pt>
                <c:pt idx="217">
                  <c:v>7</c:v>
                </c:pt>
                <c:pt idx="218">
                  <c:v>8</c:v>
                </c:pt>
                <c:pt idx="219">
                  <c:v>8</c:v>
                </c:pt>
                <c:pt idx="220">
                  <c:v>8</c:v>
                </c:pt>
                <c:pt idx="221">
                  <c:v>8</c:v>
                </c:pt>
                <c:pt idx="222">
                  <c:v>7</c:v>
                </c:pt>
                <c:pt idx="223">
                  <c:v>6</c:v>
                </c:pt>
                <c:pt idx="224">
                  <c:v>6</c:v>
                </c:pt>
                <c:pt idx="225">
                  <c:v>6</c:v>
                </c:pt>
                <c:pt idx="226">
                  <c:v>7</c:v>
                </c:pt>
                <c:pt idx="227">
                  <c:v>7</c:v>
                </c:pt>
                <c:pt idx="228">
                  <c:v>7</c:v>
                </c:pt>
                <c:pt idx="229">
                  <c:v>7</c:v>
                </c:pt>
                <c:pt idx="230">
                  <c:v>6</c:v>
                </c:pt>
                <c:pt idx="231">
                  <c:v>6</c:v>
                </c:pt>
                <c:pt idx="232">
                  <c:v>6</c:v>
                </c:pt>
                <c:pt idx="233">
                  <c:v>6</c:v>
                </c:pt>
                <c:pt idx="234">
                  <c:v>6</c:v>
                </c:pt>
                <c:pt idx="235">
                  <c:v>6</c:v>
                </c:pt>
                <c:pt idx="236">
                  <c:v>7</c:v>
                </c:pt>
                <c:pt idx="237">
                  <c:v>7</c:v>
                </c:pt>
                <c:pt idx="238">
                  <c:v>7</c:v>
                </c:pt>
                <c:pt idx="239">
                  <c:v>7</c:v>
                </c:pt>
                <c:pt idx="240">
                  <c:v>7</c:v>
                </c:pt>
                <c:pt idx="241">
                  <c:v>7</c:v>
                </c:pt>
                <c:pt idx="242">
                  <c:v>6</c:v>
                </c:pt>
                <c:pt idx="243">
                  <c:v>7</c:v>
                </c:pt>
                <c:pt idx="244">
                  <c:v>7</c:v>
                </c:pt>
                <c:pt idx="245">
                  <c:v>7</c:v>
                </c:pt>
                <c:pt idx="246">
                  <c:v>7</c:v>
                </c:pt>
                <c:pt idx="247">
                  <c:v>7</c:v>
                </c:pt>
                <c:pt idx="248">
                  <c:v>7</c:v>
                </c:pt>
                <c:pt idx="249">
                  <c:v>8</c:v>
                </c:pt>
                <c:pt idx="250">
                  <c:v>8</c:v>
                </c:pt>
                <c:pt idx="251">
                  <c:v>8</c:v>
                </c:pt>
                <c:pt idx="252">
                  <c:v>8</c:v>
                </c:pt>
                <c:pt idx="253">
                  <c:v>7</c:v>
                </c:pt>
                <c:pt idx="254">
                  <c:v>5</c:v>
                </c:pt>
                <c:pt idx="255">
                  <c:v>4</c:v>
                </c:pt>
                <c:pt idx="256">
                  <c:v>4</c:v>
                </c:pt>
                <c:pt idx="257">
                  <c:v>5</c:v>
                </c:pt>
                <c:pt idx="258">
                  <c:v>5</c:v>
                </c:pt>
                <c:pt idx="259">
                  <c:v>5</c:v>
                </c:pt>
                <c:pt idx="260">
                  <c:v>5</c:v>
                </c:pt>
                <c:pt idx="261">
                  <c:v>5</c:v>
                </c:pt>
                <c:pt idx="262">
                  <c:v>6</c:v>
                </c:pt>
                <c:pt idx="263">
                  <c:v>8</c:v>
                </c:pt>
                <c:pt idx="264">
                  <c:v>9</c:v>
                </c:pt>
                <c:pt idx="265">
                  <c:v>10</c:v>
                </c:pt>
                <c:pt idx="266">
                  <c:v>10</c:v>
                </c:pt>
                <c:pt idx="267">
                  <c:v>12</c:v>
                </c:pt>
                <c:pt idx="268">
                  <c:v>13</c:v>
                </c:pt>
                <c:pt idx="269">
                  <c:v>13</c:v>
                </c:pt>
                <c:pt idx="270">
                  <c:v>13</c:v>
                </c:pt>
                <c:pt idx="271">
                  <c:v>12</c:v>
                </c:pt>
                <c:pt idx="272">
                  <c:v>11</c:v>
                </c:pt>
                <c:pt idx="273">
                  <c:v>10</c:v>
                </c:pt>
                <c:pt idx="274">
                  <c:v>9</c:v>
                </c:pt>
                <c:pt idx="275">
                  <c:v>8</c:v>
                </c:pt>
                <c:pt idx="276">
                  <c:v>8</c:v>
                </c:pt>
                <c:pt idx="277">
                  <c:v>8</c:v>
                </c:pt>
                <c:pt idx="278">
                  <c:v>7</c:v>
                </c:pt>
                <c:pt idx="279">
                  <c:v>7</c:v>
                </c:pt>
                <c:pt idx="280">
                  <c:v>7</c:v>
                </c:pt>
                <c:pt idx="281">
                  <c:v>7</c:v>
                </c:pt>
                <c:pt idx="282">
                  <c:v>7</c:v>
                </c:pt>
                <c:pt idx="283">
                  <c:v>8</c:v>
                </c:pt>
                <c:pt idx="284">
                  <c:v>7</c:v>
                </c:pt>
                <c:pt idx="285">
                  <c:v>7</c:v>
                </c:pt>
                <c:pt idx="286">
                  <c:v>8</c:v>
                </c:pt>
                <c:pt idx="287">
                  <c:v>9</c:v>
                </c:pt>
                <c:pt idx="288">
                  <c:v>9</c:v>
                </c:pt>
                <c:pt idx="289">
                  <c:v>8</c:v>
                </c:pt>
                <c:pt idx="290">
                  <c:v>8</c:v>
                </c:pt>
                <c:pt idx="291">
                  <c:v>9</c:v>
                </c:pt>
                <c:pt idx="292">
                  <c:v>9</c:v>
                </c:pt>
                <c:pt idx="293">
                  <c:v>9</c:v>
                </c:pt>
                <c:pt idx="294">
                  <c:v>9</c:v>
                </c:pt>
                <c:pt idx="295">
                  <c:v>9</c:v>
                </c:pt>
                <c:pt idx="296">
                  <c:v>10</c:v>
                </c:pt>
                <c:pt idx="297">
                  <c:v>11</c:v>
                </c:pt>
                <c:pt idx="298">
                  <c:v>12</c:v>
                </c:pt>
                <c:pt idx="299">
                  <c:v>12</c:v>
                </c:pt>
                <c:pt idx="300">
                  <c:v>11</c:v>
                </c:pt>
                <c:pt idx="301">
                  <c:v>11</c:v>
                </c:pt>
                <c:pt idx="302">
                  <c:v>11</c:v>
                </c:pt>
                <c:pt idx="303">
                  <c:v>11</c:v>
                </c:pt>
                <c:pt idx="304">
                  <c:v>11</c:v>
                </c:pt>
                <c:pt idx="305">
                  <c:v>12</c:v>
                </c:pt>
                <c:pt idx="306">
                  <c:v>12</c:v>
                </c:pt>
                <c:pt idx="307">
                  <c:v>12</c:v>
                </c:pt>
                <c:pt idx="308">
                  <c:v>12</c:v>
                </c:pt>
                <c:pt idx="309">
                  <c:v>12</c:v>
                </c:pt>
                <c:pt idx="310">
                  <c:v>12</c:v>
                </c:pt>
                <c:pt idx="311">
                  <c:v>12</c:v>
                </c:pt>
                <c:pt idx="312">
                  <c:v>12</c:v>
                </c:pt>
                <c:pt idx="313">
                  <c:v>12</c:v>
                </c:pt>
                <c:pt idx="314">
                  <c:v>12</c:v>
                </c:pt>
                <c:pt idx="315">
                  <c:v>11</c:v>
                </c:pt>
                <c:pt idx="316">
                  <c:v>10</c:v>
                </c:pt>
                <c:pt idx="317">
                  <c:v>10</c:v>
                </c:pt>
                <c:pt idx="318">
                  <c:v>10</c:v>
                </c:pt>
                <c:pt idx="319">
                  <c:v>10</c:v>
                </c:pt>
                <c:pt idx="320">
                  <c:v>10</c:v>
                </c:pt>
                <c:pt idx="321">
                  <c:v>9</c:v>
                </c:pt>
                <c:pt idx="322">
                  <c:v>8</c:v>
                </c:pt>
                <c:pt idx="323">
                  <c:v>8</c:v>
                </c:pt>
                <c:pt idx="324">
                  <c:v>7</c:v>
                </c:pt>
                <c:pt idx="325">
                  <c:v>8</c:v>
                </c:pt>
                <c:pt idx="326">
                  <c:v>8</c:v>
                </c:pt>
                <c:pt idx="327">
                  <c:v>7</c:v>
                </c:pt>
                <c:pt idx="328">
                  <c:v>8</c:v>
                </c:pt>
                <c:pt idx="329">
                  <c:v>7</c:v>
                </c:pt>
                <c:pt idx="330">
                  <c:v>7</c:v>
                </c:pt>
                <c:pt idx="331">
                  <c:v>7</c:v>
                </c:pt>
                <c:pt idx="332">
                  <c:v>6</c:v>
                </c:pt>
                <c:pt idx="333">
                  <c:v>5</c:v>
                </c:pt>
                <c:pt idx="334">
                  <c:v>5</c:v>
                </c:pt>
                <c:pt idx="335">
                  <c:v>5</c:v>
                </c:pt>
                <c:pt idx="336">
                  <c:v>6</c:v>
                </c:pt>
                <c:pt idx="337">
                  <c:v>6</c:v>
                </c:pt>
                <c:pt idx="338">
                  <c:v>6</c:v>
                </c:pt>
                <c:pt idx="339">
                  <c:v>6</c:v>
                </c:pt>
                <c:pt idx="340">
                  <c:v>5</c:v>
                </c:pt>
                <c:pt idx="341">
                  <c:v>4</c:v>
                </c:pt>
                <c:pt idx="342">
                  <c:v>3</c:v>
                </c:pt>
                <c:pt idx="343">
                  <c:v>3</c:v>
                </c:pt>
                <c:pt idx="344">
                  <c:v>3</c:v>
                </c:pt>
                <c:pt idx="345">
                  <c:v>3</c:v>
                </c:pt>
                <c:pt idx="346">
                  <c:v>3</c:v>
                </c:pt>
                <c:pt idx="347">
                  <c:v>3</c:v>
                </c:pt>
                <c:pt idx="348">
                  <c:v>2</c:v>
                </c:pt>
                <c:pt idx="349">
                  <c:v>2</c:v>
                </c:pt>
                <c:pt idx="350">
                  <c:v>1</c:v>
                </c:pt>
                <c:pt idx="351">
                  <c:v>1</c:v>
                </c:pt>
                <c:pt idx="352">
                  <c:v>0</c:v>
                </c:pt>
                <c:pt idx="353">
                  <c:v>0</c:v>
                </c:pt>
                <c:pt idx="354">
                  <c:v>0</c:v>
                </c:pt>
                <c:pt idx="355">
                  <c:v>0</c:v>
                </c:pt>
                <c:pt idx="356">
                  <c:v>0</c:v>
                </c:pt>
                <c:pt idx="357">
                  <c:v>0</c:v>
                </c:pt>
                <c:pt idx="358">
                  <c:v>0</c:v>
                </c:pt>
                <c:pt idx="359">
                  <c:v>0</c:v>
                </c:pt>
                <c:pt idx="360">
                  <c:v>1</c:v>
                </c:pt>
                <c:pt idx="361">
                  <c:v>3</c:v>
                </c:pt>
                <c:pt idx="362">
                  <c:v>6</c:v>
                </c:pt>
                <c:pt idx="363">
                  <c:v>7</c:v>
                </c:pt>
                <c:pt idx="364">
                  <c:v>7</c:v>
                </c:pt>
                <c:pt idx="365">
                  <c:v>6</c:v>
                </c:pt>
                <c:pt idx="366">
                  <c:v>5</c:v>
                </c:pt>
                <c:pt idx="367">
                  <c:v>3</c:v>
                </c:pt>
                <c:pt idx="368">
                  <c:v>2</c:v>
                </c:pt>
                <c:pt idx="369">
                  <c:v>2</c:v>
                </c:pt>
                <c:pt idx="370">
                  <c:v>2</c:v>
                </c:pt>
                <c:pt idx="371">
                  <c:v>2</c:v>
                </c:pt>
                <c:pt idx="372">
                  <c:v>2</c:v>
                </c:pt>
                <c:pt idx="373">
                  <c:v>1</c:v>
                </c:pt>
                <c:pt idx="374">
                  <c:v>1</c:v>
                </c:pt>
                <c:pt idx="375">
                  <c:v>2</c:v>
                </c:pt>
                <c:pt idx="376">
                  <c:v>3</c:v>
                </c:pt>
                <c:pt idx="377">
                  <c:v>4</c:v>
                </c:pt>
                <c:pt idx="378">
                  <c:v>5</c:v>
                </c:pt>
                <c:pt idx="379">
                  <c:v>5</c:v>
                </c:pt>
                <c:pt idx="380">
                  <c:v>5</c:v>
                </c:pt>
                <c:pt idx="381">
                  <c:v>5</c:v>
                </c:pt>
                <c:pt idx="382">
                  <c:v>4</c:v>
                </c:pt>
                <c:pt idx="383">
                  <c:v>3</c:v>
                </c:pt>
                <c:pt idx="384">
                  <c:v>3</c:v>
                </c:pt>
                <c:pt idx="385">
                  <c:v>3</c:v>
                </c:pt>
                <c:pt idx="386">
                  <c:v>3</c:v>
                </c:pt>
                <c:pt idx="387">
                  <c:v>4</c:v>
                </c:pt>
                <c:pt idx="388">
                  <c:v>4</c:v>
                </c:pt>
                <c:pt idx="389">
                  <c:v>5</c:v>
                </c:pt>
                <c:pt idx="390">
                  <c:v>6</c:v>
                </c:pt>
                <c:pt idx="391">
                  <c:v>6</c:v>
                </c:pt>
                <c:pt idx="392">
                  <c:v>7</c:v>
                </c:pt>
                <c:pt idx="393">
                  <c:v>7</c:v>
                </c:pt>
                <c:pt idx="394">
                  <c:v>7</c:v>
                </c:pt>
                <c:pt idx="395">
                  <c:v>6</c:v>
                </c:pt>
                <c:pt idx="396">
                  <c:v>6</c:v>
                </c:pt>
                <c:pt idx="397">
                  <c:v>6</c:v>
                </c:pt>
                <c:pt idx="398">
                  <c:v>6</c:v>
                </c:pt>
                <c:pt idx="399">
                  <c:v>6</c:v>
                </c:pt>
                <c:pt idx="400">
                  <c:v>6</c:v>
                </c:pt>
                <c:pt idx="401">
                  <c:v>8</c:v>
                </c:pt>
                <c:pt idx="402">
                  <c:v>9</c:v>
                </c:pt>
                <c:pt idx="403">
                  <c:v>10</c:v>
                </c:pt>
                <c:pt idx="404">
                  <c:v>10</c:v>
                </c:pt>
                <c:pt idx="405">
                  <c:v>10</c:v>
                </c:pt>
                <c:pt idx="406">
                  <c:v>10</c:v>
                </c:pt>
                <c:pt idx="407">
                  <c:v>10</c:v>
                </c:pt>
                <c:pt idx="408">
                  <c:v>10</c:v>
                </c:pt>
                <c:pt idx="409">
                  <c:v>10</c:v>
                </c:pt>
                <c:pt idx="410">
                  <c:v>11</c:v>
                </c:pt>
                <c:pt idx="411">
                  <c:v>11</c:v>
                </c:pt>
                <c:pt idx="412">
                  <c:v>11</c:v>
                </c:pt>
                <c:pt idx="413">
                  <c:v>11</c:v>
                </c:pt>
                <c:pt idx="414">
                  <c:v>12</c:v>
                </c:pt>
                <c:pt idx="415">
                  <c:v>12</c:v>
                </c:pt>
                <c:pt idx="416">
                  <c:v>12</c:v>
                </c:pt>
                <c:pt idx="417">
                  <c:v>11</c:v>
                </c:pt>
                <c:pt idx="418">
                  <c:v>12</c:v>
                </c:pt>
                <c:pt idx="419">
                  <c:v>12</c:v>
                </c:pt>
                <c:pt idx="420">
                  <c:v>13</c:v>
                </c:pt>
                <c:pt idx="421">
                  <c:v>14</c:v>
                </c:pt>
                <c:pt idx="422">
                  <c:v>15</c:v>
                </c:pt>
                <c:pt idx="423">
                  <c:v>16</c:v>
                </c:pt>
                <c:pt idx="424">
                  <c:v>16</c:v>
                </c:pt>
                <c:pt idx="425">
                  <c:v>17</c:v>
                </c:pt>
                <c:pt idx="426">
                  <c:v>18</c:v>
                </c:pt>
                <c:pt idx="427">
                  <c:v>17</c:v>
                </c:pt>
                <c:pt idx="428">
                  <c:v>18</c:v>
                </c:pt>
                <c:pt idx="429">
                  <c:v>19</c:v>
                </c:pt>
                <c:pt idx="430">
                  <c:v>19</c:v>
                </c:pt>
                <c:pt idx="431">
                  <c:v>20</c:v>
                </c:pt>
                <c:pt idx="432">
                  <c:v>20</c:v>
                </c:pt>
                <c:pt idx="433">
                  <c:v>21</c:v>
                </c:pt>
                <c:pt idx="434">
                  <c:v>23</c:v>
                </c:pt>
                <c:pt idx="435">
                  <c:v>25</c:v>
                </c:pt>
                <c:pt idx="436">
                  <c:v>27</c:v>
                </c:pt>
                <c:pt idx="437">
                  <c:v>29</c:v>
                </c:pt>
                <c:pt idx="438">
                  <c:v>32</c:v>
                </c:pt>
                <c:pt idx="439">
                  <c:v>35</c:v>
                </c:pt>
                <c:pt idx="440">
                  <c:v>40</c:v>
                </c:pt>
                <c:pt idx="441">
                  <c:v>46</c:v>
                </c:pt>
                <c:pt idx="442">
                  <c:v>54</c:v>
                </c:pt>
                <c:pt idx="443">
                  <c:v>63</c:v>
                </c:pt>
                <c:pt idx="444">
                  <c:v>73</c:v>
                </c:pt>
                <c:pt idx="445">
                  <c:v>87</c:v>
                </c:pt>
                <c:pt idx="446">
                  <c:v>104</c:v>
                </c:pt>
                <c:pt idx="447">
                  <c:v>125</c:v>
                </c:pt>
                <c:pt idx="448">
                  <c:v>151</c:v>
                </c:pt>
                <c:pt idx="449">
                  <c:v>182</c:v>
                </c:pt>
                <c:pt idx="450">
                  <c:v>219</c:v>
                </c:pt>
                <c:pt idx="451">
                  <c:v>263</c:v>
                </c:pt>
                <c:pt idx="452">
                  <c:v>315</c:v>
                </c:pt>
                <c:pt idx="453">
                  <c:v>376</c:v>
                </c:pt>
                <c:pt idx="454">
                  <c:v>448</c:v>
                </c:pt>
                <c:pt idx="455">
                  <c:v>532</c:v>
                </c:pt>
                <c:pt idx="456">
                  <c:v>629</c:v>
                </c:pt>
                <c:pt idx="457">
                  <c:v>739</c:v>
                </c:pt>
                <c:pt idx="458">
                  <c:v>865</c:v>
                </c:pt>
                <c:pt idx="459">
                  <c:v>1007</c:v>
                </c:pt>
                <c:pt idx="460">
                  <c:v>1167</c:v>
                </c:pt>
                <c:pt idx="461">
                  <c:v>1344</c:v>
                </c:pt>
                <c:pt idx="462">
                  <c:v>1540</c:v>
                </c:pt>
                <c:pt idx="463">
                  <c:v>1756</c:v>
                </c:pt>
                <c:pt idx="464">
                  <c:v>1991</c:v>
                </c:pt>
                <c:pt idx="465">
                  <c:v>2247</c:v>
                </c:pt>
                <c:pt idx="466">
                  <c:v>2522</c:v>
                </c:pt>
                <c:pt idx="467">
                  <c:v>2817</c:v>
                </c:pt>
                <c:pt idx="468">
                  <c:v>3129</c:v>
                </c:pt>
                <c:pt idx="469">
                  <c:v>3458</c:v>
                </c:pt>
                <c:pt idx="470">
                  <c:v>3803</c:v>
                </c:pt>
                <c:pt idx="471">
                  <c:v>4160</c:v>
                </c:pt>
                <c:pt idx="472">
                  <c:v>4529</c:v>
                </c:pt>
                <c:pt idx="473">
                  <c:v>4909</c:v>
                </c:pt>
                <c:pt idx="474">
                  <c:v>5295</c:v>
                </c:pt>
                <c:pt idx="475">
                  <c:v>5685</c:v>
                </c:pt>
                <c:pt idx="476">
                  <c:v>6076</c:v>
                </c:pt>
                <c:pt idx="477">
                  <c:v>6465</c:v>
                </c:pt>
                <c:pt idx="478">
                  <c:v>6848</c:v>
                </c:pt>
                <c:pt idx="479">
                  <c:v>7222</c:v>
                </c:pt>
                <c:pt idx="480">
                  <c:v>7584</c:v>
                </c:pt>
                <c:pt idx="481">
                  <c:v>7930</c:v>
                </c:pt>
                <c:pt idx="482">
                  <c:v>8258</c:v>
                </c:pt>
                <c:pt idx="483">
                  <c:v>8565</c:v>
                </c:pt>
                <c:pt idx="484">
                  <c:v>8849</c:v>
                </c:pt>
                <c:pt idx="485">
                  <c:v>9105</c:v>
                </c:pt>
                <c:pt idx="486">
                  <c:v>9333</c:v>
                </c:pt>
                <c:pt idx="487">
                  <c:v>9530</c:v>
                </c:pt>
                <c:pt idx="488">
                  <c:v>9695</c:v>
                </c:pt>
                <c:pt idx="489">
                  <c:v>9826</c:v>
                </c:pt>
                <c:pt idx="490">
                  <c:v>9924</c:v>
                </c:pt>
                <c:pt idx="491">
                  <c:v>9986</c:v>
                </c:pt>
                <c:pt idx="492">
                  <c:v>10015</c:v>
                </c:pt>
                <c:pt idx="493">
                  <c:v>10009</c:v>
                </c:pt>
                <c:pt idx="494">
                  <c:v>9969</c:v>
                </c:pt>
                <c:pt idx="495">
                  <c:v>9897</c:v>
                </c:pt>
                <c:pt idx="496">
                  <c:v>9793</c:v>
                </c:pt>
                <c:pt idx="497">
                  <c:v>9660</c:v>
                </c:pt>
                <c:pt idx="498">
                  <c:v>9499</c:v>
                </c:pt>
                <c:pt idx="499">
                  <c:v>9310</c:v>
                </c:pt>
                <c:pt idx="500">
                  <c:v>9098</c:v>
                </c:pt>
                <c:pt idx="501">
                  <c:v>8863</c:v>
                </c:pt>
                <c:pt idx="502">
                  <c:v>8610</c:v>
                </c:pt>
                <c:pt idx="503">
                  <c:v>8339</c:v>
                </c:pt>
                <c:pt idx="504">
                  <c:v>8054</c:v>
                </c:pt>
                <c:pt idx="505">
                  <c:v>7756</c:v>
                </c:pt>
                <c:pt idx="506">
                  <c:v>7449</c:v>
                </c:pt>
                <c:pt idx="507">
                  <c:v>7135</c:v>
                </c:pt>
                <c:pt idx="508">
                  <c:v>6816</c:v>
                </c:pt>
                <c:pt idx="509">
                  <c:v>6494</c:v>
                </c:pt>
                <c:pt idx="510">
                  <c:v>6172</c:v>
                </c:pt>
                <c:pt idx="511">
                  <c:v>5851</c:v>
                </c:pt>
                <c:pt idx="512">
                  <c:v>5533</c:v>
                </c:pt>
                <c:pt idx="513">
                  <c:v>5220</c:v>
                </c:pt>
                <c:pt idx="514">
                  <c:v>4913</c:v>
                </c:pt>
                <c:pt idx="515">
                  <c:v>4613</c:v>
                </c:pt>
                <c:pt idx="516">
                  <c:v>4321</c:v>
                </c:pt>
                <c:pt idx="517">
                  <c:v>4040</c:v>
                </c:pt>
                <c:pt idx="518">
                  <c:v>3768</c:v>
                </c:pt>
                <c:pt idx="519">
                  <c:v>3508</c:v>
                </c:pt>
                <c:pt idx="520">
                  <c:v>3259</c:v>
                </c:pt>
                <c:pt idx="521">
                  <c:v>3022</c:v>
                </c:pt>
                <c:pt idx="522">
                  <c:v>2796</c:v>
                </c:pt>
                <c:pt idx="523">
                  <c:v>2583</c:v>
                </c:pt>
                <c:pt idx="524">
                  <c:v>2382</c:v>
                </c:pt>
                <c:pt idx="525">
                  <c:v>2194</c:v>
                </c:pt>
                <c:pt idx="526">
                  <c:v>2017</c:v>
                </c:pt>
                <c:pt idx="527">
                  <c:v>1852</c:v>
                </c:pt>
                <c:pt idx="528">
                  <c:v>1698</c:v>
                </c:pt>
                <c:pt idx="529">
                  <c:v>1556</c:v>
                </c:pt>
                <c:pt idx="530">
                  <c:v>1424</c:v>
                </c:pt>
                <c:pt idx="531">
                  <c:v>1303</c:v>
                </c:pt>
                <c:pt idx="532">
                  <c:v>1192</c:v>
                </c:pt>
                <c:pt idx="533">
                  <c:v>1090</c:v>
                </c:pt>
                <c:pt idx="534">
                  <c:v>996</c:v>
                </c:pt>
                <c:pt idx="535">
                  <c:v>910</c:v>
                </c:pt>
                <c:pt idx="536">
                  <c:v>832</c:v>
                </c:pt>
                <c:pt idx="537">
                  <c:v>762</c:v>
                </c:pt>
                <c:pt idx="538">
                  <c:v>699</c:v>
                </c:pt>
                <c:pt idx="539">
                  <c:v>641</c:v>
                </c:pt>
                <c:pt idx="540">
                  <c:v>589</c:v>
                </c:pt>
                <c:pt idx="541">
                  <c:v>543</c:v>
                </c:pt>
                <c:pt idx="542">
                  <c:v>501</c:v>
                </c:pt>
                <c:pt idx="543">
                  <c:v>463</c:v>
                </c:pt>
                <c:pt idx="544">
                  <c:v>429</c:v>
                </c:pt>
                <c:pt idx="545">
                  <c:v>398</c:v>
                </c:pt>
                <c:pt idx="546">
                  <c:v>371</c:v>
                </c:pt>
                <c:pt idx="547">
                  <c:v>347</c:v>
                </c:pt>
                <c:pt idx="548">
                  <c:v>325</c:v>
                </c:pt>
                <c:pt idx="549">
                  <c:v>306</c:v>
                </c:pt>
                <c:pt idx="550">
                  <c:v>288</c:v>
                </c:pt>
                <c:pt idx="551">
                  <c:v>272</c:v>
                </c:pt>
                <c:pt idx="552">
                  <c:v>257</c:v>
                </c:pt>
                <c:pt idx="553">
                  <c:v>244</c:v>
                </c:pt>
                <c:pt idx="554">
                  <c:v>232</c:v>
                </c:pt>
                <c:pt idx="555">
                  <c:v>221</c:v>
                </c:pt>
                <c:pt idx="556">
                  <c:v>210</c:v>
                </c:pt>
                <c:pt idx="557">
                  <c:v>200</c:v>
                </c:pt>
                <c:pt idx="558">
                  <c:v>191</c:v>
                </c:pt>
                <c:pt idx="559">
                  <c:v>182</c:v>
                </c:pt>
                <c:pt idx="560">
                  <c:v>174</c:v>
                </c:pt>
                <c:pt idx="561">
                  <c:v>167</c:v>
                </c:pt>
                <c:pt idx="562">
                  <c:v>159</c:v>
                </c:pt>
                <c:pt idx="563">
                  <c:v>152</c:v>
                </c:pt>
                <c:pt idx="564">
                  <c:v>145</c:v>
                </c:pt>
                <c:pt idx="565">
                  <c:v>138</c:v>
                </c:pt>
                <c:pt idx="566">
                  <c:v>131</c:v>
                </c:pt>
                <c:pt idx="567">
                  <c:v>124</c:v>
                </c:pt>
                <c:pt idx="568">
                  <c:v>118</c:v>
                </c:pt>
                <c:pt idx="569">
                  <c:v>112</c:v>
                </c:pt>
                <c:pt idx="570">
                  <c:v>106</c:v>
                </c:pt>
                <c:pt idx="571">
                  <c:v>100</c:v>
                </c:pt>
                <c:pt idx="572">
                  <c:v>95</c:v>
                </c:pt>
                <c:pt idx="573">
                  <c:v>90</c:v>
                </c:pt>
                <c:pt idx="574">
                  <c:v>85</c:v>
                </c:pt>
                <c:pt idx="575">
                  <c:v>81</c:v>
                </c:pt>
                <c:pt idx="576">
                  <c:v>76</c:v>
                </c:pt>
                <c:pt idx="577">
                  <c:v>72</c:v>
                </c:pt>
                <c:pt idx="578">
                  <c:v>68</c:v>
                </c:pt>
                <c:pt idx="579">
                  <c:v>65</c:v>
                </c:pt>
                <c:pt idx="580">
                  <c:v>61</c:v>
                </c:pt>
                <c:pt idx="581">
                  <c:v>58</c:v>
                </c:pt>
                <c:pt idx="582">
                  <c:v>55</c:v>
                </c:pt>
                <c:pt idx="583">
                  <c:v>52</c:v>
                </c:pt>
                <c:pt idx="584">
                  <c:v>49</c:v>
                </c:pt>
                <c:pt idx="585">
                  <c:v>46</c:v>
                </c:pt>
                <c:pt idx="586">
                  <c:v>43</c:v>
                </c:pt>
                <c:pt idx="587">
                  <c:v>41</c:v>
                </c:pt>
                <c:pt idx="588">
                  <c:v>39</c:v>
                </c:pt>
                <c:pt idx="589">
                  <c:v>37</c:v>
                </c:pt>
                <c:pt idx="590">
                  <c:v>35</c:v>
                </c:pt>
                <c:pt idx="591">
                  <c:v>33</c:v>
                </c:pt>
                <c:pt idx="592">
                  <c:v>31</c:v>
                </c:pt>
                <c:pt idx="593">
                  <c:v>31</c:v>
                </c:pt>
                <c:pt idx="594">
                  <c:v>30</c:v>
                </c:pt>
                <c:pt idx="595">
                  <c:v>29</c:v>
                </c:pt>
                <c:pt idx="596">
                  <c:v>29</c:v>
                </c:pt>
                <c:pt idx="597">
                  <c:v>27</c:v>
                </c:pt>
                <c:pt idx="598">
                  <c:v>26</c:v>
                </c:pt>
                <c:pt idx="599">
                  <c:v>25</c:v>
                </c:pt>
                <c:pt idx="600">
                  <c:v>24</c:v>
                </c:pt>
                <c:pt idx="601">
                  <c:v>24</c:v>
                </c:pt>
                <c:pt idx="602">
                  <c:v>24</c:v>
                </c:pt>
                <c:pt idx="603">
                  <c:v>23</c:v>
                </c:pt>
                <c:pt idx="604">
                  <c:v>23</c:v>
                </c:pt>
                <c:pt idx="605">
                  <c:v>22</c:v>
                </c:pt>
                <c:pt idx="606">
                  <c:v>21</c:v>
                </c:pt>
                <c:pt idx="607">
                  <c:v>21</c:v>
                </c:pt>
                <c:pt idx="608">
                  <c:v>21</c:v>
                </c:pt>
                <c:pt idx="609">
                  <c:v>21</c:v>
                </c:pt>
                <c:pt idx="610">
                  <c:v>20</c:v>
                </c:pt>
                <c:pt idx="611">
                  <c:v>20</c:v>
                </c:pt>
                <c:pt idx="612">
                  <c:v>19</c:v>
                </c:pt>
                <c:pt idx="613">
                  <c:v>20</c:v>
                </c:pt>
                <c:pt idx="614">
                  <c:v>20</c:v>
                </c:pt>
                <c:pt idx="615">
                  <c:v>20</c:v>
                </c:pt>
                <c:pt idx="616">
                  <c:v>20</c:v>
                </c:pt>
                <c:pt idx="617">
                  <c:v>21</c:v>
                </c:pt>
                <c:pt idx="618">
                  <c:v>22</c:v>
                </c:pt>
                <c:pt idx="619">
                  <c:v>23</c:v>
                </c:pt>
                <c:pt idx="620">
                  <c:v>23</c:v>
                </c:pt>
                <c:pt idx="621">
                  <c:v>24</c:v>
                </c:pt>
                <c:pt idx="622">
                  <c:v>24</c:v>
                </c:pt>
                <c:pt idx="623">
                  <c:v>25</c:v>
                </c:pt>
                <c:pt idx="624">
                  <c:v>26</c:v>
                </c:pt>
                <c:pt idx="625">
                  <c:v>27</c:v>
                </c:pt>
                <c:pt idx="626">
                  <c:v>28</c:v>
                </c:pt>
                <c:pt idx="627">
                  <c:v>29</c:v>
                </c:pt>
                <c:pt idx="628">
                  <c:v>30</c:v>
                </c:pt>
                <c:pt idx="629">
                  <c:v>31</c:v>
                </c:pt>
                <c:pt idx="630">
                  <c:v>32</c:v>
                </c:pt>
                <c:pt idx="631">
                  <c:v>34</c:v>
                </c:pt>
                <c:pt idx="632">
                  <c:v>36</c:v>
                </c:pt>
                <c:pt idx="633">
                  <c:v>37</c:v>
                </c:pt>
                <c:pt idx="634">
                  <c:v>38</c:v>
                </c:pt>
                <c:pt idx="635">
                  <c:v>39</c:v>
                </c:pt>
                <c:pt idx="636">
                  <c:v>40</c:v>
                </c:pt>
                <c:pt idx="637">
                  <c:v>41</c:v>
                </c:pt>
                <c:pt idx="638">
                  <c:v>42</c:v>
                </c:pt>
                <c:pt idx="639">
                  <c:v>43</c:v>
                </c:pt>
                <c:pt idx="640">
                  <c:v>43</c:v>
                </c:pt>
                <c:pt idx="641">
                  <c:v>43</c:v>
                </c:pt>
                <c:pt idx="642">
                  <c:v>43</c:v>
                </c:pt>
                <c:pt idx="643">
                  <c:v>43</c:v>
                </c:pt>
                <c:pt idx="644">
                  <c:v>44</c:v>
                </c:pt>
                <c:pt idx="645">
                  <c:v>45</c:v>
                </c:pt>
                <c:pt idx="646">
                  <c:v>46</c:v>
                </c:pt>
                <c:pt idx="647">
                  <c:v>47</c:v>
                </c:pt>
                <c:pt idx="648">
                  <c:v>48</c:v>
                </c:pt>
                <c:pt idx="649">
                  <c:v>49</c:v>
                </c:pt>
                <c:pt idx="650">
                  <c:v>50</c:v>
                </c:pt>
                <c:pt idx="651">
                  <c:v>51</c:v>
                </c:pt>
                <c:pt idx="652">
                  <c:v>53</c:v>
                </c:pt>
                <c:pt idx="653">
                  <c:v>55</c:v>
                </c:pt>
                <c:pt idx="654">
                  <c:v>57</c:v>
                </c:pt>
                <c:pt idx="655">
                  <c:v>58</c:v>
                </c:pt>
                <c:pt idx="656">
                  <c:v>59</c:v>
                </c:pt>
                <c:pt idx="657">
                  <c:v>60</c:v>
                </c:pt>
                <c:pt idx="658">
                  <c:v>61</c:v>
                </c:pt>
                <c:pt idx="659">
                  <c:v>62</c:v>
                </c:pt>
                <c:pt idx="660">
                  <c:v>63</c:v>
                </c:pt>
                <c:pt idx="661">
                  <c:v>63</c:v>
                </c:pt>
                <c:pt idx="662">
                  <c:v>64</c:v>
                </c:pt>
                <c:pt idx="663">
                  <c:v>66</c:v>
                </c:pt>
                <c:pt idx="664">
                  <c:v>67</c:v>
                </c:pt>
                <c:pt idx="665">
                  <c:v>68</c:v>
                </c:pt>
                <c:pt idx="666">
                  <c:v>69</c:v>
                </c:pt>
                <c:pt idx="667">
                  <c:v>70</c:v>
                </c:pt>
                <c:pt idx="668">
                  <c:v>72</c:v>
                </c:pt>
                <c:pt idx="669">
                  <c:v>73</c:v>
                </c:pt>
                <c:pt idx="670">
                  <c:v>75</c:v>
                </c:pt>
                <c:pt idx="671">
                  <c:v>76</c:v>
                </c:pt>
                <c:pt idx="672">
                  <c:v>77</c:v>
                </c:pt>
                <c:pt idx="673">
                  <c:v>78</c:v>
                </c:pt>
                <c:pt idx="674">
                  <c:v>79</c:v>
                </c:pt>
                <c:pt idx="675">
                  <c:v>80</c:v>
                </c:pt>
                <c:pt idx="676">
                  <c:v>81</c:v>
                </c:pt>
                <c:pt idx="677">
                  <c:v>82</c:v>
                </c:pt>
                <c:pt idx="678">
                  <c:v>83</c:v>
                </c:pt>
                <c:pt idx="679">
                  <c:v>84</c:v>
                </c:pt>
                <c:pt idx="680">
                  <c:v>85</c:v>
                </c:pt>
                <c:pt idx="681">
                  <c:v>85</c:v>
                </c:pt>
                <c:pt idx="682">
                  <c:v>86</c:v>
                </c:pt>
                <c:pt idx="683">
                  <c:v>87</c:v>
                </c:pt>
                <c:pt idx="684">
                  <c:v>88</c:v>
                </c:pt>
                <c:pt idx="685">
                  <c:v>88</c:v>
                </c:pt>
                <c:pt idx="686">
                  <c:v>89</c:v>
                </c:pt>
                <c:pt idx="687">
                  <c:v>89</c:v>
                </c:pt>
                <c:pt idx="688">
                  <c:v>89</c:v>
                </c:pt>
                <c:pt idx="689">
                  <c:v>89</c:v>
                </c:pt>
                <c:pt idx="690">
                  <c:v>89</c:v>
                </c:pt>
                <c:pt idx="691">
                  <c:v>89</c:v>
                </c:pt>
                <c:pt idx="692">
                  <c:v>88</c:v>
                </c:pt>
                <c:pt idx="693">
                  <c:v>87</c:v>
                </c:pt>
                <c:pt idx="694">
                  <c:v>86</c:v>
                </c:pt>
                <c:pt idx="695">
                  <c:v>85</c:v>
                </c:pt>
                <c:pt idx="696">
                  <c:v>84</c:v>
                </c:pt>
                <c:pt idx="697">
                  <c:v>83</c:v>
                </c:pt>
                <c:pt idx="698">
                  <c:v>82</c:v>
                </c:pt>
                <c:pt idx="699">
                  <c:v>81</c:v>
                </c:pt>
                <c:pt idx="700">
                  <c:v>80</c:v>
                </c:pt>
                <c:pt idx="701">
                  <c:v>79</c:v>
                </c:pt>
                <c:pt idx="702">
                  <c:v>78</c:v>
                </c:pt>
                <c:pt idx="703">
                  <c:v>77</c:v>
                </c:pt>
                <c:pt idx="704">
                  <c:v>75</c:v>
                </c:pt>
                <c:pt idx="705">
                  <c:v>74</c:v>
                </c:pt>
                <c:pt idx="706">
                  <c:v>72</c:v>
                </c:pt>
                <c:pt idx="707">
                  <c:v>70</c:v>
                </c:pt>
                <c:pt idx="708">
                  <c:v>69</c:v>
                </c:pt>
                <c:pt idx="709">
                  <c:v>68</c:v>
                </c:pt>
                <c:pt idx="710">
                  <c:v>67</c:v>
                </c:pt>
                <c:pt idx="711">
                  <c:v>66</c:v>
                </c:pt>
                <c:pt idx="712">
                  <c:v>65</c:v>
                </c:pt>
                <c:pt idx="713">
                  <c:v>64</c:v>
                </c:pt>
                <c:pt idx="714">
                  <c:v>63</c:v>
                </c:pt>
                <c:pt idx="715">
                  <c:v>62</c:v>
                </c:pt>
                <c:pt idx="716">
                  <c:v>61</c:v>
                </c:pt>
                <c:pt idx="717">
                  <c:v>60</c:v>
                </c:pt>
                <c:pt idx="718">
                  <c:v>60</c:v>
                </c:pt>
                <c:pt idx="719">
                  <c:v>59</c:v>
                </c:pt>
                <c:pt idx="720">
                  <c:v>59</c:v>
                </c:pt>
                <c:pt idx="721">
                  <c:v>59</c:v>
                </c:pt>
                <c:pt idx="722">
                  <c:v>59</c:v>
                </c:pt>
                <c:pt idx="723">
                  <c:v>59</c:v>
                </c:pt>
                <c:pt idx="724">
                  <c:v>59</c:v>
                </c:pt>
                <c:pt idx="725">
                  <c:v>58</c:v>
                </c:pt>
                <c:pt idx="726">
                  <c:v>57</c:v>
                </c:pt>
                <c:pt idx="727">
                  <c:v>57</c:v>
                </c:pt>
                <c:pt idx="728">
                  <c:v>56</c:v>
                </c:pt>
                <c:pt idx="729">
                  <c:v>56</c:v>
                </c:pt>
                <c:pt idx="730">
                  <c:v>55</c:v>
                </c:pt>
                <c:pt idx="731">
                  <c:v>54</c:v>
                </c:pt>
                <c:pt idx="732">
                  <c:v>53</c:v>
                </c:pt>
                <c:pt idx="733">
                  <c:v>52</c:v>
                </c:pt>
                <c:pt idx="734">
                  <c:v>51</c:v>
                </c:pt>
                <c:pt idx="735">
                  <c:v>51</c:v>
                </c:pt>
                <c:pt idx="736">
                  <c:v>51</c:v>
                </c:pt>
                <c:pt idx="737">
                  <c:v>50</c:v>
                </c:pt>
                <c:pt idx="738">
                  <c:v>49</c:v>
                </c:pt>
                <c:pt idx="739">
                  <c:v>48</c:v>
                </c:pt>
                <c:pt idx="740">
                  <c:v>46</c:v>
                </c:pt>
                <c:pt idx="741">
                  <c:v>45</c:v>
                </c:pt>
                <c:pt idx="742">
                  <c:v>44</c:v>
                </c:pt>
                <c:pt idx="743">
                  <c:v>43</c:v>
                </c:pt>
                <c:pt idx="744">
                  <c:v>42</c:v>
                </c:pt>
                <c:pt idx="745">
                  <c:v>42</c:v>
                </c:pt>
                <c:pt idx="746">
                  <c:v>41</c:v>
                </c:pt>
                <c:pt idx="747">
                  <c:v>41</c:v>
                </c:pt>
                <c:pt idx="748">
                  <c:v>41</c:v>
                </c:pt>
                <c:pt idx="749">
                  <c:v>41</c:v>
                </c:pt>
                <c:pt idx="750">
                  <c:v>41</c:v>
                </c:pt>
                <c:pt idx="751">
                  <c:v>41</c:v>
                </c:pt>
                <c:pt idx="752">
                  <c:v>42</c:v>
                </c:pt>
                <c:pt idx="753">
                  <c:v>42</c:v>
                </c:pt>
                <c:pt idx="754">
                  <c:v>42</c:v>
                </c:pt>
                <c:pt idx="755">
                  <c:v>43</c:v>
                </c:pt>
                <c:pt idx="756">
                  <c:v>43</c:v>
                </c:pt>
                <c:pt idx="757">
                  <c:v>43</c:v>
                </c:pt>
                <c:pt idx="758">
                  <c:v>44</c:v>
                </c:pt>
                <c:pt idx="759">
                  <c:v>44</c:v>
                </c:pt>
                <c:pt idx="760">
                  <c:v>44</c:v>
                </c:pt>
                <c:pt idx="761">
                  <c:v>44</c:v>
                </c:pt>
                <c:pt idx="762">
                  <c:v>45</c:v>
                </c:pt>
                <c:pt idx="763">
                  <c:v>45</c:v>
                </c:pt>
                <c:pt idx="764">
                  <c:v>46</c:v>
                </c:pt>
                <c:pt idx="765">
                  <c:v>46</c:v>
                </c:pt>
                <c:pt idx="766">
                  <c:v>46</c:v>
                </c:pt>
                <c:pt idx="767">
                  <c:v>46</c:v>
                </c:pt>
                <c:pt idx="768">
                  <c:v>46</c:v>
                </c:pt>
                <c:pt idx="769">
                  <c:v>45</c:v>
                </c:pt>
                <c:pt idx="770">
                  <c:v>45</c:v>
                </c:pt>
                <c:pt idx="771">
                  <c:v>44</c:v>
                </c:pt>
                <c:pt idx="772">
                  <c:v>43</c:v>
                </c:pt>
                <c:pt idx="773">
                  <c:v>42</c:v>
                </c:pt>
                <c:pt idx="774">
                  <c:v>41</c:v>
                </c:pt>
                <c:pt idx="775">
                  <c:v>40</c:v>
                </c:pt>
                <c:pt idx="776">
                  <c:v>39</c:v>
                </c:pt>
                <c:pt idx="777">
                  <c:v>38</c:v>
                </c:pt>
                <c:pt idx="778">
                  <c:v>38</c:v>
                </c:pt>
                <c:pt idx="779">
                  <c:v>38</c:v>
                </c:pt>
                <c:pt idx="780">
                  <c:v>37</c:v>
                </c:pt>
                <c:pt idx="781">
                  <c:v>37</c:v>
                </c:pt>
                <c:pt idx="782">
                  <c:v>37</c:v>
                </c:pt>
                <c:pt idx="783">
                  <c:v>37</c:v>
                </c:pt>
                <c:pt idx="784">
                  <c:v>37</c:v>
                </c:pt>
                <c:pt idx="785">
                  <c:v>38</c:v>
                </c:pt>
                <c:pt idx="786">
                  <c:v>39</c:v>
                </c:pt>
                <c:pt idx="787">
                  <c:v>40</c:v>
                </c:pt>
                <c:pt idx="788">
                  <c:v>42</c:v>
                </c:pt>
                <c:pt idx="789">
                  <c:v>43</c:v>
                </c:pt>
                <c:pt idx="790">
                  <c:v>45</c:v>
                </c:pt>
                <c:pt idx="791">
                  <c:v>47</c:v>
                </c:pt>
                <c:pt idx="792">
                  <c:v>50</c:v>
                </c:pt>
                <c:pt idx="793">
                  <c:v>53</c:v>
                </c:pt>
                <c:pt idx="794">
                  <c:v>57</c:v>
                </c:pt>
                <c:pt idx="795">
                  <c:v>60</c:v>
                </c:pt>
                <c:pt idx="796">
                  <c:v>63</c:v>
                </c:pt>
                <c:pt idx="797">
                  <c:v>66</c:v>
                </c:pt>
                <c:pt idx="798">
                  <c:v>67</c:v>
                </c:pt>
                <c:pt idx="799">
                  <c:v>66</c:v>
                </c:pt>
                <c:pt idx="800">
                  <c:v>60</c:v>
                </c:pt>
                <c:pt idx="801">
                  <c:v>45</c:v>
                </c:pt>
                <c:pt idx="802">
                  <c:v>13</c:v>
                </c:pt>
                <c:pt idx="803">
                  <c:v>0</c:v>
                </c:pt>
                <c:pt idx="804">
                  <c:v>0</c:v>
                </c:pt>
                <c:pt idx="805">
                  <c:v>0</c:v>
                </c:pt>
                <c:pt idx="806">
                  <c:v>0</c:v>
                </c:pt>
                <c:pt idx="807">
                  <c:v>0</c:v>
                </c:pt>
                <c:pt idx="808">
                  <c:v>0</c:v>
                </c:pt>
                <c:pt idx="809">
                  <c:v>0</c:v>
                </c:pt>
                <c:pt idx="810">
                  <c:v>0</c:v>
                </c:pt>
                <c:pt idx="811">
                  <c:v>0</c:v>
                </c:pt>
                <c:pt idx="812">
                  <c:v>0</c:v>
                </c:pt>
                <c:pt idx="813">
                  <c:v>0</c:v>
                </c:pt>
                <c:pt idx="814">
                  <c:v>0</c:v>
                </c:pt>
                <c:pt idx="815">
                  <c:v>0</c:v>
                </c:pt>
                <c:pt idx="816">
                  <c:v>0</c:v>
                </c:pt>
                <c:pt idx="817">
                  <c:v>0</c:v>
                </c:pt>
                <c:pt idx="818">
                  <c:v>0</c:v>
                </c:pt>
                <c:pt idx="819">
                  <c:v>0</c:v>
                </c:pt>
                <c:pt idx="820">
                  <c:v>0</c:v>
                </c:pt>
                <c:pt idx="821">
                  <c:v>0</c:v>
                </c:pt>
                <c:pt idx="822">
                  <c:v>0</c:v>
                </c:pt>
                <c:pt idx="823">
                  <c:v>0</c:v>
                </c:pt>
                <c:pt idx="824">
                  <c:v>14</c:v>
                </c:pt>
                <c:pt idx="825">
                  <c:v>53</c:v>
                </c:pt>
                <c:pt idx="826">
                  <c:v>78</c:v>
                </c:pt>
                <c:pt idx="827">
                  <c:v>92</c:v>
                </c:pt>
                <c:pt idx="828">
                  <c:v>99</c:v>
                </c:pt>
                <c:pt idx="829">
                  <c:v>100</c:v>
                </c:pt>
                <c:pt idx="830">
                  <c:v>98</c:v>
                </c:pt>
                <c:pt idx="831">
                  <c:v>93</c:v>
                </c:pt>
                <c:pt idx="832">
                  <c:v>87</c:v>
                </c:pt>
                <c:pt idx="833">
                  <c:v>80</c:v>
                </c:pt>
                <c:pt idx="834">
                  <c:v>74</c:v>
                </c:pt>
                <c:pt idx="835">
                  <c:v>67</c:v>
                </c:pt>
                <c:pt idx="836">
                  <c:v>60</c:v>
                </c:pt>
                <c:pt idx="837">
                  <c:v>54</c:v>
                </c:pt>
                <c:pt idx="838">
                  <c:v>49</c:v>
                </c:pt>
                <c:pt idx="839">
                  <c:v>44</c:v>
                </c:pt>
                <c:pt idx="840">
                  <c:v>40</c:v>
                </c:pt>
              </c:numCache>
            </c:numRef>
          </c:yVal>
          <c:smooth val="1"/>
          <c:extLst>
            <c:ext xmlns:c16="http://schemas.microsoft.com/office/drawing/2014/chart" uri="{C3380CC4-5D6E-409C-BE32-E72D297353CC}">
              <c16:uniqueId val="{00000002-A4FD-1A4E-B833-EC214C3AB0F4}"/>
            </c:ext>
          </c:extLst>
        </c:ser>
        <c:ser>
          <c:idx val="3"/>
          <c:order val="3"/>
          <c:spPr>
            <a:ln w="12700" cap="rnd">
              <a:solidFill>
                <a:schemeClr val="tx1"/>
              </a:solidFill>
              <a:round/>
            </a:ln>
            <a:effectLst/>
          </c:spPr>
          <c:marker>
            <c:symbol val="none"/>
          </c:marker>
          <c:xVal>
            <c:numRef>
              <c:f>Standard!$B$18:$B$858</c:f>
              <c:numCache>
                <c:formatCode>General</c:formatCode>
                <c:ptCount val="841"/>
                <c:pt idx="0">
                  <c:v>0</c:v>
                </c:pt>
                <c:pt idx="1">
                  <c:v>8.3300000000000006E-3</c:v>
                </c:pt>
                <c:pt idx="2">
                  <c:v>1.6670000000000001E-2</c:v>
                </c:pt>
                <c:pt idx="3">
                  <c:v>2.5000000000000001E-2</c:v>
                </c:pt>
                <c:pt idx="4">
                  <c:v>3.3329999999999999E-2</c:v>
                </c:pt>
                <c:pt idx="5">
                  <c:v>4.1669999999999999E-2</c:v>
                </c:pt>
                <c:pt idx="6">
                  <c:v>0.05</c:v>
                </c:pt>
                <c:pt idx="7">
                  <c:v>5.833E-2</c:v>
                </c:pt>
                <c:pt idx="8">
                  <c:v>6.6669999999999993E-2</c:v>
                </c:pt>
                <c:pt idx="9">
                  <c:v>7.4999999999999997E-2</c:v>
                </c:pt>
                <c:pt idx="10">
                  <c:v>8.3330000000000001E-2</c:v>
                </c:pt>
                <c:pt idx="11">
                  <c:v>9.1670000000000001E-2</c:v>
                </c:pt>
                <c:pt idx="12">
                  <c:v>0.1</c:v>
                </c:pt>
                <c:pt idx="13">
                  <c:v>0.10833</c:v>
                </c:pt>
                <c:pt idx="14">
                  <c:v>0.11667</c:v>
                </c:pt>
                <c:pt idx="15">
                  <c:v>0.125</c:v>
                </c:pt>
                <c:pt idx="16">
                  <c:v>0.13333</c:v>
                </c:pt>
                <c:pt idx="17">
                  <c:v>0.14166999999999999</c:v>
                </c:pt>
                <c:pt idx="18">
                  <c:v>0.15</c:v>
                </c:pt>
                <c:pt idx="19">
                  <c:v>0.15833</c:v>
                </c:pt>
                <c:pt idx="20">
                  <c:v>0.16667000000000001</c:v>
                </c:pt>
                <c:pt idx="21">
                  <c:v>0.17499999999999999</c:v>
                </c:pt>
                <c:pt idx="22">
                  <c:v>0.18332999999999999</c:v>
                </c:pt>
                <c:pt idx="23">
                  <c:v>0.19167000000000001</c:v>
                </c:pt>
                <c:pt idx="24">
                  <c:v>0.2</c:v>
                </c:pt>
                <c:pt idx="25">
                  <c:v>0.20832999999999999</c:v>
                </c:pt>
                <c:pt idx="26">
                  <c:v>0.21667</c:v>
                </c:pt>
                <c:pt idx="27">
                  <c:v>0.22500000000000001</c:v>
                </c:pt>
                <c:pt idx="28">
                  <c:v>0.23333000000000001</c:v>
                </c:pt>
                <c:pt idx="29">
                  <c:v>0.24167</c:v>
                </c:pt>
                <c:pt idx="30">
                  <c:v>0.25</c:v>
                </c:pt>
                <c:pt idx="31">
                  <c:v>0.25833</c:v>
                </c:pt>
                <c:pt idx="32">
                  <c:v>0.26667000000000002</c:v>
                </c:pt>
                <c:pt idx="33">
                  <c:v>0.27500000000000002</c:v>
                </c:pt>
                <c:pt idx="34">
                  <c:v>0.28333000000000003</c:v>
                </c:pt>
                <c:pt idx="35">
                  <c:v>0.29166999999999998</c:v>
                </c:pt>
                <c:pt idx="36">
                  <c:v>0.3</c:v>
                </c:pt>
                <c:pt idx="37">
                  <c:v>0.30832999999999999</c:v>
                </c:pt>
                <c:pt idx="38">
                  <c:v>0.31667000000000001</c:v>
                </c:pt>
                <c:pt idx="39">
                  <c:v>0.32500000000000001</c:v>
                </c:pt>
                <c:pt idx="40">
                  <c:v>0.33333000000000002</c:v>
                </c:pt>
                <c:pt idx="41">
                  <c:v>0.34166999999999997</c:v>
                </c:pt>
                <c:pt idx="42">
                  <c:v>0.35</c:v>
                </c:pt>
                <c:pt idx="43">
                  <c:v>0.35832999999999998</c:v>
                </c:pt>
                <c:pt idx="44">
                  <c:v>0.36667</c:v>
                </c:pt>
                <c:pt idx="45">
                  <c:v>0.375</c:v>
                </c:pt>
                <c:pt idx="46">
                  <c:v>0.38333</c:v>
                </c:pt>
                <c:pt idx="47">
                  <c:v>0.39167000000000002</c:v>
                </c:pt>
                <c:pt idx="48">
                  <c:v>0.4</c:v>
                </c:pt>
                <c:pt idx="49">
                  <c:v>0.40833000000000003</c:v>
                </c:pt>
                <c:pt idx="50">
                  <c:v>0.41666999999999998</c:v>
                </c:pt>
                <c:pt idx="51">
                  <c:v>0.42499999999999999</c:v>
                </c:pt>
                <c:pt idx="52">
                  <c:v>0.43332999999999999</c:v>
                </c:pt>
                <c:pt idx="53">
                  <c:v>0.44167000000000001</c:v>
                </c:pt>
                <c:pt idx="54">
                  <c:v>0.45</c:v>
                </c:pt>
                <c:pt idx="55">
                  <c:v>0.45833000000000002</c:v>
                </c:pt>
                <c:pt idx="56">
                  <c:v>0.46666999999999997</c:v>
                </c:pt>
                <c:pt idx="57">
                  <c:v>0.47499999999999998</c:v>
                </c:pt>
                <c:pt idx="58">
                  <c:v>0.48332999999999998</c:v>
                </c:pt>
                <c:pt idx="59">
                  <c:v>0.49167</c:v>
                </c:pt>
                <c:pt idx="60">
                  <c:v>0.5</c:v>
                </c:pt>
                <c:pt idx="61">
                  <c:v>0.50832999999999995</c:v>
                </c:pt>
                <c:pt idx="62">
                  <c:v>0.51666999999999996</c:v>
                </c:pt>
                <c:pt idx="63">
                  <c:v>0.52500000000000002</c:v>
                </c:pt>
                <c:pt idx="64">
                  <c:v>0.53332999999999997</c:v>
                </c:pt>
                <c:pt idx="65">
                  <c:v>0.54166999999999998</c:v>
                </c:pt>
                <c:pt idx="66">
                  <c:v>0.55000000000000004</c:v>
                </c:pt>
                <c:pt idx="67">
                  <c:v>0.55832999999999999</c:v>
                </c:pt>
                <c:pt idx="68">
                  <c:v>0.56667000000000001</c:v>
                </c:pt>
                <c:pt idx="69">
                  <c:v>0.57499999999999996</c:v>
                </c:pt>
                <c:pt idx="70">
                  <c:v>0.58333000000000002</c:v>
                </c:pt>
                <c:pt idx="71">
                  <c:v>0.59167000000000003</c:v>
                </c:pt>
                <c:pt idx="72">
                  <c:v>0.6</c:v>
                </c:pt>
                <c:pt idx="73">
                  <c:v>0.60833000000000004</c:v>
                </c:pt>
                <c:pt idx="74">
                  <c:v>0.61667000000000005</c:v>
                </c:pt>
                <c:pt idx="75">
                  <c:v>0.625</c:v>
                </c:pt>
                <c:pt idx="76">
                  <c:v>0.63332999999999995</c:v>
                </c:pt>
                <c:pt idx="77">
                  <c:v>0.64166999999999996</c:v>
                </c:pt>
                <c:pt idx="78">
                  <c:v>0.65</c:v>
                </c:pt>
                <c:pt idx="79">
                  <c:v>0.65832999999999997</c:v>
                </c:pt>
                <c:pt idx="80">
                  <c:v>0.66666999999999998</c:v>
                </c:pt>
                <c:pt idx="81">
                  <c:v>0.67500000000000004</c:v>
                </c:pt>
                <c:pt idx="82">
                  <c:v>0.68332999999999999</c:v>
                </c:pt>
                <c:pt idx="83">
                  <c:v>0.69167000000000001</c:v>
                </c:pt>
                <c:pt idx="84">
                  <c:v>0.7</c:v>
                </c:pt>
                <c:pt idx="85">
                  <c:v>0.70833000000000002</c:v>
                </c:pt>
                <c:pt idx="86">
                  <c:v>0.71667000000000003</c:v>
                </c:pt>
                <c:pt idx="87">
                  <c:v>0.72499999999999998</c:v>
                </c:pt>
                <c:pt idx="88">
                  <c:v>0.73333000000000004</c:v>
                </c:pt>
                <c:pt idx="89">
                  <c:v>0.74167000000000005</c:v>
                </c:pt>
                <c:pt idx="90">
                  <c:v>0.75</c:v>
                </c:pt>
                <c:pt idx="91">
                  <c:v>0.75832999999999995</c:v>
                </c:pt>
                <c:pt idx="92">
                  <c:v>0.76666999999999996</c:v>
                </c:pt>
                <c:pt idx="93">
                  <c:v>0.77500000000000002</c:v>
                </c:pt>
                <c:pt idx="94">
                  <c:v>0.78332999999999997</c:v>
                </c:pt>
                <c:pt idx="95">
                  <c:v>0.79166999999999998</c:v>
                </c:pt>
                <c:pt idx="96">
                  <c:v>0.8</c:v>
                </c:pt>
                <c:pt idx="97">
                  <c:v>0.80832999999999999</c:v>
                </c:pt>
                <c:pt idx="98">
                  <c:v>0.81667000000000001</c:v>
                </c:pt>
                <c:pt idx="99">
                  <c:v>0.82499999999999996</c:v>
                </c:pt>
                <c:pt idx="100">
                  <c:v>0.83333000000000002</c:v>
                </c:pt>
                <c:pt idx="101">
                  <c:v>0.84167000000000003</c:v>
                </c:pt>
                <c:pt idx="102">
                  <c:v>0.85</c:v>
                </c:pt>
                <c:pt idx="103">
                  <c:v>0.85833000000000004</c:v>
                </c:pt>
                <c:pt idx="104">
                  <c:v>0.86667000000000005</c:v>
                </c:pt>
                <c:pt idx="105">
                  <c:v>0.875</c:v>
                </c:pt>
                <c:pt idx="106">
                  <c:v>0.88332999999999995</c:v>
                </c:pt>
                <c:pt idx="107">
                  <c:v>0.89166999999999996</c:v>
                </c:pt>
                <c:pt idx="108">
                  <c:v>0.9</c:v>
                </c:pt>
                <c:pt idx="109">
                  <c:v>0.90832999999999997</c:v>
                </c:pt>
                <c:pt idx="110">
                  <c:v>0.91666999999999998</c:v>
                </c:pt>
                <c:pt idx="111">
                  <c:v>0.92500000000000004</c:v>
                </c:pt>
                <c:pt idx="112">
                  <c:v>0.93332999999999999</c:v>
                </c:pt>
                <c:pt idx="113">
                  <c:v>0.94167000000000001</c:v>
                </c:pt>
                <c:pt idx="114">
                  <c:v>0.95</c:v>
                </c:pt>
                <c:pt idx="115">
                  <c:v>0.95833000000000002</c:v>
                </c:pt>
                <c:pt idx="116">
                  <c:v>0.96667000000000003</c:v>
                </c:pt>
                <c:pt idx="117">
                  <c:v>0.97499999999999998</c:v>
                </c:pt>
                <c:pt idx="118">
                  <c:v>0.98333000000000004</c:v>
                </c:pt>
                <c:pt idx="119">
                  <c:v>0.99167000000000005</c:v>
                </c:pt>
                <c:pt idx="120">
                  <c:v>1</c:v>
                </c:pt>
                <c:pt idx="121">
                  <c:v>1.0083299999999999</c:v>
                </c:pt>
                <c:pt idx="122">
                  <c:v>1.01667</c:v>
                </c:pt>
                <c:pt idx="123">
                  <c:v>1.0249999999999999</c:v>
                </c:pt>
                <c:pt idx="124">
                  <c:v>1.0333300000000001</c:v>
                </c:pt>
                <c:pt idx="125">
                  <c:v>1.0416700000000001</c:v>
                </c:pt>
                <c:pt idx="126">
                  <c:v>1.05</c:v>
                </c:pt>
                <c:pt idx="127">
                  <c:v>1.05833</c:v>
                </c:pt>
                <c:pt idx="128">
                  <c:v>1.06667</c:v>
                </c:pt>
                <c:pt idx="129">
                  <c:v>1.075</c:v>
                </c:pt>
                <c:pt idx="130">
                  <c:v>1.0833299999999999</c:v>
                </c:pt>
                <c:pt idx="131">
                  <c:v>1.0916699999999999</c:v>
                </c:pt>
                <c:pt idx="132">
                  <c:v>1.1000000000000001</c:v>
                </c:pt>
                <c:pt idx="133">
                  <c:v>1.10833</c:v>
                </c:pt>
                <c:pt idx="134">
                  <c:v>1.1166700000000001</c:v>
                </c:pt>
                <c:pt idx="135">
                  <c:v>1.125</c:v>
                </c:pt>
                <c:pt idx="136">
                  <c:v>1.1333299999999999</c:v>
                </c:pt>
                <c:pt idx="137">
                  <c:v>1.14167</c:v>
                </c:pt>
                <c:pt idx="138">
                  <c:v>1.1499999999999999</c:v>
                </c:pt>
                <c:pt idx="139">
                  <c:v>1.1583300000000001</c:v>
                </c:pt>
                <c:pt idx="140">
                  <c:v>1.1666700000000001</c:v>
                </c:pt>
                <c:pt idx="141">
                  <c:v>1.175</c:v>
                </c:pt>
                <c:pt idx="142">
                  <c:v>1.18333</c:v>
                </c:pt>
                <c:pt idx="143">
                  <c:v>1.19167</c:v>
                </c:pt>
                <c:pt idx="144">
                  <c:v>1.2</c:v>
                </c:pt>
                <c:pt idx="145">
                  <c:v>1.2083299999999999</c:v>
                </c:pt>
                <c:pt idx="146">
                  <c:v>1.2166699999999999</c:v>
                </c:pt>
                <c:pt idx="147">
                  <c:v>1.2250000000000001</c:v>
                </c:pt>
                <c:pt idx="148">
                  <c:v>1.23333</c:v>
                </c:pt>
                <c:pt idx="149">
                  <c:v>1.2416700000000001</c:v>
                </c:pt>
                <c:pt idx="150">
                  <c:v>1.25</c:v>
                </c:pt>
                <c:pt idx="151">
                  <c:v>1.2583299999999999</c:v>
                </c:pt>
                <c:pt idx="152">
                  <c:v>1.26667</c:v>
                </c:pt>
                <c:pt idx="153">
                  <c:v>1.2749999999999999</c:v>
                </c:pt>
                <c:pt idx="154">
                  <c:v>1.2833300000000001</c:v>
                </c:pt>
                <c:pt idx="155">
                  <c:v>1.2916700000000001</c:v>
                </c:pt>
                <c:pt idx="156">
                  <c:v>1.3</c:v>
                </c:pt>
                <c:pt idx="157">
                  <c:v>1.30833</c:v>
                </c:pt>
                <c:pt idx="158">
                  <c:v>1.31667</c:v>
                </c:pt>
                <c:pt idx="159">
                  <c:v>1.325</c:v>
                </c:pt>
                <c:pt idx="160">
                  <c:v>1.3333299999999999</c:v>
                </c:pt>
                <c:pt idx="161">
                  <c:v>1.3416699999999999</c:v>
                </c:pt>
                <c:pt idx="162">
                  <c:v>1.35</c:v>
                </c:pt>
                <c:pt idx="163">
                  <c:v>1.35833</c:v>
                </c:pt>
                <c:pt idx="164">
                  <c:v>1.3666700000000001</c:v>
                </c:pt>
                <c:pt idx="165">
                  <c:v>1.375</c:v>
                </c:pt>
                <c:pt idx="166">
                  <c:v>1.3833299999999999</c:v>
                </c:pt>
                <c:pt idx="167">
                  <c:v>1.39167</c:v>
                </c:pt>
                <c:pt idx="168">
                  <c:v>1.4</c:v>
                </c:pt>
                <c:pt idx="169">
                  <c:v>1.4083300000000001</c:v>
                </c:pt>
                <c:pt idx="170">
                  <c:v>1.4166700000000001</c:v>
                </c:pt>
                <c:pt idx="171">
                  <c:v>1.425</c:v>
                </c:pt>
                <c:pt idx="172">
                  <c:v>1.43333</c:v>
                </c:pt>
                <c:pt idx="173">
                  <c:v>1.44167</c:v>
                </c:pt>
                <c:pt idx="174">
                  <c:v>1.45</c:v>
                </c:pt>
                <c:pt idx="175">
                  <c:v>1.4583299999999999</c:v>
                </c:pt>
                <c:pt idx="176">
                  <c:v>1.4666699999999999</c:v>
                </c:pt>
                <c:pt idx="177">
                  <c:v>1.4750000000000001</c:v>
                </c:pt>
                <c:pt idx="178">
                  <c:v>1.48333</c:v>
                </c:pt>
                <c:pt idx="179">
                  <c:v>1.4916700000000001</c:v>
                </c:pt>
                <c:pt idx="180">
                  <c:v>1.5</c:v>
                </c:pt>
                <c:pt idx="181">
                  <c:v>1.5083299999999999</c:v>
                </c:pt>
                <c:pt idx="182">
                  <c:v>1.51667</c:v>
                </c:pt>
                <c:pt idx="183">
                  <c:v>1.5249999999999999</c:v>
                </c:pt>
                <c:pt idx="184">
                  <c:v>1.5333300000000001</c:v>
                </c:pt>
                <c:pt idx="185">
                  <c:v>1.5416700000000001</c:v>
                </c:pt>
                <c:pt idx="186">
                  <c:v>1.55</c:v>
                </c:pt>
                <c:pt idx="187">
                  <c:v>1.55833</c:v>
                </c:pt>
                <c:pt idx="188">
                  <c:v>1.56667</c:v>
                </c:pt>
                <c:pt idx="189">
                  <c:v>1.575</c:v>
                </c:pt>
                <c:pt idx="190">
                  <c:v>1.5833299999999999</c:v>
                </c:pt>
                <c:pt idx="191">
                  <c:v>1.5916699999999999</c:v>
                </c:pt>
                <c:pt idx="192">
                  <c:v>1.6</c:v>
                </c:pt>
                <c:pt idx="193">
                  <c:v>1.60833</c:v>
                </c:pt>
                <c:pt idx="194">
                  <c:v>1.6166700000000001</c:v>
                </c:pt>
                <c:pt idx="195">
                  <c:v>1.625</c:v>
                </c:pt>
                <c:pt idx="196">
                  <c:v>1.6333299999999999</c:v>
                </c:pt>
                <c:pt idx="197">
                  <c:v>1.64167</c:v>
                </c:pt>
                <c:pt idx="198">
                  <c:v>1.65</c:v>
                </c:pt>
                <c:pt idx="199">
                  <c:v>1.6583300000000001</c:v>
                </c:pt>
                <c:pt idx="200">
                  <c:v>1.6666700000000001</c:v>
                </c:pt>
                <c:pt idx="201">
                  <c:v>1.675</c:v>
                </c:pt>
                <c:pt idx="202">
                  <c:v>1.68333</c:v>
                </c:pt>
                <c:pt idx="203">
                  <c:v>1.69167</c:v>
                </c:pt>
                <c:pt idx="204">
                  <c:v>1.7</c:v>
                </c:pt>
                <c:pt idx="205">
                  <c:v>1.7083299999999999</c:v>
                </c:pt>
                <c:pt idx="206">
                  <c:v>1.7166699999999999</c:v>
                </c:pt>
                <c:pt idx="207">
                  <c:v>1.7250000000000001</c:v>
                </c:pt>
                <c:pt idx="208">
                  <c:v>1.73333</c:v>
                </c:pt>
                <c:pt idx="209">
                  <c:v>1.7416700000000001</c:v>
                </c:pt>
                <c:pt idx="210">
                  <c:v>1.75</c:v>
                </c:pt>
                <c:pt idx="211">
                  <c:v>1.7583299999999999</c:v>
                </c:pt>
                <c:pt idx="212">
                  <c:v>1.76667</c:v>
                </c:pt>
                <c:pt idx="213">
                  <c:v>1.7749999999999999</c:v>
                </c:pt>
                <c:pt idx="214">
                  <c:v>1.7833300000000001</c:v>
                </c:pt>
                <c:pt idx="215">
                  <c:v>1.7916700000000001</c:v>
                </c:pt>
                <c:pt idx="216">
                  <c:v>1.8</c:v>
                </c:pt>
                <c:pt idx="217">
                  <c:v>1.80833</c:v>
                </c:pt>
                <c:pt idx="218">
                  <c:v>1.81667</c:v>
                </c:pt>
                <c:pt idx="219">
                  <c:v>1.825</c:v>
                </c:pt>
                <c:pt idx="220">
                  <c:v>1.8333299999999999</c:v>
                </c:pt>
                <c:pt idx="221">
                  <c:v>1.8416699999999999</c:v>
                </c:pt>
                <c:pt idx="222">
                  <c:v>1.85</c:v>
                </c:pt>
                <c:pt idx="223">
                  <c:v>1.85833</c:v>
                </c:pt>
                <c:pt idx="224">
                  <c:v>1.8666700000000001</c:v>
                </c:pt>
                <c:pt idx="225">
                  <c:v>1.875</c:v>
                </c:pt>
                <c:pt idx="226">
                  <c:v>1.8833299999999999</c:v>
                </c:pt>
                <c:pt idx="227">
                  <c:v>1.89167</c:v>
                </c:pt>
                <c:pt idx="228">
                  <c:v>1.9</c:v>
                </c:pt>
                <c:pt idx="229">
                  <c:v>1.9083300000000001</c:v>
                </c:pt>
                <c:pt idx="230">
                  <c:v>1.9166700000000001</c:v>
                </c:pt>
                <c:pt idx="231">
                  <c:v>1.925</c:v>
                </c:pt>
                <c:pt idx="232">
                  <c:v>1.93333</c:v>
                </c:pt>
                <c:pt idx="233">
                  <c:v>1.94167</c:v>
                </c:pt>
                <c:pt idx="234">
                  <c:v>1.95</c:v>
                </c:pt>
                <c:pt idx="235">
                  <c:v>1.9583299999999999</c:v>
                </c:pt>
                <c:pt idx="236">
                  <c:v>1.9666699999999999</c:v>
                </c:pt>
                <c:pt idx="237">
                  <c:v>1.9750000000000001</c:v>
                </c:pt>
                <c:pt idx="238">
                  <c:v>1.98333</c:v>
                </c:pt>
                <c:pt idx="239">
                  <c:v>1.9916700000000001</c:v>
                </c:pt>
                <c:pt idx="240">
                  <c:v>2</c:v>
                </c:pt>
                <c:pt idx="241">
                  <c:v>2.0083299999999999</c:v>
                </c:pt>
                <c:pt idx="242">
                  <c:v>2.01667</c:v>
                </c:pt>
                <c:pt idx="243">
                  <c:v>2.0249999999999999</c:v>
                </c:pt>
                <c:pt idx="244">
                  <c:v>2.0333299999999999</c:v>
                </c:pt>
                <c:pt idx="245">
                  <c:v>2.0416699999999999</c:v>
                </c:pt>
                <c:pt idx="246">
                  <c:v>2.0499999999999998</c:v>
                </c:pt>
                <c:pt idx="247">
                  <c:v>2.0583300000000002</c:v>
                </c:pt>
                <c:pt idx="248">
                  <c:v>2.0666699999999998</c:v>
                </c:pt>
                <c:pt idx="249">
                  <c:v>2.0750000000000002</c:v>
                </c:pt>
                <c:pt idx="250">
                  <c:v>2.0833300000000001</c:v>
                </c:pt>
                <c:pt idx="251">
                  <c:v>2.0916700000000001</c:v>
                </c:pt>
                <c:pt idx="252">
                  <c:v>2.1</c:v>
                </c:pt>
                <c:pt idx="253">
                  <c:v>2.10833</c:v>
                </c:pt>
                <c:pt idx="254">
                  <c:v>2.1166700000000001</c:v>
                </c:pt>
                <c:pt idx="255">
                  <c:v>2.125</c:v>
                </c:pt>
                <c:pt idx="256">
                  <c:v>2.1333299999999999</c:v>
                </c:pt>
                <c:pt idx="257">
                  <c:v>2.14167</c:v>
                </c:pt>
                <c:pt idx="258">
                  <c:v>2.15</c:v>
                </c:pt>
                <c:pt idx="259">
                  <c:v>2.1583299999999999</c:v>
                </c:pt>
                <c:pt idx="260">
                  <c:v>2.1666699999999999</c:v>
                </c:pt>
                <c:pt idx="261">
                  <c:v>2.1749999999999998</c:v>
                </c:pt>
                <c:pt idx="262">
                  <c:v>2.1833300000000002</c:v>
                </c:pt>
                <c:pt idx="263">
                  <c:v>2.1916699999999998</c:v>
                </c:pt>
                <c:pt idx="264">
                  <c:v>2.2000000000000002</c:v>
                </c:pt>
                <c:pt idx="265">
                  <c:v>2.2083300000000001</c:v>
                </c:pt>
                <c:pt idx="266">
                  <c:v>2.2166700000000001</c:v>
                </c:pt>
                <c:pt idx="267">
                  <c:v>2.2250000000000001</c:v>
                </c:pt>
                <c:pt idx="268">
                  <c:v>2.23333</c:v>
                </c:pt>
                <c:pt idx="269">
                  <c:v>2.2416700000000001</c:v>
                </c:pt>
                <c:pt idx="270">
                  <c:v>2.25</c:v>
                </c:pt>
                <c:pt idx="271">
                  <c:v>2.2583299999999999</c:v>
                </c:pt>
                <c:pt idx="272">
                  <c:v>2.26667</c:v>
                </c:pt>
                <c:pt idx="273">
                  <c:v>2.2749999999999999</c:v>
                </c:pt>
                <c:pt idx="274">
                  <c:v>2.2833299999999999</c:v>
                </c:pt>
                <c:pt idx="275">
                  <c:v>2.2916699999999999</c:v>
                </c:pt>
                <c:pt idx="276">
                  <c:v>2.2999999999999998</c:v>
                </c:pt>
                <c:pt idx="277">
                  <c:v>2.3083300000000002</c:v>
                </c:pt>
                <c:pt idx="278">
                  <c:v>2.3166699999999998</c:v>
                </c:pt>
                <c:pt idx="279">
                  <c:v>2.3250000000000002</c:v>
                </c:pt>
                <c:pt idx="280">
                  <c:v>2.3333300000000001</c:v>
                </c:pt>
                <c:pt idx="281">
                  <c:v>2.3416700000000001</c:v>
                </c:pt>
                <c:pt idx="282">
                  <c:v>2.35</c:v>
                </c:pt>
                <c:pt idx="283">
                  <c:v>2.35833</c:v>
                </c:pt>
                <c:pt idx="284">
                  <c:v>2.3666700000000001</c:v>
                </c:pt>
                <c:pt idx="285">
                  <c:v>2.375</c:v>
                </c:pt>
                <c:pt idx="286">
                  <c:v>2.3833299999999999</c:v>
                </c:pt>
                <c:pt idx="287">
                  <c:v>2.39167</c:v>
                </c:pt>
                <c:pt idx="288">
                  <c:v>2.4</c:v>
                </c:pt>
                <c:pt idx="289">
                  <c:v>2.4083299999999999</c:v>
                </c:pt>
                <c:pt idx="290">
                  <c:v>2.4166699999999999</c:v>
                </c:pt>
                <c:pt idx="291">
                  <c:v>2.4249999999999998</c:v>
                </c:pt>
                <c:pt idx="292">
                  <c:v>2.4333300000000002</c:v>
                </c:pt>
                <c:pt idx="293">
                  <c:v>2.4416699999999998</c:v>
                </c:pt>
                <c:pt idx="294">
                  <c:v>2.4500000000000002</c:v>
                </c:pt>
                <c:pt idx="295">
                  <c:v>2.4583300000000001</c:v>
                </c:pt>
                <c:pt idx="296">
                  <c:v>2.4666700000000001</c:v>
                </c:pt>
                <c:pt idx="297">
                  <c:v>2.4750000000000001</c:v>
                </c:pt>
                <c:pt idx="298">
                  <c:v>2.48333</c:v>
                </c:pt>
                <c:pt idx="299">
                  <c:v>2.4916700000000001</c:v>
                </c:pt>
                <c:pt idx="300">
                  <c:v>2.5</c:v>
                </c:pt>
                <c:pt idx="301">
                  <c:v>2.5083299999999999</c:v>
                </c:pt>
                <c:pt idx="302">
                  <c:v>2.51667</c:v>
                </c:pt>
                <c:pt idx="303">
                  <c:v>2.5249999999999999</c:v>
                </c:pt>
                <c:pt idx="304">
                  <c:v>2.5333299999999999</c:v>
                </c:pt>
                <c:pt idx="305">
                  <c:v>2.5416699999999999</c:v>
                </c:pt>
                <c:pt idx="306">
                  <c:v>2.5499999999999998</c:v>
                </c:pt>
                <c:pt idx="307">
                  <c:v>2.5583300000000002</c:v>
                </c:pt>
                <c:pt idx="308">
                  <c:v>2.5666699999999998</c:v>
                </c:pt>
                <c:pt idx="309">
                  <c:v>2.5750000000000002</c:v>
                </c:pt>
                <c:pt idx="310">
                  <c:v>2.5833300000000001</c:v>
                </c:pt>
                <c:pt idx="311">
                  <c:v>2.5916700000000001</c:v>
                </c:pt>
                <c:pt idx="312">
                  <c:v>2.6</c:v>
                </c:pt>
                <c:pt idx="313">
                  <c:v>2.60833</c:v>
                </c:pt>
                <c:pt idx="314">
                  <c:v>2.6166700000000001</c:v>
                </c:pt>
                <c:pt idx="315">
                  <c:v>2.625</c:v>
                </c:pt>
                <c:pt idx="316">
                  <c:v>2.6333299999999999</c:v>
                </c:pt>
                <c:pt idx="317">
                  <c:v>2.64167</c:v>
                </c:pt>
                <c:pt idx="318">
                  <c:v>2.65</c:v>
                </c:pt>
                <c:pt idx="319">
                  <c:v>2.6583299999999999</c:v>
                </c:pt>
                <c:pt idx="320">
                  <c:v>2.6666699999999999</c:v>
                </c:pt>
                <c:pt idx="321">
                  <c:v>2.6749999999999998</c:v>
                </c:pt>
                <c:pt idx="322">
                  <c:v>2.6833300000000002</c:v>
                </c:pt>
                <c:pt idx="323">
                  <c:v>2.6916699999999998</c:v>
                </c:pt>
                <c:pt idx="324">
                  <c:v>2.7</c:v>
                </c:pt>
                <c:pt idx="325">
                  <c:v>2.7083300000000001</c:v>
                </c:pt>
                <c:pt idx="326">
                  <c:v>2.7166700000000001</c:v>
                </c:pt>
                <c:pt idx="327">
                  <c:v>2.7250000000000001</c:v>
                </c:pt>
                <c:pt idx="328">
                  <c:v>2.73333</c:v>
                </c:pt>
                <c:pt idx="329">
                  <c:v>2.7416700000000001</c:v>
                </c:pt>
                <c:pt idx="330">
                  <c:v>2.75</c:v>
                </c:pt>
                <c:pt idx="331">
                  <c:v>2.7583299999999999</c:v>
                </c:pt>
                <c:pt idx="332">
                  <c:v>2.76667</c:v>
                </c:pt>
                <c:pt idx="333">
                  <c:v>2.7749999999999999</c:v>
                </c:pt>
                <c:pt idx="334">
                  <c:v>2.7833299999999999</c:v>
                </c:pt>
                <c:pt idx="335">
                  <c:v>2.7916699999999999</c:v>
                </c:pt>
                <c:pt idx="336">
                  <c:v>2.8</c:v>
                </c:pt>
                <c:pt idx="337">
                  <c:v>2.8083300000000002</c:v>
                </c:pt>
                <c:pt idx="338">
                  <c:v>2.8166699999999998</c:v>
                </c:pt>
                <c:pt idx="339">
                  <c:v>2.8250000000000002</c:v>
                </c:pt>
                <c:pt idx="340">
                  <c:v>2.8333300000000001</c:v>
                </c:pt>
                <c:pt idx="341">
                  <c:v>2.8416700000000001</c:v>
                </c:pt>
                <c:pt idx="342">
                  <c:v>2.85</c:v>
                </c:pt>
                <c:pt idx="343">
                  <c:v>2.85833</c:v>
                </c:pt>
                <c:pt idx="344">
                  <c:v>2.8666700000000001</c:v>
                </c:pt>
                <c:pt idx="345">
                  <c:v>2.875</c:v>
                </c:pt>
                <c:pt idx="346">
                  <c:v>2.8833299999999999</c:v>
                </c:pt>
                <c:pt idx="347">
                  <c:v>2.89167</c:v>
                </c:pt>
                <c:pt idx="348">
                  <c:v>2.9</c:v>
                </c:pt>
                <c:pt idx="349">
                  <c:v>2.9083299999999999</c:v>
                </c:pt>
                <c:pt idx="350">
                  <c:v>2.9166699999999999</c:v>
                </c:pt>
                <c:pt idx="351">
                  <c:v>2.9249999999999998</c:v>
                </c:pt>
                <c:pt idx="352">
                  <c:v>2.9333300000000002</c:v>
                </c:pt>
                <c:pt idx="353">
                  <c:v>2.9416699999999998</c:v>
                </c:pt>
                <c:pt idx="354">
                  <c:v>2.95</c:v>
                </c:pt>
                <c:pt idx="355">
                  <c:v>2.9583300000000001</c:v>
                </c:pt>
                <c:pt idx="356">
                  <c:v>2.9666700000000001</c:v>
                </c:pt>
                <c:pt idx="357">
                  <c:v>2.9750000000000001</c:v>
                </c:pt>
                <c:pt idx="358">
                  <c:v>2.98333</c:v>
                </c:pt>
                <c:pt idx="359">
                  <c:v>2.9916700000000001</c:v>
                </c:pt>
                <c:pt idx="360">
                  <c:v>3</c:v>
                </c:pt>
                <c:pt idx="361">
                  <c:v>3.0083299999999999</c:v>
                </c:pt>
                <c:pt idx="362">
                  <c:v>3.01667</c:v>
                </c:pt>
                <c:pt idx="363">
                  <c:v>3.0249999999999999</c:v>
                </c:pt>
                <c:pt idx="364">
                  <c:v>3.0333299999999999</c:v>
                </c:pt>
                <c:pt idx="365">
                  <c:v>3.0416699999999999</c:v>
                </c:pt>
                <c:pt idx="366">
                  <c:v>3.05</c:v>
                </c:pt>
                <c:pt idx="367">
                  <c:v>3.0583300000000002</c:v>
                </c:pt>
                <c:pt idx="368">
                  <c:v>3.0666699999999998</c:v>
                </c:pt>
                <c:pt idx="369">
                  <c:v>3.0750000000000002</c:v>
                </c:pt>
                <c:pt idx="370">
                  <c:v>3.0833300000000001</c:v>
                </c:pt>
                <c:pt idx="371">
                  <c:v>3.0916700000000001</c:v>
                </c:pt>
                <c:pt idx="372">
                  <c:v>3.1</c:v>
                </c:pt>
                <c:pt idx="373">
                  <c:v>3.10833</c:v>
                </c:pt>
                <c:pt idx="374">
                  <c:v>3.1166700000000001</c:v>
                </c:pt>
                <c:pt idx="375">
                  <c:v>3.125</c:v>
                </c:pt>
                <c:pt idx="376">
                  <c:v>3.1333299999999999</c:v>
                </c:pt>
                <c:pt idx="377">
                  <c:v>3.14167</c:v>
                </c:pt>
                <c:pt idx="378">
                  <c:v>3.15</c:v>
                </c:pt>
                <c:pt idx="379">
                  <c:v>3.1583299999999999</c:v>
                </c:pt>
                <c:pt idx="380">
                  <c:v>3.1666699999999999</c:v>
                </c:pt>
                <c:pt idx="381">
                  <c:v>3.1749999999999998</c:v>
                </c:pt>
                <c:pt idx="382">
                  <c:v>3.1833300000000002</c:v>
                </c:pt>
                <c:pt idx="383">
                  <c:v>3.1916699999999998</c:v>
                </c:pt>
                <c:pt idx="384">
                  <c:v>3.2</c:v>
                </c:pt>
                <c:pt idx="385">
                  <c:v>3.2083300000000001</c:v>
                </c:pt>
                <c:pt idx="386">
                  <c:v>3.2166700000000001</c:v>
                </c:pt>
                <c:pt idx="387">
                  <c:v>3.2250000000000001</c:v>
                </c:pt>
                <c:pt idx="388">
                  <c:v>3.23333</c:v>
                </c:pt>
                <c:pt idx="389">
                  <c:v>3.2416700000000001</c:v>
                </c:pt>
                <c:pt idx="390">
                  <c:v>3.25</c:v>
                </c:pt>
                <c:pt idx="391">
                  <c:v>3.2583299999999999</c:v>
                </c:pt>
                <c:pt idx="392">
                  <c:v>3.26667</c:v>
                </c:pt>
                <c:pt idx="393">
                  <c:v>3.2749999999999999</c:v>
                </c:pt>
                <c:pt idx="394">
                  <c:v>3.2833299999999999</c:v>
                </c:pt>
                <c:pt idx="395">
                  <c:v>3.2916699999999999</c:v>
                </c:pt>
                <c:pt idx="396">
                  <c:v>3.3</c:v>
                </c:pt>
                <c:pt idx="397">
                  <c:v>3.3083300000000002</c:v>
                </c:pt>
                <c:pt idx="398">
                  <c:v>3.3166699999999998</c:v>
                </c:pt>
                <c:pt idx="399">
                  <c:v>3.3250000000000002</c:v>
                </c:pt>
                <c:pt idx="400">
                  <c:v>3.3333300000000001</c:v>
                </c:pt>
                <c:pt idx="401">
                  <c:v>3.3416700000000001</c:v>
                </c:pt>
                <c:pt idx="402">
                  <c:v>3.35</c:v>
                </c:pt>
                <c:pt idx="403">
                  <c:v>3.35833</c:v>
                </c:pt>
                <c:pt idx="404">
                  <c:v>3.3666700000000001</c:v>
                </c:pt>
                <c:pt idx="405">
                  <c:v>3.375</c:v>
                </c:pt>
                <c:pt idx="406">
                  <c:v>3.3833299999999999</c:v>
                </c:pt>
                <c:pt idx="407">
                  <c:v>3.39167</c:v>
                </c:pt>
                <c:pt idx="408">
                  <c:v>3.4</c:v>
                </c:pt>
                <c:pt idx="409">
                  <c:v>3.4083299999999999</c:v>
                </c:pt>
                <c:pt idx="410">
                  <c:v>3.4166699999999999</c:v>
                </c:pt>
                <c:pt idx="411">
                  <c:v>3.4249999999999998</c:v>
                </c:pt>
                <c:pt idx="412">
                  <c:v>3.4333300000000002</c:v>
                </c:pt>
                <c:pt idx="413">
                  <c:v>3.4416699999999998</c:v>
                </c:pt>
                <c:pt idx="414">
                  <c:v>3.45</c:v>
                </c:pt>
                <c:pt idx="415">
                  <c:v>3.4583300000000001</c:v>
                </c:pt>
                <c:pt idx="416">
                  <c:v>3.4666700000000001</c:v>
                </c:pt>
                <c:pt idx="417">
                  <c:v>3.4750000000000001</c:v>
                </c:pt>
                <c:pt idx="418">
                  <c:v>3.48333</c:v>
                </c:pt>
                <c:pt idx="419">
                  <c:v>3.4916700000000001</c:v>
                </c:pt>
                <c:pt idx="420">
                  <c:v>3.5</c:v>
                </c:pt>
                <c:pt idx="421">
                  <c:v>3.5083299999999999</c:v>
                </c:pt>
                <c:pt idx="422">
                  <c:v>3.51667</c:v>
                </c:pt>
                <c:pt idx="423">
                  <c:v>3.5249999999999999</c:v>
                </c:pt>
                <c:pt idx="424">
                  <c:v>3.5333299999999999</c:v>
                </c:pt>
                <c:pt idx="425">
                  <c:v>3.5416699999999999</c:v>
                </c:pt>
                <c:pt idx="426">
                  <c:v>3.55</c:v>
                </c:pt>
                <c:pt idx="427">
                  <c:v>3.5583300000000002</c:v>
                </c:pt>
                <c:pt idx="428">
                  <c:v>3.5666699999999998</c:v>
                </c:pt>
                <c:pt idx="429">
                  <c:v>3.5750000000000002</c:v>
                </c:pt>
                <c:pt idx="430">
                  <c:v>3.5833300000000001</c:v>
                </c:pt>
                <c:pt idx="431">
                  <c:v>3.5916700000000001</c:v>
                </c:pt>
                <c:pt idx="432">
                  <c:v>3.6</c:v>
                </c:pt>
                <c:pt idx="433">
                  <c:v>3.60833</c:v>
                </c:pt>
                <c:pt idx="434">
                  <c:v>3.6166700000000001</c:v>
                </c:pt>
                <c:pt idx="435">
                  <c:v>3.625</c:v>
                </c:pt>
                <c:pt idx="436">
                  <c:v>3.6333299999999999</c:v>
                </c:pt>
                <c:pt idx="437">
                  <c:v>3.64167</c:v>
                </c:pt>
                <c:pt idx="438">
                  <c:v>3.65</c:v>
                </c:pt>
                <c:pt idx="439">
                  <c:v>3.6583299999999999</c:v>
                </c:pt>
                <c:pt idx="440">
                  <c:v>3.6666699999999999</c:v>
                </c:pt>
                <c:pt idx="441">
                  <c:v>3.6749999999999998</c:v>
                </c:pt>
                <c:pt idx="442">
                  <c:v>3.6833300000000002</c:v>
                </c:pt>
                <c:pt idx="443">
                  <c:v>3.6916699999999998</c:v>
                </c:pt>
                <c:pt idx="444">
                  <c:v>3.7</c:v>
                </c:pt>
                <c:pt idx="445">
                  <c:v>3.7083300000000001</c:v>
                </c:pt>
                <c:pt idx="446">
                  <c:v>3.7166700000000001</c:v>
                </c:pt>
                <c:pt idx="447">
                  <c:v>3.7250000000000001</c:v>
                </c:pt>
                <c:pt idx="448">
                  <c:v>3.73333</c:v>
                </c:pt>
                <c:pt idx="449">
                  <c:v>3.7416700000000001</c:v>
                </c:pt>
                <c:pt idx="450">
                  <c:v>3.75</c:v>
                </c:pt>
                <c:pt idx="451">
                  <c:v>3.7583299999999999</c:v>
                </c:pt>
                <c:pt idx="452">
                  <c:v>3.76667</c:v>
                </c:pt>
                <c:pt idx="453">
                  <c:v>3.7749999999999999</c:v>
                </c:pt>
                <c:pt idx="454">
                  <c:v>3.7833299999999999</c:v>
                </c:pt>
                <c:pt idx="455">
                  <c:v>3.7916699999999999</c:v>
                </c:pt>
                <c:pt idx="456">
                  <c:v>3.8</c:v>
                </c:pt>
                <c:pt idx="457">
                  <c:v>3.8083300000000002</c:v>
                </c:pt>
                <c:pt idx="458">
                  <c:v>3.8166699999999998</c:v>
                </c:pt>
                <c:pt idx="459">
                  <c:v>3.8250000000000002</c:v>
                </c:pt>
                <c:pt idx="460">
                  <c:v>3.8333300000000001</c:v>
                </c:pt>
                <c:pt idx="461">
                  <c:v>3.8416700000000001</c:v>
                </c:pt>
                <c:pt idx="462">
                  <c:v>3.85</c:v>
                </c:pt>
                <c:pt idx="463">
                  <c:v>3.85833</c:v>
                </c:pt>
                <c:pt idx="464">
                  <c:v>3.8666700000000001</c:v>
                </c:pt>
                <c:pt idx="465">
                  <c:v>3.875</c:v>
                </c:pt>
                <c:pt idx="466">
                  <c:v>3.8833299999999999</c:v>
                </c:pt>
                <c:pt idx="467">
                  <c:v>3.89167</c:v>
                </c:pt>
                <c:pt idx="468">
                  <c:v>3.9</c:v>
                </c:pt>
                <c:pt idx="469">
                  <c:v>3.9083299999999999</c:v>
                </c:pt>
                <c:pt idx="470">
                  <c:v>3.9166699999999999</c:v>
                </c:pt>
                <c:pt idx="471">
                  <c:v>3.9249999999999998</c:v>
                </c:pt>
                <c:pt idx="472">
                  <c:v>3.9333300000000002</c:v>
                </c:pt>
                <c:pt idx="473">
                  <c:v>3.9416699999999998</c:v>
                </c:pt>
                <c:pt idx="474">
                  <c:v>3.95</c:v>
                </c:pt>
                <c:pt idx="475">
                  <c:v>3.9583300000000001</c:v>
                </c:pt>
                <c:pt idx="476">
                  <c:v>3.9666700000000001</c:v>
                </c:pt>
                <c:pt idx="477">
                  <c:v>3.9750000000000001</c:v>
                </c:pt>
                <c:pt idx="478">
                  <c:v>3.98333</c:v>
                </c:pt>
                <c:pt idx="479">
                  <c:v>3.9916700000000001</c:v>
                </c:pt>
                <c:pt idx="480">
                  <c:v>4</c:v>
                </c:pt>
                <c:pt idx="481">
                  <c:v>4.0083299999999999</c:v>
                </c:pt>
                <c:pt idx="482">
                  <c:v>4.0166700000000004</c:v>
                </c:pt>
                <c:pt idx="483">
                  <c:v>4.0250000000000004</c:v>
                </c:pt>
                <c:pt idx="484">
                  <c:v>4.0333300000000003</c:v>
                </c:pt>
                <c:pt idx="485">
                  <c:v>4.0416699999999999</c:v>
                </c:pt>
                <c:pt idx="486">
                  <c:v>4.05</c:v>
                </c:pt>
                <c:pt idx="487">
                  <c:v>4.0583299999999998</c:v>
                </c:pt>
                <c:pt idx="488">
                  <c:v>4.0666700000000002</c:v>
                </c:pt>
                <c:pt idx="489">
                  <c:v>4.0750000000000002</c:v>
                </c:pt>
                <c:pt idx="490">
                  <c:v>4.0833300000000001</c:v>
                </c:pt>
                <c:pt idx="491">
                  <c:v>4.0916699999999997</c:v>
                </c:pt>
                <c:pt idx="492">
                  <c:v>4.0999999999999996</c:v>
                </c:pt>
                <c:pt idx="493">
                  <c:v>4.1083299999999996</c:v>
                </c:pt>
                <c:pt idx="494">
                  <c:v>4.1166700000000001</c:v>
                </c:pt>
                <c:pt idx="495">
                  <c:v>4.125</c:v>
                </c:pt>
                <c:pt idx="496">
                  <c:v>4.1333299999999999</c:v>
                </c:pt>
                <c:pt idx="497">
                  <c:v>4.1416700000000004</c:v>
                </c:pt>
                <c:pt idx="498">
                  <c:v>4.1500000000000004</c:v>
                </c:pt>
                <c:pt idx="499">
                  <c:v>4.1583300000000003</c:v>
                </c:pt>
                <c:pt idx="500">
                  <c:v>4.1666699999999999</c:v>
                </c:pt>
                <c:pt idx="501">
                  <c:v>4.1749999999999998</c:v>
                </c:pt>
                <c:pt idx="502">
                  <c:v>4.1833299999999998</c:v>
                </c:pt>
                <c:pt idx="503">
                  <c:v>4.1916700000000002</c:v>
                </c:pt>
                <c:pt idx="504">
                  <c:v>4.2</c:v>
                </c:pt>
                <c:pt idx="505">
                  <c:v>4.2083300000000001</c:v>
                </c:pt>
                <c:pt idx="506">
                  <c:v>4.2166699999999997</c:v>
                </c:pt>
                <c:pt idx="507">
                  <c:v>4.2249999999999996</c:v>
                </c:pt>
                <c:pt idx="508">
                  <c:v>4.2333299999999996</c:v>
                </c:pt>
                <c:pt idx="509">
                  <c:v>4.2416700000000001</c:v>
                </c:pt>
                <c:pt idx="510">
                  <c:v>4.25</c:v>
                </c:pt>
                <c:pt idx="511">
                  <c:v>4.2583299999999999</c:v>
                </c:pt>
                <c:pt idx="512">
                  <c:v>4.2666700000000004</c:v>
                </c:pt>
                <c:pt idx="513">
                  <c:v>4.2750000000000004</c:v>
                </c:pt>
                <c:pt idx="514">
                  <c:v>4.2833300000000003</c:v>
                </c:pt>
                <c:pt idx="515">
                  <c:v>4.2916699999999999</c:v>
                </c:pt>
                <c:pt idx="516">
                  <c:v>4.3</c:v>
                </c:pt>
                <c:pt idx="517">
                  <c:v>4.3083299999999998</c:v>
                </c:pt>
                <c:pt idx="518">
                  <c:v>4.3166700000000002</c:v>
                </c:pt>
                <c:pt idx="519">
                  <c:v>4.3250000000000002</c:v>
                </c:pt>
                <c:pt idx="520">
                  <c:v>4.3333300000000001</c:v>
                </c:pt>
                <c:pt idx="521">
                  <c:v>4.3416699999999997</c:v>
                </c:pt>
                <c:pt idx="522">
                  <c:v>4.3499999999999996</c:v>
                </c:pt>
                <c:pt idx="523">
                  <c:v>4.3583299999999996</c:v>
                </c:pt>
                <c:pt idx="524">
                  <c:v>4.3666700000000001</c:v>
                </c:pt>
                <c:pt idx="525">
                  <c:v>4.375</c:v>
                </c:pt>
                <c:pt idx="526">
                  <c:v>4.3833299999999999</c:v>
                </c:pt>
                <c:pt idx="527">
                  <c:v>4.3916700000000004</c:v>
                </c:pt>
                <c:pt idx="528">
                  <c:v>4.4000000000000004</c:v>
                </c:pt>
                <c:pt idx="529">
                  <c:v>4.4083300000000003</c:v>
                </c:pt>
                <c:pt idx="530">
                  <c:v>4.4166699999999999</c:v>
                </c:pt>
                <c:pt idx="531">
                  <c:v>4.4249999999999998</c:v>
                </c:pt>
                <c:pt idx="532">
                  <c:v>4.4333299999999998</c:v>
                </c:pt>
                <c:pt idx="533">
                  <c:v>4.4416700000000002</c:v>
                </c:pt>
                <c:pt idx="534">
                  <c:v>4.45</c:v>
                </c:pt>
                <c:pt idx="535">
                  <c:v>4.4583300000000001</c:v>
                </c:pt>
                <c:pt idx="536">
                  <c:v>4.4666699999999997</c:v>
                </c:pt>
                <c:pt idx="537">
                  <c:v>4.4749999999999996</c:v>
                </c:pt>
                <c:pt idx="538">
                  <c:v>4.4833299999999996</c:v>
                </c:pt>
                <c:pt idx="539">
                  <c:v>4.4916700000000001</c:v>
                </c:pt>
                <c:pt idx="540">
                  <c:v>4.5</c:v>
                </c:pt>
                <c:pt idx="541">
                  <c:v>4.5083299999999999</c:v>
                </c:pt>
                <c:pt idx="542">
                  <c:v>4.5166700000000004</c:v>
                </c:pt>
                <c:pt idx="543">
                  <c:v>4.5250000000000004</c:v>
                </c:pt>
                <c:pt idx="544">
                  <c:v>4.5333300000000003</c:v>
                </c:pt>
                <c:pt idx="545">
                  <c:v>4.5416699999999999</c:v>
                </c:pt>
                <c:pt idx="546">
                  <c:v>4.55</c:v>
                </c:pt>
                <c:pt idx="547">
                  <c:v>4.5583299999999998</c:v>
                </c:pt>
                <c:pt idx="548">
                  <c:v>4.5666700000000002</c:v>
                </c:pt>
                <c:pt idx="549">
                  <c:v>4.5750000000000002</c:v>
                </c:pt>
                <c:pt idx="550">
                  <c:v>4.5833300000000001</c:v>
                </c:pt>
                <c:pt idx="551">
                  <c:v>4.5916699999999997</c:v>
                </c:pt>
                <c:pt idx="552">
                  <c:v>4.5999999999999996</c:v>
                </c:pt>
                <c:pt idx="553">
                  <c:v>4.6083299999999996</c:v>
                </c:pt>
                <c:pt idx="554">
                  <c:v>4.6166700000000001</c:v>
                </c:pt>
                <c:pt idx="555">
                  <c:v>4.625</c:v>
                </c:pt>
                <c:pt idx="556">
                  <c:v>4.6333299999999999</c:v>
                </c:pt>
                <c:pt idx="557">
                  <c:v>4.6416700000000004</c:v>
                </c:pt>
                <c:pt idx="558">
                  <c:v>4.6500000000000004</c:v>
                </c:pt>
                <c:pt idx="559">
                  <c:v>4.6583300000000003</c:v>
                </c:pt>
                <c:pt idx="560">
                  <c:v>4.6666699999999999</c:v>
                </c:pt>
                <c:pt idx="561">
                  <c:v>4.6749999999999998</c:v>
                </c:pt>
                <c:pt idx="562">
                  <c:v>4.6833299999999998</c:v>
                </c:pt>
                <c:pt idx="563">
                  <c:v>4.6916700000000002</c:v>
                </c:pt>
                <c:pt idx="564">
                  <c:v>4.7</c:v>
                </c:pt>
                <c:pt idx="565">
                  <c:v>4.7083300000000001</c:v>
                </c:pt>
                <c:pt idx="566">
                  <c:v>4.7166699999999997</c:v>
                </c:pt>
                <c:pt idx="567">
                  <c:v>4.7249999999999996</c:v>
                </c:pt>
                <c:pt idx="568">
                  <c:v>4.7333299999999996</c:v>
                </c:pt>
                <c:pt idx="569">
                  <c:v>4.7416700000000001</c:v>
                </c:pt>
                <c:pt idx="570">
                  <c:v>4.75</c:v>
                </c:pt>
                <c:pt idx="571">
                  <c:v>4.7583299999999999</c:v>
                </c:pt>
                <c:pt idx="572">
                  <c:v>4.7666700000000004</c:v>
                </c:pt>
                <c:pt idx="573">
                  <c:v>4.7750000000000004</c:v>
                </c:pt>
                <c:pt idx="574">
                  <c:v>4.7833300000000003</c:v>
                </c:pt>
                <c:pt idx="575">
                  <c:v>4.7916699999999999</c:v>
                </c:pt>
                <c:pt idx="576">
                  <c:v>4.8</c:v>
                </c:pt>
                <c:pt idx="577">
                  <c:v>4.8083299999999998</c:v>
                </c:pt>
                <c:pt idx="578">
                  <c:v>4.8166700000000002</c:v>
                </c:pt>
                <c:pt idx="579">
                  <c:v>4.8250000000000002</c:v>
                </c:pt>
                <c:pt idx="580">
                  <c:v>4.8333300000000001</c:v>
                </c:pt>
                <c:pt idx="581">
                  <c:v>4.8416699999999997</c:v>
                </c:pt>
                <c:pt idx="582">
                  <c:v>4.8499999999999996</c:v>
                </c:pt>
                <c:pt idx="583">
                  <c:v>4.8583299999999996</c:v>
                </c:pt>
                <c:pt idx="584">
                  <c:v>4.8666700000000001</c:v>
                </c:pt>
                <c:pt idx="585">
                  <c:v>4.875</c:v>
                </c:pt>
                <c:pt idx="586">
                  <c:v>4.8833299999999999</c:v>
                </c:pt>
                <c:pt idx="587">
                  <c:v>4.8916700000000004</c:v>
                </c:pt>
                <c:pt idx="588">
                  <c:v>4.9000000000000004</c:v>
                </c:pt>
                <c:pt idx="589">
                  <c:v>4.9083300000000003</c:v>
                </c:pt>
                <c:pt idx="590">
                  <c:v>4.9166699999999999</c:v>
                </c:pt>
                <c:pt idx="591">
                  <c:v>4.9249999999999998</c:v>
                </c:pt>
                <c:pt idx="592">
                  <c:v>4.9333299999999998</c:v>
                </c:pt>
                <c:pt idx="593">
                  <c:v>4.9416700000000002</c:v>
                </c:pt>
                <c:pt idx="594">
                  <c:v>4.95</c:v>
                </c:pt>
                <c:pt idx="595">
                  <c:v>4.9583300000000001</c:v>
                </c:pt>
                <c:pt idx="596">
                  <c:v>4.9666699999999997</c:v>
                </c:pt>
                <c:pt idx="597">
                  <c:v>4.9749999999999996</c:v>
                </c:pt>
                <c:pt idx="598">
                  <c:v>4.9833299999999996</c:v>
                </c:pt>
                <c:pt idx="599">
                  <c:v>4.9916700000000001</c:v>
                </c:pt>
                <c:pt idx="600">
                  <c:v>5</c:v>
                </c:pt>
                <c:pt idx="601">
                  <c:v>5.0083299999999999</c:v>
                </c:pt>
                <c:pt idx="602">
                  <c:v>5.0166700000000004</c:v>
                </c:pt>
                <c:pt idx="603">
                  <c:v>5.0250000000000004</c:v>
                </c:pt>
                <c:pt idx="604">
                  <c:v>5.0333300000000003</c:v>
                </c:pt>
                <c:pt idx="605">
                  <c:v>5.0416699999999999</c:v>
                </c:pt>
                <c:pt idx="606">
                  <c:v>5.05</c:v>
                </c:pt>
                <c:pt idx="607">
                  <c:v>5.0583299999999998</c:v>
                </c:pt>
                <c:pt idx="608">
                  <c:v>5.0666700000000002</c:v>
                </c:pt>
                <c:pt idx="609">
                  <c:v>5.0750000000000002</c:v>
                </c:pt>
                <c:pt idx="610">
                  <c:v>5.0833300000000001</c:v>
                </c:pt>
                <c:pt idx="611">
                  <c:v>5.0916699999999997</c:v>
                </c:pt>
                <c:pt idx="612">
                  <c:v>5.0999999999999996</c:v>
                </c:pt>
                <c:pt idx="613">
                  <c:v>5.1083299999999996</c:v>
                </c:pt>
                <c:pt idx="614">
                  <c:v>5.1166700000000001</c:v>
                </c:pt>
                <c:pt idx="615">
                  <c:v>5.125</c:v>
                </c:pt>
                <c:pt idx="616">
                  <c:v>5.1333299999999999</c:v>
                </c:pt>
                <c:pt idx="617">
                  <c:v>5.1416700000000004</c:v>
                </c:pt>
                <c:pt idx="618">
                  <c:v>5.15</c:v>
                </c:pt>
                <c:pt idx="619">
                  <c:v>5.1583300000000003</c:v>
                </c:pt>
                <c:pt idx="620">
                  <c:v>5.1666699999999999</c:v>
                </c:pt>
                <c:pt idx="621">
                  <c:v>5.1749999999999998</c:v>
                </c:pt>
                <c:pt idx="622">
                  <c:v>5.1833299999999998</c:v>
                </c:pt>
                <c:pt idx="623">
                  <c:v>5.1916700000000002</c:v>
                </c:pt>
                <c:pt idx="624">
                  <c:v>5.2</c:v>
                </c:pt>
                <c:pt idx="625">
                  <c:v>5.2083300000000001</c:v>
                </c:pt>
                <c:pt idx="626">
                  <c:v>5.2166699999999997</c:v>
                </c:pt>
                <c:pt idx="627">
                  <c:v>5.2249999999999996</c:v>
                </c:pt>
                <c:pt idx="628">
                  <c:v>5.2333299999999996</c:v>
                </c:pt>
                <c:pt idx="629">
                  <c:v>5.2416700000000001</c:v>
                </c:pt>
                <c:pt idx="630">
                  <c:v>5.25</c:v>
                </c:pt>
                <c:pt idx="631">
                  <c:v>5.2583299999999999</c:v>
                </c:pt>
                <c:pt idx="632">
                  <c:v>5.2666700000000004</c:v>
                </c:pt>
                <c:pt idx="633">
                  <c:v>5.2750000000000004</c:v>
                </c:pt>
                <c:pt idx="634">
                  <c:v>5.2833300000000003</c:v>
                </c:pt>
                <c:pt idx="635">
                  <c:v>5.2916699999999999</c:v>
                </c:pt>
                <c:pt idx="636">
                  <c:v>5.3</c:v>
                </c:pt>
                <c:pt idx="637">
                  <c:v>5.3083299999999998</c:v>
                </c:pt>
                <c:pt idx="638">
                  <c:v>5.3166700000000002</c:v>
                </c:pt>
                <c:pt idx="639">
                  <c:v>5.3250000000000002</c:v>
                </c:pt>
                <c:pt idx="640">
                  <c:v>5.3333300000000001</c:v>
                </c:pt>
                <c:pt idx="641">
                  <c:v>5.3416699999999997</c:v>
                </c:pt>
                <c:pt idx="642">
                  <c:v>5.35</c:v>
                </c:pt>
                <c:pt idx="643">
                  <c:v>5.3583299999999996</c:v>
                </c:pt>
                <c:pt idx="644">
                  <c:v>5.3666700000000001</c:v>
                </c:pt>
                <c:pt idx="645">
                  <c:v>5.375</c:v>
                </c:pt>
                <c:pt idx="646">
                  <c:v>5.3833299999999999</c:v>
                </c:pt>
                <c:pt idx="647">
                  <c:v>5.3916700000000004</c:v>
                </c:pt>
                <c:pt idx="648">
                  <c:v>5.4</c:v>
                </c:pt>
                <c:pt idx="649">
                  <c:v>5.4083300000000003</c:v>
                </c:pt>
                <c:pt idx="650">
                  <c:v>5.4166699999999999</c:v>
                </c:pt>
                <c:pt idx="651">
                  <c:v>5.4249999999999998</c:v>
                </c:pt>
                <c:pt idx="652">
                  <c:v>5.4333299999999998</c:v>
                </c:pt>
                <c:pt idx="653">
                  <c:v>5.4416700000000002</c:v>
                </c:pt>
                <c:pt idx="654">
                  <c:v>5.45</c:v>
                </c:pt>
                <c:pt idx="655">
                  <c:v>5.4583300000000001</c:v>
                </c:pt>
                <c:pt idx="656">
                  <c:v>5.4666699999999997</c:v>
                </c:pt>
                <c:pt idx="657">
                  <c:v>5.4749999999999996</c:v>
                </c:pt>
                <c:pt idx="658">
                  <c:v>5.4833299999999996</c:v>
                </c:pt>
                <c:pt idx="659">
                  <c:v>5.4916700000000001</c:v>
                </c:pt>
                <c:pt idx="660">
                  <c:v>5.5</c:v>
                </c:pt>
                <c:pt idx="661">
                  <c:v>5.5083299999999999</c:v>
                </c:pt>
                <c:pt idx="662">
                  <c:v>5.5166700000000004</c:v>
                </c:pt>
                <c:pt idx="663">
                  <c:v>5.5250000000000004</c:v>
                </c:pt>
                <c:pt idx="664">
                  <c:v>5.5333300000000003</c:v>
                </c:pt>
                <c:pt idx="665">
                  <c:v>5.5416699999999999</c:v>
                </c:pt>
                <c:pt idx="666">
                  <c:v>5.55</c:v>
                </c:pt>
                <c:pt idx="667">
                  <c:v>5.5583299999999998</c:v>
                </c:pt>
                <c:pt idx="668">
                  <c:v>5.5666700000000002</c:v>
                </c:pt>
                <c:pt idx="669">
                  <c:v>5.5750000000000002</c:v>
                </c:pt>
                <c:pt idx="670">
                  <c:v>5.5833300000000001</c:v>
                </c:pt>
                <c:pt idx="671">
                  <c:v>5.5916699999999997</c:v>
                </c:pt>
                <c:pt idx="672">
                  <c:v>5.6</c:v>
                </c:pt>
                <c:pt idx="673">
                  <c:v>5.6083299999999996</c:v>
                </c:pt>
                <c:pt idx="674">
                  <c:v>5.6166700000000001</c:v>
                </c:pt>
                <c:pt idx="675">
                  <c:v>5.625</c:v>
                </c:pt>
                <c:pt idx="676">
                  <c:v>5.6333299999999999</c:v>
                </c:pt>
                <c:pt idx="677">
                  <c:v>5.6416700000000004</c:v>
                </c:pt>
                <c:pt idx="678">
                  <c:v>5.65</c:v>
                </c:pt>
                <c:pt idx="679">
                  <c:v>5.6583300000000003</c:v>
                </c:pt>
                <c:pt idx="680">
                  <c:v>5.6666699999999999</c:v>
                </c:pt>
                <c:pt idx="681">
                  <c:v>5.6749999999999998</c:v>
                </c:pt>
                <c:pt idx="682">
                  <c:v>5.6833299999999998</c:v>
                </c:pt>
                <c:pt idx="683">
                  <c:v>5.6916700000000002</c:v>
                </c:pt>
                <c:pt idx="684">
                  <c:v>5.7</c:v>
                </c:pt>
                <c:pt idx="685">
                  <c:v>5.7083300000000001</c:v>
                </c:pt>
                <c:pt idx="686">
                  <c:v>5.7166699999999997</c:v>
                </c:pt>
                <c:pt idx="687">
                  <c:v>5.7249999999999996</c:v>
                </c:pt>
                <c:pt idx="688">
                  <c:v>5.7333299999999996</c:v>
                </c:pt>
                <c:pt idx="689">
                  <c:v>5.7416700000000001</c:v>
                </c:pt>
                <c:pt idx="690">
                  <c:v>5.75</c:v>
                </c:pt>
                <c:pt idx="691">
                  <c:v>5.7583299999999999</c:v>
                </c:pt>
                <c:pt idx="692">
                  <c:v>5.7666700000000004</c:v>
                </c:pt>
                <c:pt idx="693">
                  <c:v>5.7750000000000004</c:v>
                </c:pt>
                <c:pt idx="694">
                  <c:v>5.7833300000000003</c:v>
                </c:pt>
                <c:pt idx="695">
                  <c:v>5.7916699999999999</c:v>
                </c:pt>
                <c:pt idx="696">
                  <c:v>5.8</c:v>
                </c:pt>
                <c:pt idx="697">
                  <c:v>5.8083299999999998</c:v>
                </c:pt>
                <c:pt idx="698">
                  <c:v>5.8166700000000002</c:v>
                </c:pt>
                <c:pt idx="699">
                  <c:v>5.8250000000000002</c:v>
                </c:pt>
                <c:pt idx="700">
                  <c:v>5.8333300000000001</c:v>
                </c:pt>
                <c:pt idx="701">
                  <c:v>5.8416699999999997</c:v>
                </c:pt>
                <c:pt idx="702">
                  <c:v>5.85</c:v>
                </c:pt>
                <c:pt idx="703">
                  <c:v>5.8583299999999996</c:v>
                </c:pt>
                <c:pt idx="704">
                  <c:v>5.8666700000000001</c:v>
                </c:pt>
                <c:pt idx="705">
                  <c:v>5.875</c:v>
                </c:pt>
                <c:pt idx="706">
                  <c:v>5.8833299999999999</c:v>
                </c:pt>
                <c:pt idx="707">
                  <c:v>5.8916700000000004</c:v>
                </c:pt>
                <c:pt idx="708">
                  <c:v>5.9</c:v>
                </c:pt>
                <c:pt idx="709">
                  <c:v>5.9083300000000003</c:v>
                </c:pt>
                <c:pt idx="710">
                  <c:v>5.9166699999999999</c:v>
                </c:pt>
                <c:pt idx="711">
                  <c:v>5.9249999999999998</c:v>
                </c:pt>
                <c:pt idx="712">
                  <c:v>5.9333299999999998</c:v>
                </c:pt>
                <c:pt idx="713">
                  <c:v>5.9416700000000002</c:v>
                </c:pt>
                <c:pt idx="714">
                  <c:v>5.95</c:v>
                </c:pt>
                <c:pt idx="715">
                  <c:v>5.9583300000000001</c:v>
                </c:pt>
                <c:pt idx="716">
                  <c:v>5.9666699999999997</c:v>
                </c:pt>
                <c:pt idx="717">
                  <c:v>5.9749999999999996</c:v>
                </c:pt>
                <c:pt idx="718">
                  <c:v>5.9833299999999996</c:v>
                </c:pt>
                <c:pt idx="719">
                  <c:v>5.9916700000000001</c:v>
                </c:pt>
                <c:pt idx="720">
                  <c:v>6</c:v>
                </c:pt>
                <c:pt idx="721">
                  <c:v>6.0083299999999999</c:v>
                </c:pt>
                <c:pt idx="722">
                  <c:v>6.0166700000000004</c:v>
                </c:pt>
                <c:pt idx="723">
                  <c:v>6.0250000000000004</c:v>
                </c:pt>
                <c:pt idx="724">
                  <c:v>6.0333300000000003</c:v>
                </c:pt>
                <c:pt idx="725">
                  <c:v>6.0416699999999999</c:v>
                </c:pt>
                <c:pt idx="726">
                  <c:v>6.05</c:v>
                </c:pt>
                <c:pt idx="727">
                  <c:v>6.0583299999999998</c:v>
                </c:pt>
                <c:pt idx="728">
                  <c:v>6.0666700000000002</c:v>
                </c:pt>
                <c:pt idx="729">
                  <c:v>6.0750000000000002</c:v>
                </c:pt>
                <c:pt idx="730">
                  <c:v>6.0833300000000001</c:v>
                </c:pt>
                <c:pt idx="731">
                  <c:v>6.0916699999999997</c:v>
                </c:pt>
                <c:pt idx="732">
                  <c:v>6.1</c:v>
                </c:pt>
                <c:pt idx="733">
                  <c:v>6.1083299999999996</c:v>
                </c:pt>
                <c:pt idx="734">
                  <c:v>6.1166700000000001</c:v>
                </c:pt>
                <c:pt idx="735">
                  <c:v>6.125</c:v>
                </c:pt>
                <c:pt idx="736">
                  <c:v>6.1333299999999999</c:v>
                </c:pt>
                <c:pt idx="737">
                  <c:v>6.1416700000000004</c:v>
                </c:pt>
                <c:pt idx="738">
                  <c:v>6.15</c:v>
                </c:pt>
                <c:pt idx="739">
                  <c:v>6.1583300000000003</c:v>
                </c:pt>
                <c:pt idx="740">
                  <c:v>6.1666699999999999</c:v>
                </c:pt>
                <c:pt idx="741">
                  <c:v>6.1749999999999998</c:v>
                </c:pt>
                <c:pt idx="742">
                  <c:v>6.1833299999999998</c:v>
                </c:pt>
                <c:pt idx="743">
                  <c:v>6.1916700000000002</c:v>
                </c:pt>
                <c:pt idx="744">
                  <c:v>6.2</c:v>
                </c:pt>
                <c:pt idx="745">
                  <c:v>6.2083300000000001</c:v>
                </c:pt>
                <c:pt idx="746">
                  <c:v>6.2166699999999997</c:v>
                </c:pt>
                <c:pt idx="747">
                  <c:v>6.2249999999999996</c:v>
                </c:pt>
                <c:pt idx="748">
                  <c:v>6.2333299999999996</c:v>
                </c:pt>
                <c:pt idx="749">
                  <c:v>6.2416700000000001</c:v>
                </c:pt>
                <c:pt idx="750">
                  <c:v>6.25</c:v>
                </c:pt>
                <c:pt idx="751">
                  <c:v>6.2583299999999999</c:v>
                </c:pt>
                <c:pt idx="752">
                  <c:v>6.2666700000000004</c:v>
                </c:pt>
                <c:pt idx="753">
                  <c:v>6.2750000000000004</c:v>
                </c:pt>
                <c:pt idx="754">
                  <c:v>6.2833300000000003</c:v>
                </c:pt>
                <c:pt idx="755">
                  <c:v>6.2916699999999999</c:v>
                </c:pt>
                <c:pt idx="756">
                  <c:v>6.3</c:v>
                </c:pt>
                <c:pt idx="757">
                  <c:v>6.3083299999999998</c:v>
                </c:pt>
                <c:pt idx="758">
                  <c:v>6.3166700000000002</c:v>
                </c:pt>
                <c:pt idx="759">
                  <c:v>6.3250000000000002</c:v>
                </c:pt>
                <c:pt idx="760">
                  <c:v>6.3333300000000001</c:v>
                </c:pt>
                <c:pt idx="761">
                  <c:v>6.3416699999999997</c:v>
                </c:pt>
                <c:pt idx="762">
                  <c:v>6.35</c:v>
                </c:pt>
                <c:pt idx="763">
                  <c:v>6.3583299999999996</c:v>
                </c:pt>
                <c:pt idx="764">
                  <c:v>6.3666700000000001</c:v>
                </c:pt>
                <c:pt idx="765">
                  <c:v>6.375</c:v>
                </c:pt>
                <c:pt idx="766">
                  <c:v>6.3833299999999999</c:v>
                </c:pt>
                <c:pt idx="767">
                  <c:v>6.3916700000000004</c:v>
                </c:pt>
                <c:pt idx="768">
                  <c:v>6.4</c:v>
                </c:pt>
                <c:pt idx="769">
                  <c:v>6.4083300000000003</c:v>
                </c:pt>
                <c:pt idx="770">
                  <c:v>6.4166699999999999</c:v>
                </c:pt>
                <c:pt idx="771">
                  <c:v>6.4249999999999998</c:v>
                </c:pt>
                <c:pt idx="772">
                  <c:v>6.4333299999999998</c:v>
                </c:pt>
                <c:pt idx="773">
                  <c:v>6.4416700000000002</c:v>
                </c:pt>
                <c:pt idx="774">
                  <c:v>6.45</c:v>
                </c:pt>
                <c:pt idx="775">
                  <c:v>6.4583300000000001</c:v>
                </c:pt>
                <c:pt idx="776">
                  <c:v>6.4666699999999997</c:v>
                </c:pt>
                <c:pt idx="777">
                  <c:v>6.4749999999999996</c:v>
                </c:pt>
                <c:pt idx="778">
                  <c:v>6.4833299999999996</c:v>
                </c:pt>
                <c:pt idx="779">
                  <c:v>6.4916700000000001</c:v>
                </c:pt>
                <c:pt idx="780">
                  <c:v>6.5</c:v>
                </c:pt>
                <c:pt idx="781">
                  <c:v>6.5083299999999999</c:v>
                </c:pt>
                <c:pt idx="782">
                  <c:v>6.5166700000000004</c:v>
                </c:pt>
                <c:pt idx="783">
                  <c:v>6.5250000000000004</c:v>
                </c:pt>
                <c:pt idx="784">
                  <c:v>6.5333300000000003</c:v>
                </c:pt>
                <c:pt idx="785">
                  <c:v>6.5416699999999999</c:v>
                </c:pt>
                <c:pt idx="786">
                  <c:v>6.55</c:v>
                </c:pt>
                <c:pt idx="787">
                  <c:v>6.5583299999999998</c:v>
                </c:pt>
                <c:pt idx="788">
                  <c:v>6.5666700000000002</c:v>
                </c:pt>
                <c:pt idx="789">
                  <c:v>6.5750000000000002</c:v>
                </c:pt>
                <c:pt idx="790">
                  <c:v>6.5833300000000001</c:v>
                </c:pt>
                <c:pt idx="791">
                  <c:v>6.5916699999999997</c:v>
                </c:pt>
                <c:pt idx="792">
                  <c:v>6.6</c:v>
                </c:pt>
                <c:pt idx="793">
                  <c:v>6.6083299999999996</c:v>
                </c:pt>
                <c:pt idx="794">
                  <c:v>6.6166700000000001</c:v>
                </c:pt>
                <c:pt idx="795">
                  <c:v>6.625</c:v>
                </c:pt>
                <c:pt idx="796">
                  <c:v>6.6333299999999999</c:v>
                </c:pt>
                <c:pt idx="797">
                  <c:v>6.6416700000000004</c:v>
                </c:pt>
                <c:pt idx="798">
                  <c:v>6.65</c:v>
                </c:pt>
                <c:pt idx="799">
                  <c:v>6.6583300000000003</c:v>
                </c:pt>
                <c:pt idx="800">
                  <c:v>6.6666699999999999</c:v>
                </c:pt>
                <c:pt idx="801">
                  <c:v>6.6749999999999998</c:v>
                </c:pt>
                <c:pt idx="802">
                  <c:v>6.6833299999999998</c:v>
                </c:pt>
                <c:pt idx="803">
                  <c:v>6.6916700000000002</c:v>
                </c:pt>
                <c:pt idx="804">
                  <c:v>6.7</c:v>
                </c:pt>
                <c:pt idx="805">
                  <c:v>6.7083300000000001</c:v>
                </c:pt>
                <c:pt idx="806">
                  <c:v>6.7166699999999997</c:v>
                </c:pt>
                <c:pt idx="807">
                  <c:v>6.7249999999999996</c:v>
                </c:pt>
                <c:pt idx="808">
                  <c:v>6.7333299999999996</c:v>
                </c:pt>
                <c:pt idx="809">
                  <c:v>6.7416700000000001</c:v>
                </c:pt>
                <c:pt idx="810">
                  <c:v>6.75</c:v>
                </c:pt>
                <c:pt idx="811">
                  <c:v>6.7583299999999999</c:v>
                </c:pt>
                <c:pt idx="812">
                  <c:v>6.7666700000000004</c:v>
                </c:pt>
                <c:pt idx="813">
                  <c:v>6.7750000000000004</c:v>
                </c:pt>
                <c:pt idx="814">
                  <c:v>6.7833300000000003</c:v>
                </c:pt>
                <c:pt idx="815">
                  <c:v>6.7916699999999999</c:v>
                </c:pt>
                <c:pt idx="816">
                  <c:v>6.8</c:v>
                </c:pt>
                <c:pt idx="817">
                  <c:v>6.8083299999999998</c:v>
                </c:pt>
                <c:pt idx="818">
                  <c:v>6.8166700000000002</c:v>
                </c:pt>
                <c:pt idx="819">
                  <c:v>6.8250000000000002</c:v>
                </c:pt>
                <c:pt idx="820">
                  <c:v>6.8333300000000001</c:v>
                </c:pt>
                <c:pt idx="821">
                  <c:v>6.8416699999999997</c:v>
                </c:pt>
                <c:pt idx="822">
                  <c:v>6.85</c:v>
                </c:pt>
                <c:pt idx="823">
                  <c:v>6.8583299999999996</c:v>
                </c:pt>
                <c:pt idx="824">
                  <c:v>6.8666700000000001</c:v>
                </c:pt>
                <c:pt idx="825">
                  <c:v>6.875</c:v>
                </c:pt>
                <c:pt idx="826">
                  <c:v>6.8833299999999999</c:v>
                </c:pt>
                <c:pt idx="827">
                  <c:v>6.8916700000000004</c:v>
                </c:pt>
                <c:pt idx="828">
                  <c:v>6.9</c:v>
                </c:pt>
                <c:pt idx="829">
                  <c:v>6.9083300000000003</c:v>
                </c:pt>
                <c:pt idx="830">
                  <c:v>6.9166699999999999</c:v>
                </c:pt>
                <c:pt idx="831">
                  <c:v>6.9249999999999998</c:v>
                </c:pt>
                <c:pt idx="832">
                  <c:v>6.9333299999999998</c:v>
                </c:pt>
                <c:pt idx="833">
                  <c:v>6.9416700000000002</c:v>
                </c:pt>
                <c:pt idx="834">
                  <c:v>6.95</c:v>
                </c:pt>
                <c:pt idx="835">
                  <c:v>6.9583300000000001</c:v>
                </c:pt>
                <c:pt idx="836">
                  <c:v>6.9666699999999997</c:v>
                </c:pt>
                <c:pt idx="837">
                  <c:v>6.9749999999999996</c:v>
                </c:pt>
                <c:pt idx="838">
                  <c:v>6.9833299999999996</c:v>
                </c:pt>
                <c:pt idx="839">
                  <c:v>6.9916700000000001</c:v>
                </c:pt>
                <c:pt idx="840">
                  <c:v>7</c:v>
                </c:pt>
              </c:numCache>
            </c:numRef>
          </c:xVal>
          <c:yVal>
            <c:numRef>
              <c:f>Standard!$F$18:$F$858</c:f>
              <c:numCache>
                <c:formatCode>General</c:formatCode>
                <c:ptCount val="841"/>
                <c:pt idx="0">
                  <c:v>0</c:v>
                </c:pt>
                <c:pt idx="1">
                  <c:v>0</c:v>
                </c:pt>
                <c:pt idx="2">
                  <c:v>0</c:v>
                </c:pt>
                <c:pt idx="3">
                  <c:v>0</c:v>
                </c:pt>
                <c:pt idx="4">
                  <c:v>0</c:v>
                </c:pt>
                <c:pt idx="5">
                  <c:v>1</c:v>
                </c:pt>
                <c:pt idx="6">
                  <c:v>2</c:v>
                </c:pt>
                <c:pt idx="7">
                  <c:v>2</c:v>
                </c:pt>
                <c:pt idx="8">
                  <c:v>2</c:v>
                </c:pt>
                <c:pt idx="9">
                  <c:v>2</c:v>
                </c:pt>
                <c:pt idx="10">
                  <c:v>2</c:v>
                </c:pt>
                <c:pt idx="11">
                  <c:v>2</c:v>
                </c:pt>
                <c:pt idx="12">
                  <c:v>2</c:v>
                </c:pt>
                <c:pt idx="13">
                  <c:v>2</c:v>
                </c:pt>
                <c:pt idx="14">
                  <c:v>2</c:v>
                </c:pt>
                <c:pt idx="15">
                  <c:v>2</c:v>
                </c:pt>
                <c:pt idx="16">
                  <c:v>2</c:v>
                </c:pt>
                <c:pt idx="17">
                  <c:v>3</c:v>
                </c:pt>
                <c:pt idx="18">
                  <c:v>3</c:v>
                </c:pt>
                <c:pt idx="19">
                  <c:v>2</c:v>
                </c:pt>
                <c:pt idx="20">
                  <c:v>2</c:v>
                </c:pt>
                <c:pt idx="21">
                  <c:v>2</c:v>
                </c:pt>
                <c:pt idx="22">
                  <c:v>2</c:v>
                </c:pt>
                <c:pt idx="23">
                  <c:v>2</c:v>
                </c:pt>
                <c:pt idx="24">
                  <c:v>2</c:v>
                </c:pt>
                <c:pt idx="25">
                  <c:v>2</c:v>
                </c:pt>
                <c:pt idx="26">
                  <c:v>2</c:v>
                </c:pt>
                <c:pt idx="27">
                  <c:v>2</c:v>
                </c:pt>
                <c:pt idx="28">
                  <c:v>2</c:v>
                </c:pt>
                <c:pt idx="29">
                  <c:v>2</c:v>
                </c:pt>
                <c:pt idx="30">
                  <c:v>2</c:v>
                </c:pt>
                <c:pt idx="31">
                  <c:v>2</c:v>
                </c:pt>
                <c:pt idx="32">
                  <c:v>2</c:v>
                </c:pt>
                <c:pt idx="33">
                  <c:v>3</c:v>
                </c:pt>
                <c:pt idx="34">
                  <c:v>3</c:v>
                </c:pt>
                <c:pt idx="35">
                  <c:v>3</c:v>
                </c:pt>
                <c:pt idx="36">
                  <c:v>3</c:v>
                </c:pt>
                <c:pt idx="37">
                  <c:v>2</c:v>
                </c:pt>
                <c:pt idx="38">
                  <c:v>2</c:v>
                </c:pt>
                <c:pt idx="39">
                  <c:v>3</c:v>
                </c:pt>
                <c:pt idx="40">
                  <c:v>6</c:v>
                </c:pt>
                <c:pt idx="41">
                  <c:v>10</c:v>
                </c:pt>
                <c:pt idx="42">
                  <c:v>12</c:v>
                </c:pt>
                <c:pt idx="43">
                  <c:v>11</c:v>
                </c:pt>
                <c:pt idx="44">
                  <c:v>9</c:v>
                </c:pt>
                <c:pt idx="45">
                  <c:v>7</c:v>
                </c:pt>
                <c:pt idx="46">
                  <c:v>5</c:v>
                </c:pt>
                <c:pt idx="47">
                  <c:v>4</c:v>
                </c:pt>
                <c:pt idx="48">
                  <c:v>3</c:v>
                </c:pt>
                <c:pt idx="49">
                  <c:v>2</c:v>
                </c:pt>
                <c:pt idx="50">
                  <c:v>1</c:v>
                </c:pt>
                <c:pt idx="51">
                  <c:v>1</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1</c:v>
                </c:pt>
                <c:pt idx="102">
                  <c:v>1</c:v>
                </c:pt>
                <c:pt idx="103">
                  <c:v>1</c:v>
                </c:pt>
                <c:pt idx="104">
                  <c:v>1</c:v>
                </c:pt>
                <c:pt idx="105">
                  <c:v>2</c:v>
                </c:pt>
                <c:pt idx="106">
                  <c:v>2</c:v>
                </c:pt>
                <c:pt idx="107">
                  <c:v>2</c:v>
                </c:pt>
                <c:pt idx="108">
                  <c:v>2</c:v>
                </c:pt>
                <c:pt idx="109">
                  <c:v>1</c:v>
                </c:pt>
                <c:pt idx="110">
                  <c:v>1</c:v>
                </c:pt>
                <c:pt idx="111">
                  <c:v>1</c:v>
                </c:pt>
                <c:pt idx="112">
                  <c:v>1</c:v>
                </c:pt>
                <c:pt idx="113">
                  <c:v>1</c:v>
                </c:pt>
                <c:pt idx="114">
                  <c:v>1</c:v>
                </c:pt>
                <c:pt idx="115">
                  <c:v>1</c:v>
                </c:pt>
                <c:pt idx="116">
                  <c:v>1</c:v>
                </c:pt>
                <c:pt idx="117">
                  <c:v>1</c:v>
                </c:pt>
                <c:pt idx="118">
                  <c:v>1</c:v>
                </c:pt>
                <c:pt idx="119">
                  <c:v>1</c:v>
                </c:pt>
                <c:pt idx="120">
                  <c:v>0</c:v>
                </c:pt>
                <c:pt idx="121">
                  <c:v>0</c:v>
                </c:pt>
                <c:pt idx="122">
                  <c:v>0</c:v>
                </c:pt>
                <c:pt idx="123">
                  <c:v>0</c:v>
                </c:pt>
                <c:pt idx="124">
                  <c:v>0</c:v>
                </c:pt>
                <c:pt idx="125">
                  <c:v>1</c:v>
                </c:pt>
                <c:pt idx="126">
                  <c:v>1</c:v>
                </c:pt>
                <c:pt idx="127">
                  <c:v>2</c:v>
                </c:pt>
                <c:pt idx="128">
                  <c:v>2</c:v>
                </c:pt>
                <c:pt idx="129">
                  <c:v>2</c:v>
                </c:pt>
                <c:pt idx="130">
                  <c:v>3</c:v>
                </c:pt>
                <c:pt idx="131">
                  <c:v>3</c:v>
                </c:pt>
                <c:pt idx="132">
                  <c:v>0</c:v>
                </c:pt>
                <c:pt idx="133">
                  <c:v>0</c:v>
                </c:pt>
                <c:pt idx="134">
                  <c:v>0</c:v>
                </c:pt>
                <c:pt idx="135">
                  <c:v>0</c:v>
                </c:pt>
                <c:pt idx="136">
                  <c:v>1</c:v>
                </c:pt>
                <c:pt idx="137">
                  <c:v>2</c:v>
                </c:pt>
                <c:pt idx="138">
                  <c:v>3</c:v>
                </c:pt>
                <c:pt idx="139">
                  <c:v>4</c:v>
                </c:pt>
                <c:pt idx="140">
                  <c:v>4</c:v>
                </c:pt>
                <c:pt idx="141">
                  <c:v>4</c:v>
                </c:pt>
                <c:pt idx="142">
                  <c:v>4</c:v>
                </c:pt>
                <c:pt idx="143">
                  <c:v>3</c:v>
                </c:pt>
                <c:pt idx="144">
                  <c:v>3</c:v>
                </c:pt>
                <c:pt idx="145">
                  <c:v>3</c:v>
                </c:pt>
                <c:pt idx="146">
                  <c:v>3</c:v>
                </c:pt>
                <c:pt idx="147">
                  <c:v>3</c:v>
                </c:pt>
                <c:pt idx="148">
                  <c:v>2</c:v>
                </c:pt>
                <c:pt idx="149">
                  <c:v>2</c:v>
                </c:pt>
                <c:pt idx="150">
                  <c:v>3</c:v>
                </c:pt>
                <c:pt idx="151">
                  <c:v>4</c:v>
                </c:pt>
                <c:pt idx="152">
                  <c:v>5</c:v>
                </c:pt>
                <c:pt idx="153">
                  <c:v>6</c:v>
                </c:pt>
                <c:pt idx="154">
                  <c:v>6</c:v>
                </c:pt>
                <c:pt idx="155">
                  <c:v>6</c:v>
                </c:pt>
                <c:pt idx="156">
                  <c:v>6</c:v>
                </c:pt>
                <c:pt idx="157">
                  <c:v>6</c:v>
                </c:pt>
                <c:pt idx="158">
                  <c:v>6</c:v>
                </c:pt>
                <c:pt idx="159">
                  <c:v>7</c:v>
                </c:pt>
                <c:pt idx="160">
                  <c:v>7</c:v>
                </c:pt>
                <c:pt idx="161">
                  <c:v>7</c:v>
                </c:pt>
                <c:pt idx="162">
                  <c:v>7</c:v>
                </c:pt>
                <c:pt idx="163">
                  <c:v>7</c:v>
                </c:pt>
                <c:pt idx="164">
                  <c:v>8</c:v>
                </c:pt>
                <c:pt idx="165">
                  <c:v>8</c:v>
                </c:pt>
                <c:pt idx="166">
                  <c:v>8</c:v>
                </c:pt>
                <c:pt idx="167">
                  <c:v>9</c:v>
                </c:pt>
                <c:pt idx="168">
                  <c:v>9</c:v>
                </c:pt>
                <c:pt idx="169">
                  <c:v>10</c:v>
                </c:pt>
                <c:pt idx="170">
                  <c:v>11</c:v>
                </c:pt>
                <c:pt idx="171">
                  <c:v>11</c:v>
                </c:pt>
                <c:pt idx="172">
                  <c:v>11</c:v>
                </c:pt>
                <c:pt idx="173">
                  <c:v>11</c:v>
                </c:pt>
                <c:pt idx="174">
                  <c:v>11</c:v>
                </c:pt>
                <c:pt idx="175">
                  <c:v>12</c:v>
                </c:pt>
                <c:pt idx="176">
                  <c:v>12</c:v>
                </c:pt>
                <c:pt idx="177">
                  <c:v>12</c:v>
                </c:pt>
                <c:pt idx="178">
                  <c:v>12</c:v>
                </c:pt>
                <c:pt idx="179">
                  <c:v>12</c:v>
                </c:pt>
                <c:pt idx="180">
                  <c:v>12</c:v>
                </c:pt>
                <c:pt idx="181">
                  <c:v>12</c:v>
                </c:pt>
                <c:pt idx="182">
                  <c:v>12</c:v>
                </c:pt>
                <c:pt idx="183">
                  <c:v>12</c:v>
                </c:pt>
                <c:pt idx="184">
                  <c:v>13</c:v>
                </c:pt>
                <c:pt idx="185">
                  <c:v>13</c:v>
                </c:pt>
                <c:pt idx="186">
                  <c:v>13</c:v>
                </c:pt>
                <c:pt idx="187">
                  <c:v>13</c:v>
                </c:pt>
                <c:pt idx="188">
                  <c:v>14</c:v>
                </c:pt>
                <c:pt idx="189">
                  <c:v>14</c:v>
                </c:pt>
                <c:pt idx="190">
                  <c:v>14</c:v>
                </c:pt>
                <c:pt idx="191">
                  <c:v>12</c:v>
                </c:pt>
                <c:pt idx="192">
                  <c:v>10</c:v>
                </c:pt>
                <c:pt idx="193">
                  <c:v>9</c:v>
                </c:pt>
                <c:pt idx="194">
                  <c:v>10</c:v>
                </c:pt>
                <c:pt idx="195">
                  <c:v>12</c:v>
                </c:pt>
                <c:pt idx="196">
                  <c:v>13</c:v>
                </c:pt>
                <c:pt idx="197">
                  <c:v>13</c:v>
                </c:pt>
                <c:pt idx="198">
                  <c:v>13</c:v>
                </c:pt>
                <c:pt idx="199">
                  <c:v>14</c:v>
                </c:pt>
                <c:pt idx="200">
                  <c:v>14</c:v>
                </c:pt>
                <c:pt idx="201">
                  <c:v>15</c:v>
                </c:pt>
                <c:pt idx="202">
                  <c:v>16</c:v>
                </c:pt>
                <c:pt idx="203">
                  <c:v>17</c:v>
                </c:pt>
                <c:pt idx="204">
                  <c:v>19</c:v>
                </c:pt>
                <c:pt idx="205">
                  <c:v>19</c:v>
                </c:pt>
                <c:pt idx="206">
                  <c:v>19</c:v>
                </c:pt>
                <c:pt idx="207">
                  <c:v>19</c:v>
                </c:pt>
                <c:pt idx="208">
                  <c:v>18</c:v>
                </c:pt>
                <c:pt idx="209">
                  <c:v>18</c:v>
                </c:pt>
                <c:pt idx="210">
                  <c:v>18</c:v>
                </c:pt>
                <c:pt idx="211">
                  <c:v>16</c:v>
                </c:pt>
                <c:pt idx="212">
                  <c:v>15</c:v>
                </c:pt>
                <c:pt idx="213">
                  <c:v>15</c:v>
                </c:pt>
                <c:pt idx="214">
                  <c:v>15</c:v>
                </c:pt>
                <c:pt idx="215">
                  <c:v>15</c:v>
                </c:pt>
                <c:pt idx="216">
                  <c:v>15</c:v>
                </c:pt>
                <c:pt idx="217">
                  <c:v>15</c:v>
                </c:pt>
                <c:pt idx="218">
                  <c:v>15</c:v>
                </c:pt>
                <c:pt idx="219">
                  <c:v>16</c:v>
                </c:pt>
                <c:pt idx="220">
                  <c:v>16</c:v>
                </c:pt>
                <c:pt idx="221">
                  <c:v>16</c:v>
                </c:pt>
                <c:pt idx="222">
                  <c:v>15</c:v>
                </c:pt>
                <c:pt idx="223">
                  <c:v>15</c:v>
                </c:pt>
                <c:pt idx="224">
                  <c:v>14</c:v>
                </c:pt>
                <c:pt idx="225">
                  <c:v>14</c:v>
                </c:pt>
                <c:pt idx="226">
                  <c:v>15</c:v>
                </c:pt>
                <c:pt idx="227">
                  <c:v>15</c:v>
                </c:pt>
                <c:pt idx="228">
                  <c:v>15</c:v>
                </c:pt>
                <c:pt idx="229">
                  <c:v>16</c:v>
                </c:pt>
                <c:pt idx="230">
                  <c:v>16</c:v>
                </c:pt>
                <c:pt idx="231">
                  <c:v>15</c:v>
                </c:pt>
                <c:pt idx="232">
                  <c:v>15</c:v>
                </c:pt>
                <c:pt idx="233">
                  <c:v>14</c:v>
                </c:pt>
                <c:pt idx="234">
                  <c:v>14</c:v>
                </c:pt>
                <c:pt idx="235">
                  <c:v>14</c:v>
                </c:pt>
                <c:pt idx="236">
                  <c:v>14</c:v>
                </c:pt>
                <c:pt idx="237">
                  <c:v>15</c:v>
                </c:pt>
                <c:pt idx="238">
                  <c:v>15</c:v>
                </c:pt>
                <c:pt idx="239">
                  <c:v>15</c:v>
                </c:pt>
                <c:pt idx="240">
                  <c:v>16</c:v>
                </c:pt>
                <c:pt idx="241">
                  <c:v>15</c:v>
                </c:pt>
                <c:pt idx="242">
                  <c:v>15</c:v>
                </c:pt>
                <c:pt idx="243">
                  <c:v>15</c:v>
                </c:pt>
                <c:pt idx="244">
                  <c:v>15</c:v>
                </c:pt>
                <c:pt idx="245">
                  <c:v>16</c:v>
                </c:pt>
                <c:pt idx="246">
                  <c:v>16</c:v>
                </c:pt>
                <c:pt idx="247">
                  <c:v>15</c:v>
                </c:pt>
                <c:pt idx="248">
                  <c:v>15</c:v>
                </c:pt>
                <c:pt idx="249">
                  <c:v>15</c:v>
                </c:pt>
                <c:pt idx="250">
                  <c:v>15</c:v>
                </c:pt>
                <c:pt idx="251">
                  <c:v>15</c:v>
                </c:pt>
                <c:pt idx="252">
                  <c:v>15</c:v>
                </c:pt>
                <c:pt idx="253">
                  <c:v>15</c:v>
                </c:pt>
                <c:pt idx="254">
                  <c:v>15</c:v>
                </c:pt>
                <c:pt idx="255">
                  <c:v>15</c:v>
                </c:pt>
                <c:pt idx="256">
                  <c:v>15</c:v>
                </c:pt>
                <c:pt idx="257">
                  <c:v>15</c:v>
                </c:pt>
                <c:pt idx="258">
                  <c:v>15</c:v>
                </c:pt>
                <c:pt idx="259">
                  <c:v>15</c:v>
                </c:pt>
                <c:pt idx="260">
                  <c:v>14</c:v>
                </c:pt>
                <c:pt idx="261">
                  <c:v>15</c:v>
                </c:pt>
                <c:pt idx="262">
                  <c:v>15</c:v>
                </c:pt>
                <c:pt idx="263">
                  <c:v>17</c:v>
                </c:pt>
                <c:pt idx="264">
                  <c:v>18</c:v>
                </c:pt>
                <c:pt idx="265">
                  <c:v>18</c:v>
                </c:pt>
                <c:pt idx="266">
                  <c:v>17</c:v>
                </c:pt>
                <c:pt idx="267">
                  <c:v>17</c:v>
                </c:pt>
                <c:pt idx="268">
                  <c:v>17</c:v>
                </c:pt>
                <c:pt idx="269">
                  <c:v>17</c:v>
                </c:pt>
                <c:pt idx="270">
                  <c:v>17</c:v>
                </c:pt>
                <c:pt idx="271">
                  <c:v>17</c:v>
                </c:pt>
                <c:pt idx="272">
                  <c:v>16</c:v>
                </c:pt>
                <c:pt idx="273">
                  <c:v>16</c:v>
                </c:pt>
                <c:pt idx="274">
                  <c:v>15</c:v>
                </c:pt>
                <c:pt idx="275">
                  <c:v>15</c:v>
                </c:pt>
                <c:pt idx="276">
                  <c:v>16</c:v>
                </c:pt>
                <c:pt idx="277">
                  <c:v>15</c:v>
                </c:pt>
                <c:pt idx="278">
                  <c:v>15</c:v>
                </c:pt>
                <c:pt idx="279">
                  <c:v>15</c:v>
                </c:pt>
                <c:pt idx="280">
                  <c:v>15</c:v>
                </c:pt>
                <c:pt idx="281">
                  <c:v>16</c:v>
                </c:pt>
                <c:pt idx="282">
                  <c:v>17</c:v>
                </c:pt>
                <c:pt idx="283">
                  <c:v>17</c:v>
                </c:pt>
                <c:pt idx="284">
                  <c:v>16</c:v>
                </c:pt>
                <c:pt idx="285">
                  <c:v>16</c:v>
                </c:pt>
                <c:pt idx="286">
                  <c:v>16</c:v>
                </c:pt>
                <c:pt idx="287">
                  <c:v>16</c:v>
                </c:pt>
                <c:pt idx="288">
                  <c:v>15</c:v>
                </c:pt>
                <c:pt idx="289">
                  <c:v>15</c:v>
                </c:pt>
                <c:pt idx="290">
                  <c:v>15</c:v>
                </c:pt>
                <c:pt idx="291">
                  <c:v>15</c:v>
                </c:pt>
                <c:pt idx="292">
                  <c:v>16</c:v>
                </c:pt>
                <c:pt idx="293">
                  <c:v>16</c:v>
                </c:pt>
                <c:pt idx="294">
                  <c:v>17</c:v>
                </c:pt>
                <c:pt idx="295">
                  <c:v>17</c:v>
                </c:pt>
                <c:pt idx="296">
                  <c:v>17</c:v>
                </c:pt>
                <c:pt idx="297">
                  <c:v>16</c:v>
                </c:pt>
                <c:pt idx="298">
                  <c:v>16</c:v>
                </c:pt>
                <c:pt idx="299">
                  <c:v>16</c:v>
                </c:pt>
                <c:pt idx="300">
                  <c:v>16</c:v>
                </c:pt>
                <c:pt idx="301">
                  <c:v>16</c:v>
                </c:pt>
                <c:pt idx="302">
                  <c:v>16</c:v>
                </c:pt>
                <c:pt idx="303">
                  <c:v>15</c:v>
                </c:pt>
                <c:pt idx="304">
                  <c:v>16</c:v>
                </c:pt>
                <c:pt idx="305">
                  <c:v>16</c:v>
                </c:pt>
                <c:pt idx="306">
                  <c:v>16</c:v>
                </c:pt>
                <c:pt idx="307">
                  <c:v>16</c:v>
                </c:pt>
                <c:pt idx="308">
                  <c:v>16</c:v>
                </c:pt>
                <c:pt idx="309">
                  <c:v>17</c:v>
                </c:pt>
                <c:pt idx="310">
                  <c:v>17</c:v>
                </c:pt>
                <c:pt idx="311">
                  <c:v>17</c:v>
                </c:pt>
                <c:pt idx="312">
                  <c:v>18</c:v>
                </c:pt>
                <c:pt idx="313">
                  <c:v>19</c:v>
                </c:pt>
                <c:pt idx="314">
                  <c:v>19</c:v>
                </c:pt>
                <c:pt idx="315">
                  <c:v>20</c:v>
                </c:pt>
                <c:pt idx="316">
                  <c:v>20</c:v>
                </c:pt>
                <c:pt idx="317">
                  <c:v>19</c:v>
                </c:pt>
                <c:pt idx="318">
                  <c:v>19</c:v>
                </c:pt>
                <c:pt idx="319">
                  <c:v>19</c:v>
                </c:pt>
                <c:pt idx="320">
                  <c:v>18</c:v>
                </c:pt>
                <c:pt idx="321">
                  <c:v>16</c:v>
                </c:pt>
                <c:pt idx="322">
                  <c:v>16</c:v>
                </c:pt>
                <c:pt idx="323">
                  <c:v>15</c:v>
                </c:pt>
                <c:pt idx="324">
                  <c:v>15</c:v>
                </c:pt>
                <c:pt idx="325">
                  <c:v>15</c:v>
                </c:pt>
                <c:pt idx="326">
                  <c:v>16</c:v>
                </c:pt>
                <c:pt idx="327">
                  <c:v>16</c:v>
                </c:pt>
                <c:pt idx="328">
                  <c:v>16</c:v>
                </c:pt>
                <c:pt idx="329">
                  <c:v>16</c:v>
                </c:pt>
                <c:pt idx="330">
                  <c:v>16</c:v>
                </c:pt>
                <c:pt idx="331">
                  <c:v>16</c:v>
                </c:pt>
                <c:pt idx="332">
                  <c:v>16</c:v>
                </c:pt>
                <c:pt idx="333">
                  <c:v>17</c:v>
                </c:pt>
                <c:pt idx="334">
                  <c:v>17</c:v>
                </c:pt>
                <c:pt idx="335">
                  <c:v>17</c:v>
                </c:pt>
                <c:pt idx="336">
                  <c:v>17</c:v>
                </c:pt>
                <c:pt idx="337">
                  <c:v>18</c:v>
                </c:pt>
                <c:pt idx="338">
                  <c:v>18</c:v>
                </c:pt>
                <c:pt idx="339">
                  <c:v>18</c:v>
                </c:pt>
                <c:pt idx="340">
                  <c:v>16</c:v>
                </c:pt>
                <c:pt idx="341">
                  <c:v>15</c:v>
                </c:pt>
                <c:pt idx="342">
                  <c:v>15</c:v>
                </c:pt>
                <c:pt idx="343">
                  <c:v>15</c:v>
                </c:pt>
                <c:pt idx="344">
                  <c:v>15</c:v>
                </c:pt>
                <c:pt idx="345">
                  <c:v>16</c:v>
                </c:pt>
                <c:pt idx="346">
                  <c:v>16</c:v>
                </c:pt>
                <c:pt idx="347">
                  <c:v>17</c:v>
                </c:pt>
                <c:pt idx="348">
                  <c:v>16</c:v>
                </c:pt>
                <c:pt idx="349">
                  <c:v>16</c:v>
                </c:pt>
                <c:pt idx="350">
                  <c:v>16</c:v>
                </c:pt>
                <c:pt idx="351">
                  <c:v>16</c:v>
                </c:pt>
                <c:pt idx="352">
                  <c:v>15</c:v>
                </c:pt>
                <c:pt idx="353">
                  <c:v>15</c:v>
                </c:pt>
                <c:pt idx="354">
                  <c:v>14</c:v>
                </c:pt>
                <c:pt idx="355">
                  <c:v>14</c:v>
                </c:pt>
                <c:pt idx="356">
                  <c:v>14</c:v>
                </c:pt>
                <c:pt idx="357">
                  <c:v>15</c:v>
                </c:pt>
                <c:pt idx="358">
                  <c:v>17</c:v>
                </c:pt>
                <c:pt idx="359">
                  <c:v>17</c:v>
                </c:pt>
                <c:pt idx="360">
                  <c:v>17</c:v>
                </c:pt>
                <c:pt idx="361">
                  <c:v>17</c:v>
                </c:pt>
                <c:pt idx="362">
                  <c:v>18</c:v>
                </c:pt>
                <c:pt idx="363">
                  <c:v>18</c:v>
                </c:pt>
                <c:pt idx="364">
                  <c:v>18</c:v>
                </c:pt>
                <c:pt idx="365">
                  <c:v>18</c:v>
                </c:pt>
                <c:pt idx="366">
                  <c:v>18</c:v>
                </c:pt>
                <c:pt idx="367">
                  <c:v>17</c:v>
                </c:pt>
                <c:pt idx="368">
                  <c:v>17</c:v>
                </c:pt>
                <c:pt idx="369">
                  <c:v>17</c:v>
                </c:pt>
                <c:pt idx="370">
                  <c:v>17</c:v>
                </c:pt>
                <c:pt idx="371">
                  <c:v>17</c:v>
                </c:pt>
                <c:pt idx="372">
                  <c:v>16</c:v>
                </c:pt>
                <c:pt idx="373">
                  <c:v>15</c:v>
                </c:pt>
                <c:pt idx="374">
                  <c:v>15</c:v>
                </c:pt>
                <c:pt idx="375">
                  <c:v>15</c:v>
                </c:pt>
                <c:pt idx="376">
                  <c:v>15</c:v>
                </c:pt>
                <c:pt idx="377">
                  <c:v>16</c:v>
                </c:pt>
                <c:pt idx="378">
                  <c:v>16</c:v>
                </c:pt>
                <c:pt idx="379">
                  <c:v>17</c:v>
                </c:pt>
                <c:pt idx="380">
                  <c:v>17</c:v>
                </c:pt>
                <c:pt idx="381">
                  <c:v>17</c:v>
                </c:pt>
                <c:pt idx="382">
                  <c:v>18</c:v>
                </c:pt>
                <c:pt idx="383">
                  <c:v>18</c:v>
                </c:pt>
                <c:pt idx="384">
                  <c:v>18</c:v>
                </c:pt>
                <c:pt idx="385">
                  <c:v>18</c:v>
                </c:pt>
                <c:pt idx="386">
                  <c:v>18</c:v>
                </c:pt>
                <c:pt idx="387">
                  <c:v>17</c:v>
                </c:pt>
                <c:pt idx="388">
                  <c:v>17</c:v>
                </c:pt>
                <c:pt idx="389">
                  <c:v>17</c:v>
                </c:pt>
                <c:pt idx="390">
                  <c:v>17</c:v>
                </c:pt>
                <c:pt idx="391">
                  <c:v>17</c:v>
                </c:pt>
                <c:pt idx="392">
                  <c:v>17</c:v>
                </c:pt>
                <c:pt idx="393">
                  <c:v>18</c:v>
                </c:pt>
                <c:pt idx="394">
                  <c:v>20</c:v>
                </c:pt>
                <c:pt idx="395">
                  <c:v>22</c:v>
                </c:pt>
                <c:pt idx="396">
                  <c:v>22</c:v>
                </c:pt>
                <c:pt idx="397">
                  <c:v>23</c:v>
                </c:pt>
                <c:pt idx="398">
                  <c:v>25</c:v>
                </c:pt>
                <c:pt idx="399">
                  <c:v>27</c:v>
                </c:pt>
                <c:pt idx="400">
                  <c:v>30</c:v>
                </c:pt>
                <c:pt idx="401">
                  <c:v>33</c:v>
                </c:pt>
                <c:pt idx="402">
                  <c:v>36</c:v>
                </c:pt>
                <c:pt idx="403">
                  <c:v>41</c:v>
                </c:pt>
                <c:pt idx="404">
                  <c:v>46</c:v>
                </c:pt>
                <c:pt idx="405">
                  <c:v>51</c:v>
                </c:pt>
                <c:pt idx="406">
                  <c:v>57</c:v>
                </c:pt>
                <c:pt idx="407">
                  <c:v>65</c:v>
                </c:pt>
                <c:pt idx="408">
                  <c:v>73</c:v>
                </c:pt>
                <c:pt idx="409">
                  <c:v>84</c:v>
                </c:pt>
                <c:pt idx="410">
                  <c:v>97</c:v>
                </c:pt>
                <c:pt idx="411">
                  <c:v>114</c:v>
                </c:pt>
                <c:pt idx="412">
                  <c:v>134</c:v>
                </c:pt>
                <c:pt idx="413">
                  <c:v>160</c:v>
                </c:pt>
                <c:pt idx="414">
                  <c:v>192</c:v>
                </c:pt>
                <c:pt idx="415">
                  <c:v>232</c:v>
                </c:pt>
                <c:pt idx="416">
                  <c:v>281</c:v>
                </c:pt>
                <c:pt idx="417">
                  <c:v>342</c:v>
                </c:pt>
                <c:pt idx="418">
                  <c:v>415</c:v>
                </c:pt>
                <c:pt idx="419">
                  <c:v>505</c:v>
                </c:pt>
                <c:pt idx="420">
                  <c:v>613</c:v>
                </c:pt>
                <c:pt idx="421">
                  <c:v>741</c:v>
                </c:pt>
                <c:pt idx="422">
                  <c:v>890</c:v>
                </c:pt>
                <c:pt idx="423">
                  <c:v>1062</c:v>
                </c:pt>
                <c:pt idx="424">
                  <c:v>1259</c:v>
                </c:pt>
                <c:pt idx="425">
                  <c:v>1483</c:v>
                </c:pt>
                <c:pt idx="426">
                  <c:v>1733</c:v>
                </c:pt>
                <c:pt idx="427">
                  <c:v>2011</c:v>
                </c:pt>
                <c:pt idx="428">
                  <c:v>2317</c:v>
                </c:pt>
                <c:pt idx="429">
                  <c:v>2651</c:v>
                </c:pt>
                <c:pt idx="430">
                  <c:v>3011</c:v>
                </c:pt>
                <c:pt idx="431">
                  <c:v>3397</c:v>
                </c:pt>
                <c:pt idx="432">
                  <c:v>3806</c:v>
                </c:pt>
                <c:pt idx="433">
                  <c:v>4236</c:v>
                </c:pt>
                <c:pt idx="434">
                  <c:v>4686</c:v>
                </c:pt>
                <c:pt idx="435">
                  <c:v>5151</c:v>
                </c:pt>
                <c:pt idx="436">
                  <c:v>5627</c:v>
                </c:pt>
                <c:pt idx="437">
                  <c:v>6111</c:v>
                </c:pt>
                <c:pt idx="438">
                  <c:v>6599</c:v>
                </c:pt>
                <c:pt idx="439">
                  <c:v>7087</c:v>
                </c:pt>
                <c:pt idx="440">
                  <c:v>7571</c:v>
                </c:pt>
                <c:pt idx="441">
                  <c:v>8046</c:v>
                </c:pt>
                <c:pt idx="442">
                  <c:v>8508</c:v>
                </c:pt>
                <c:pt idx="443">
                  <c:v>8953</c:v>
                </c:pt>
                <c:pt idx="444">
                  <c:v>9376</c:v>
                </c:pt>
                <c:pt idx="445">
                  <c:v>9776</c:v>
                </c:pt>
                <c:pt idx="446">
                  <c:v>10148</c:v>
                </c:pt>
                <c:pt idx="447">
                  <c:v>10490</c:v>
                </c:pt>
                <c:pt idx="448">
                  <c:v>10799</c:v>
                </c:pt>
                <c:pt idx="449">
                  <c:v>11073</c:v>
                </c:pt>
                <c:pt idx="450">
                  <c:v>11310</c:v>
                </c:pt>
                <c:pt idx="451">
                  <c:v>11509</c:v>
                </c:pt>
                <c:pt idx="452">
                  <c:v>11668</c:v>
                </c:pt>
                <c:pt idx="453">
                  <c:v>11789</c:v>
                </c:pt>
                <c:pt idx="454">
                  <c:v>11872</c:v>
                </c:pt>
                <c:pt idx="455">
                  <c:v>11915</c:v>
                </c:pt>
                <c:pt idx="456">
                  <c:v>11922</c:v>
                </c:pt>
                <c:pt idx="457">
                  <c:v>11890</c:v>
                </c:pt>
                <c:pt idx="458">
                  <c:v>11824</c:v>
                </c:pt>
                <c:pt idx="459">
                  <c:v>11724</c:v>
                </c:pt>
                <c:pt idx="460">
                  <c:v>11593</c:v>
                </c:pt>
                <c:pt idx="461">
                  <c:v>11432</c:v>
                </c:pt>
                <c:pt idx="462">
                  <c:v>11244</c:v>
                </c:pt>
                <c:pt idx="463">
                  <c:v>11030</c:v>
                </c:pt>
                <c:pt idx="464">
                  <c:v>10794</c:v>
                </c:pt>
                <c:pt idx="465">
                  <c:v>10539</c:v>
                </c:pt>
                <c:pt idx="466">
                  <c:v>10266</c:v>
                </c:pt>
                <c:pt idx="467">
                  <c:v>9978</c:v>
                </c:pt>
                <c:pt idx="468">
                  <c:v>9677</c:v>
                </c:pt>
                <c:pt idx="469">
                  <c:v>9366</c:v>
                </c:pt>
                <c:pt idx="470">
                  <c:v>9047</c:v>
                </c:pt>
                <c:pt idx="471">
                  <c:v>8722</c:v>
                </c:pt>
                <c:pt idx="472">
                  <c:v>8394</c:v>
                </c:pt>
                <c:pt idx="473">
                  <c:v>8063</c:v>
                </c:pt>
                <c:pt idx="474">
                  <c:v>7732</c:v>
                </c:pt>
                <c:pt idx="475">
                  <c:v>7403</c:v>
                </c:pt>
                <c:pt idx="476">
                  <c:v>7076</c:v>
                </c:pt>
                <c:pt idx="477">
                  <c:v>6754</c:v>
                </c:pt>
                <c:pt idx="478">
                  <c:v>6436</c:v>
                </c:pt>
                <c:pt idx="479">
                  <c:v>6125</c:v>
                </c:pt>
                <c:pt idx="480">
                  <c:v>5822</c:v>
                </c:pt>
                <c:pt idx="481">
                  <c:v>5526</c:v>
                </c:pt>
                <c:pt idx="482">
                  <c:v>5239</c:v>
                </c:pt>
                <c:pt idx="483">
                  <c:v>4961</c:v>
                </c:pt>
                <c:pt idx="484">
                  <c:v>4692</c:v>
                </c:pt>
                <c:pt idx="485">
                  <c:v>4433</c:v>
                </c:pt>
                <c:pt idx="486">
                  <c:v>4184</c:v>
                </c:pt>
                <c:pt idx="487">
                  <c:v>3945</c:v>
                </c:pt>
                <c:pt idx="488">
                  <c:v>3716</c:v>
                </c:pt>
                <c:pt idx="489">
                  <c:v>3497</c:v>
                </c:pt>
                <c:pt idx="490">
                  <c:v>3288</c:v>
                </c:pt>
                <c:pt idx="491">
                  <c:v>3089</c:v>
                </c:pt>
                <c:pt idx="492">
                  <c:v>2899</c:v>
                </c:pt>
                <c:pt idx="493">
                  <c:v>2719</c:v>
                </c:pt>
                <c:pt idx="494">
                  <c:v>2548</c:v>
                </c:pt>
                <c:pt idx="495">
                  <c:v>2386</c:v>
                </c:pt>
                <c:pt idx="496">
                  <c:v>2234</c:v>
                </c:pt>
                <c:pt idx="497">
                  <c:v>2090</c:v>
                </c:pt>
                <c:pt idx="498">
                  <c:v>1953</c:v>
                </c:pt>
                <c:pt idx="499">
                  <c:v>1825</c:v>
                </c:pt>
                <c:pt idx="500">
                  <c:v>1703</c:v>
                </c:pt>
                <c:pt idx="501">
                  <c:v>1589</c:v>
                </c:pt>
                <c:pt idx="502">
                  <c:v>1482</c:v>
                </c:pt>
                <c:pt idx="503">
                  <c:v>1381</c:v>
                </c:pt>
                <c:pt idx="504">
                  <c:v>1286</c:v>
                </c:pt>
                <c:pt idx="505">
                  <c:v>1198</c:v>
                </c:pt>
                <c:pt idx="506">
                  <c:v>1115</c:v>
                </c:pt>
                <c:pt idx="507">
                  <c:v>1038</c:v>
                </c:pt>
                <c:pt idx="508">
                  <c:v>966</c:v>
                </c:pt>
                <c:pt idx="509">
                  <c:v>899</c:v>
                </c:pt>
                <c:pt idx="510">
                  <c:v>837</c:v>
                </c:pt>
                <c:pt idx="511">
                  <c:v>779</c:v>
                </c:pt>
                <c:pt idx="512">
                  <c:v>725</c:v>
                </c:pt>
                <c:pt idx="513">
                  <c:v>675</c:v>
                </c:pt>
                <c:pt idx="514">
                  <c:v>629</c:v>
                </c:pt>
                <c:pt idx="515">
                  <c:v>586</c:v>
                </c:pt>
                <c:pt idx="516">
                  <c:v>548</c:v>
                </c:pt>
                <c:pt idx="517">
                  <c:v>512</c:v>
                </c:pt>
                <c:pt idx="518">
                  <c:v>479</c:v>
                </c:pt>
                <c:pt idx="519">
                  <c:v>448</c:v>
                </c:pt>
                <c:pt idx="520">
                  <c:v>420</c:v>
                </c:pt>
                <c:pt idx="521">
                  <c:v>395</c:v>
                </c:pt>
                <c:pt idx="522">
                  <c:v>371</c:v>
                </c:pt>
                <c:pt idx="523">
                  <c:v>350</c:v>
                </c:pt>
                <c:pt idx="524">
                  <c:v>331</c:v>
                </c:pt>
                <c:pt idx="525">
                  <c:v>315</c:v>
                </c:pt>
                <c:pt idx="526">
                  <c:v>299</c:v>
                </c:pt>
                <c:pt idx="527">
                  <c:v>285</c:v>
                </c:pt>
                <c:pt idx="528">
                  <c:v>273</c:v>
                </c:pt>
                <c:pt idx="529">
                  <c:v>263</c:v>
                </c:pt>
                <c:pt idx="530">
                  <c:v>253</c:v>
                </c:pt>
                <c:pt idx="531">
                  <c:v>245</c:v>
                </c:pt>
                <c:pt idx="532">
                  <c:v>238</c:v>
                </c:pt>
                <c:pt idx="533">
                  <c:v>231</c:v>
                </c:pt>
                <c:pt idx="534">
                  <c:v>226</c:v>
                </c:pt>
                <c:pt idx="535">
                  <c:v>221</c:v>
                </c:pt>
                <c:pt idx="536">
                  <c:v>217</c:v>
                </c:pt>
                <c:pt idx="537">
                  <c:v>215</c:v>
                </c:pt>
                <c:pt idx="538">
                  <c:v>212</c:v>
                </c:pt>
                <c:pt idx="539">
                  <c:v>211</c:v>
                </c:pt>
                <c:pt idx="540">
                  <c:v>209</c:v>
                </c:pt>
                <c:pt idx="541">
                  <c:v>208</c:v>
                </c:pt>
                <c:pt idx="542">
                  <c:v>207</c:v>
                </c:pt>
                <c:pt idx="543">
                  <c:v>207</c:v>
                </c:pt>
                <c:pt idx="544">
                  <c:v>207</c:v>
                </c:pt>
                <c:pt idx="545">
                  <c:v>207</c:v>
                </c:pt>
                <c:pt idx="546">
                  <c:v>207</c:v>
                </c:pt>
                <c:pt idx="547">
                  <c:v>207</c:v>
                </c:pt>
                <c:pt idx="548">
                  <c:v>208</c:v>
                </c:pt>
                <c:pt idx="549">
                  <c:v>209</c:v>
                </c:pt>
                <c:pt idx="550">
                  <c:v>210</c:v>
                </c:pt>
                <c:pt idx="551">
                  <c:v>210</c:v>
                </c:pt>
                <c:pt idx="552">
                  <c:v>211</c:v>
                </c:pt>
                <c:pt idx="553">
                  <c:v>211</c:v>
                </c:pt>
                <c:pt idx="554">
                  <c:v>212</c:v>
                </c:pt>
                <c:pt idx="555">
                  <c:v>212</c:v>
                </c:pt>
                <c:pt idx="556">
                  <c:v>213</c:v>
                </c:pt>
                <c:pt idx="557">
                  <c:v>213</c:v>
                </c:pt>
                <c:pt idx="558">
                  <c:v>213</c:v>
                </c:pt>
                <c:pt idx="559">
                  <c:v>213</c:v>
                </c:pt>
                <c:pt idx="560">
                  <c:v>213</c:v>
                </c:pt>
                <c:pt idx="561">
                  <c:v>213</c:v>
                </c:pt>
                <c:pt idx="562">
                  <c:v>213</c:v>
                </c:pt>
                <c:pt idx="563">
                  <c:v>213</c:v>
                </c:pt>
                <c:pt idx="564">
                  <c:v>213</c:v>
                </c:pt>
                <c:pt idx="565">
                  <c:v>212</c:v>
                </c:pt>
                <c:pt idx="566">
                  <c:v>212</c:v>
                </c:pt>
                <c:pt idx="567">
                  <c:v>211</c:v>
                </c:pt>
                <c:pt idx="568">
                  <c:v>210</c:v>
                </c:pt>
                <c:pt idx="569">
                  <c:v>209</c:v>
                </c:pt>
                <c:pt idx="570">
                  <c:v>208</c:v>
                </c:pt>
                <c:pt idx="571">
                  <c:v>207</c:v>
                </c:pt>
                <c:pt idx="572">
                  <c:v>205</c:v>
                </c:pt>
                <c:pt idx="573">
                  <c:v>203</c:v>
                </c:pt>
                <c:pt idx="574">
                  <c:v>202</c:v>
                </c:pt>
                <c:pt idx="575">
                  <c:v>200</c:v>
                </c:pt>
                <c:pt idx="576">
                  <c:v>198</c:v>
                </c:pt>
                <c:pt idx="577">
                  <c:v>196</c:v>
                </c:pt>
                <c:pt idx="578">
                  <c:v>195</c:v>
                </c:pt>
                <c:pt idx="579">
                  <c:v>193</c:v>
                </c:pt>
                <c:pt idx="580">
                  <c:v>192</c:v>
                </c:pt>
                <c:pt idx="581">
                  <c:v>190</c:v>
                </c:pt>
                <c:pt idx="582">
                  <c:v>188</c:v>
                </c:pt>
                <c:pt idx="583">
                  <c:v>187</c:v>
                </c:pt>
                <c:pt idx="584">
                  <c:v>185</c:v>
                </c:pt>
                <c:pt idx="585">
                  <c:v>182</c:v>
                </c:pt>
                <c:pt idx="586">
                  <c:v>179</c:v>
                </c:pt>
                <c:pt idx="587">
                  <c:v>178</c:v>
                </c:pt>
                <c:pt idx="588">
                  <c:v>176</c:v>
                </c:pt>
                <c:pt idx="589">
                  <c:v>175</c:v>
                </c:pt>
                <c:pt idx="590">
                  <c:v>173</c:v>
                </c:pt>
                <c:pt idx="591">
                  <c:v>171</c:v>
                </c:pt>
                <c:pt idx="592">
                  <c:v>169</c:v>
                </c:pt>
                <c:pt idx="593">
                  <c:v>168</c:v>
                </c:pt>
                <c:pt idx="594">
                  <c:v>166</c:v>
                </c:pt>
                <c:pt idx="595">
                  <c:v>165</c:v>
                </c:pt>
                <c:pt idx="596">
                  <c:v>163</c:v>
                </c:pt>
                <c:pt idx="597">
                  <c:v>161</c:v>
                </c:pt>
                <c:pt idx="598">
                  <c:v>159</c:v>
                </c:pt>
                <c:pt idx="599">
                  <c:v>157</c:v>
                </c:pt>
                <c:pt idx="600">
                  <c:v>156</c:v>
                </c:pt>
                <c:pt idx="601">
                  <c:v>154</c:v>
                </c:pt>
                <c:pt idx="602">
                  <c:v>153</c:v>
                </c:pt>
                <c:pt idx="603">
                  <c:v>151</c:v>
                </c:pt>
                <c:pt idx="604">
                  <c:v>150</c:v>
                </c:pt>
                <c:pt idx="605">
                  <c:v>148</c:v>
                </c:pt>
                <c:pt idx="606">
                  <c:v>146</c:v>
                </c:pt>
                <c:pt idx="607">
                  <c:v>145</c:v>
                </c:pt>
                <c:pt idx="608">
                  <c:v>144</c:v>
                </c:pt>
                <c:pt idx="609">
                  <c:v>143</c:v>
                </c:pt>
                <c:pt idx="610">
                  <c:v>142</c:v>
                </c:pt>
                <c:pt idx="611">
                  <c:v>141</c:v>
                </c:pt>
                <c:pt idx="612">
                  <c:v>140</c:v>
                </c:pt>
                <c:pt idx="613">
                  <c:v>139</c:v>
                </c:pt>
                <c:pt idx="614">
                  <c:v>138</c:v>
                </c:pt>
                <c:pt idx="615">
                  <c:v>137</c:v>
                </c:pt>
                <c:pt idx="616">
                  <c:v>137</c:v>
                </c:pt>
                <c:pt idx="617">
                  <c:v>136</c:v>
                </c:pt>
                <c:pt idx="618">
                  <c:v>136</c:v>
                </c:pt>
                <c:pt idx="619">
                  <c:v>137</c:v>
                </c:pt>
                <c:pt idx="620">
                  <c:v>137</c:v>
                </c:pt>
                <c:pt idx="621">
                  <c:v>137</c:v>
                </c:pt>
                <c:pt idx="622">
                  <c:v>138</c:v>
                </c:pt>
                <c:pt idx="623">
                  <c:v>138</c:v>
                </c:pt>
                <c:pt idx="624">
                  <c:v>139</c:v>
                </c:pt>
                <c:pt idx="625">
                  <c:v>140</c:v>
                </c:pt>
                <c:pt idx="626">
                  <c:v>141</c:v>
                </c:pt>
                <c:pt idx="627">
                  <c:v>142</c:v>
                </c:pt>
                <c:pt idx="628">
                  <c:v>144</c:v>
                </c:pt>
                <c:pt idx="629">
                  <c:v>146</c:v>
                </c:pt>
                <c:pt idx="630">
                  <c:v>148</c:v>
                </c:pt>
                <c:pt idx="631">
                  <c:v>150</c:v>
                </c:pt>
                <c:pt idx="632">
                  <c:v>151</c:v>
                </c:pt>
                <c:pt idx="633">
                  <c:v>153</c:v>
                </c:pt>
                <c:pt idx="634">
                  <c:v>155</c:v>
                </c:pt>
                <c:pt idx="635">
                  <c:v>156</c:v>
                </c:pt>
                <c:pt idx="636">
                  <c:v>158</c:v>
                </c:pt>
                <c:pt idx="637">
                  <c:v>160</c:v>
                </c:pt>
                <c:pt idx="638">
                  <c:v>162</c:v>
                </c:pt>
                <c:pt idx="639">
                  <c:v>164</c:v>
                </c:pt>
                <c:pt idx="640">
                  <c:v>165</c:v>
                </c:pt>
                <c:pt idx="641">
                  <c:v>166</c:v>
                </c:pt>
                <c:pt idx="642">
                  <c:v>167</c:v>
                </c:pt>
                <c:pt idx="643">
                  <c:v>168</c:v>
                </c:pt>
                <c:pt idx="644">
                  <c:v>169</c:v>
                </c:pt>
                <c:pt idx="645">
                  <c:v>171</c:v>
                </c:pt>
                <c:pt idx="646">
                  <c:v>172</c:v>
                </c:pt>
                <c:pt idx="647">
                  <c:v>174</c:v>
                </c:pt>
                <c:pt idx="648">
                  <c:v>175</c:v>
                </c:pt>
                <c:pt idx="649">
                  <c:v>176</c:v>
                </c:pt>
                <c:pt idx="650">
                  <c:v>177</c:v>
                </c:pt>
                <c:pt idx="651">
                  <c:v>178</c:v>
                </c:pt>
                <c:pt idx="652">
                  <c:v>179</c:v>
                </c:pt>
                <c:pt idx="653">
                  <c:v>181</c:v>
                </c:pt>
                <c:pt idx="654">
                  <c:v>182</c:v>
                </c:pt>
                <c:pt idx="655">
                  <c:v>183</c:v>
                </c:pt>
                <c:pt idx="656">
                  <c:v>184</c:v>
                </c:pt>
                <c:pt idx="657">
                  <c:v>184</c:v>
                </c:pt>
                <c:pt idx="658">
                  <c:v>184</c:v>
                </c:pt>
                <c:pt idx="659">
                  <c:v>183</c:v>
                </c:pt>
                <c:pt idx="660">
                  <c:v>183</c:v>
                </c:pt>
                <c:pt idx="661">
                  <c:v>183</c:v>
                </c:pt>
                <c:pt idx="662">
                  <c:v>182</c:v>
                </c:pt>
                <c:pt idx="663">
                  <c:v>181</c:v>
                </c:pt>
                <c:pt idx="664">
                  <c:v>179</c:v>
                </c:pt>
                <c:pt idx="665">
                  <c:v>178</c:v>
                </c:pt>
                <c:pt idx="666">
                  <c:v>177</c:v>
                </c:pt>
                <c:pt idx="667">
                  <c:v>176</c:v>
                </c:pt>
                <c:pt idx="668">
                  <c:v>174</c:v>
                </c:pt>
                <c:pt idx="669">
                  <c:v>173</c:v>
                </c:pt>
                <c:pt idx="670">
                  <c:v>171</c:v>
                </c:pt>
                <c:pt idx="671">
                  <c:v>170</c:v>
                </c:pt>
                <c:pt idx="672">
                  <c:v>168</c:v>
                </c:pt>
                <c:pt idx="673">
                  <c:v>167</c:v>
                </c:pt>
                <c:pt idx="674">
                  <c:v>165</c:v>
                </c:pt>
                <c:pt idx="675">
                  <c:v>164</c:v>
                </c:pt>
                <c:pt idx="676">
                  <c:v>163</c:v>
                </c:pt>
                <c:pt idx="677">
                  <c:v>162</c:v>
                </c:pt>
                <c:pt idx="678">
                  <c:v>161</c:v>
                </c:pt>
                <c:pt idx="679">
                  <c:v>161</c:v>
                </c:pt>
                <c:pt idx="680">
                  <c:v>161</c:v>
                </c:pt>
                <c:pt idx="681">
                  <c:v>160</c:v>
                </c:pt>
                <c:pt idx="682">
                  <c:v>160</c:v>
                </c:pt>
                <c:pt idx="683">
                  <c:v>160</c:v>
                </c:pt>
                <c:pt idx="684">
                  <c:v>160</c:v>
                </c:pt>
                <c:pt idx="685">
                  <c:v>160</c:v>
                </c:pt>
                <c:pt idx="686">
                  <c:v>160</c:v>
                </c:pt>
                <c:pt idx="687">
                  <c:v>160</c:v>
                </c:pt>
                <c:pt idx="688">
                  <c:v>160</c:v>
                </c:pt>
                <c:pt idx="689">
                  <c:v>160</c:v>
                </c:pt>
                <c:pt idx="690">
                  <c:v>160</c:v>
                </c:pt>
                <c:pt idx="691">
                  <c:v>160</c:v>
                </c:pt>
                <c:pt idx="692">
                  <c:v>160</c:v>
                </c:pt>
                <c:pt idx="693">
                  <c:v>160</c:v>
                </c:pt>
                <c:pt idx="694">
                  <c:v>159</c:v>
                </c:pt>
                <c:pt idx="695">
                  <c:v>159</c:v>
                </c:pt>
                <c:pt idx="696">
                  <c:v>158</c:v>
                </c:pt>
                <c:pt idx="697">
                  <c:v>158</c:v>
                </c:pt>
                <c:pt idx="698">
                  <c:v>158</c:v>
                </c:pt>
                <c:pt idx="699">
                  <c:v>158</c:v>
                </c:pt>
                <c:pt idx="700">
                  <c:v>158</c:v>
                </c:pt>
                <c:pt idx="701">
                  <c:v>158</c:v>
                </c:pt>
                <c:pt idx="702">
                  <c:v>157</c:v>
                </c:pt>
                <c:pt idx="703">
                  <c:v>157</c:v>
                </c:pt>
                <c:pt idx="704">
                  <c:v>156</c:v>
                </c:pt>
                <c:pt idx="705">
                  <c:v>156</c:v>
                </c:pt>
                <c:pt idx="706">
                  <c:v>156</c:v>
                </c:pt>
                <c:pt idx="707">
                  <c:v>156</c:v>
                </c:pt>
                <c:pt idx="708">
                  <c:v>156</c:v>
                </c:pt>
                <c:pt idx="709">
                  <c:v>155</c:v>
                </c:pt>
                <c:pt idx="710">
                  <c:v>155</c:v>
                </c:pt>
                <c:pt idx="711">
                  <c:v>155</c:v>
                </c:pt>
                <c:pt idx="712">
                  <c:v>155</c:v>
                </c:pt>
                <c:pt idx="713">
                  <c:v>156</c:v>
                </c:pt>
                <c:pt idx="714">
                  <c:v>156</c:v>
                </c:pt>
                <c:pt idx="715">
                  <c:v>157</c:v>
                </c:pt>
                <c:pt idx="716">
                  <c:v>157</c:v>
                </c:pt>
                <c:pt idx="717">
                  <c:v>158</c:v>
                </c:pt>
                <c:pt idx="718">
                  <c:v>159</c:v>
                </c:pt>
                <c:pt idx="719">
                  <c:v>160</c:v>
                </c:pt>
                <c:pt idx="720">
                  <c:v>161</c:v>
                </c:pt>
                <c:pt idx="721">
                  <c:v>161</c:v>
                </c:pt>
                <c:pt idx="722">
                  <c:v>162</c:v>
                </c:pt>
                <c:pt idx="723">
                  <c:v>163</c:v>
                </c:pt>
                <c:pt idx="724">
                  <c:v>163</c:v>
                </c:pt>
                <c:pt idx="725">
                  <c:v>164</c:v>
                </c:pt>
                <c:pt idx="726">
                  <c:v>164</c:v>
                </c:pt>
                <c:pt idx="727">
                  <c:v>164</c:v>
                </c:pt>
                <c:pt idx="728">
                  <c:v>163</c:v>
                </c:pt>
                <c:pt idx="729">
                  <c:v>163</c:v>
                </c:pt>
                <c:pt idx="730">
                  <c:v>162</c:v>
                </c:pt>
                <c:pt idx="731">
                  <c:v>161</c:v>
                </c:pt>
                <c:pt idx="732">
                  <c:v>160</c:v>
                </c:pt>
                <c:pt idx="733">
                  <c:v>159</c:v>
                </c:pt>
                <c:pt idx="734">
                  <c:v>159</c:v>
                </c:pt>
                <c:pt idx="735">
                  <c:v>158</c:v>
                </c:pt>
                <c:pt idx="736">
                  <c:v>158</c:v>
                </c:pt>
                <c:pt idx="737">
                  <c:v>157</c:v>
                </c:pt>
                <c:pt idx="738">
                  <c:v>157</c:v>
                </c:pt>
                <c:pt idx="739">
                  <c:v>156</c:v>
                </c:pt>
                <c:pt idx="740">
                  <c:v>156</c:v>
                </c:pt>
                <c:pt idx="741">
                  <c:v>156</c:v>
                </c:pt>
                <c:pt idx="742">
                  <c:v>156</c:v>
                </c:pt>
                <c:pt idx="743">
                  <c:v>156</c:v>
                </c:pt>
                <c:pt idx="744">
                  <c:v>156</c:v>
                </c:pt>
                <c:pt idx="745">
                  <c:v>157</c:v>
                </c:pt>
                <c:pt idx="746">
                  <c:v>157</c:v>
                </c:pt>
                <c:pt idx="747">
                  <c:v>158</c:v>
                </c:pt>
                <c:pt idx="748">
                  <c:v>159</c:v>
                </c:pt>
                <c:pt idx="749">
                  <c:v>160</c:v>
                </c:pt>
                <c:pt idx="750">
                  <c:v>162</c:v>
                </c:pt>
                <c:pt idx="751">
                  <c:v>164</c:v>
                </c:pt>
                <c:pt idx="752">
                  <c:v>165</c:v>
                </c:pt>
                <c:pt idx="753">
                  <c:v>167</c:v>
                </c:pt>
                <c:pt idx="754">
                  <c:v>169</c:v>
                </c:pt>
                <c:pt idx="755">
                  <c:v>171</c:v>
                </c:pt>
                <c:pt idx="756">
                  <c:v>173</c:v>
                </c:pt>
                <c:pt idx="757">
                  <c:v>175</c:v>
                </c:pt>
                <c:pt idx="758">
                  <c:v>176</c:v>
                </c:pt>
                <c:pt idx="759">
                  <c:v>177</c:v>
                </c:pt>
                <c:pt idx="760">
                  <c:v>178</c:v>
                </c:pt>
                <c:pt idx="761">
                  <c:v>179</c:v>
                </c:pt>
                <c:pt idx="762">
                  <c:v>180</c:v>
                </c:pt>
                <c:pt idx="763">
                  <c:v>181</c:v>
                </c:pt>
                <c:pt idx="764">
                  <c:v>182</c:v>
                </c:pt>
                <c:pt idx="765">
                  <c:v>183</c:v>
                </c:pt>
                <c:pt idx="766">
                  <c:v>184</c:v>
                </c:pt>
                <c:pt idx="767">
                  <c:v>184</c:v>
                </c:pt>
                <c:pt idx="768">
                  <c:v>184</c:v>
                </c:pt>
                <c:pt idx="769">
                  <c:v>183</c:v>
                </c:pt>
                <c:pt idx="770">
                  <c:v>183</c:v>
                </c:pt>
                <c:pt idx="771">
                  <c:v>182</c:v>
                </c:pt>
                <c:pt idx="772">
                  <c:v>180</c:v>
                </c:pt>
                <c:pt idx="773">
                  <c:v>179</c:v>
                </c:pt>
                <c:pt idx="774">
                  <c:v>178</c:v>
                </c:pt>
                <c:pt idx="775">
                  <c:v>176</c:v>
                </c:pt>
                <c:pt idx="776">
                  <c:v>174</c:v>
                </c:pt>
                <c:pt idx="777">
                  <c:v>172</c:v>
                </c:pt>
                <c:pt idx="778">
                  <c:v>171</c:v>
                </c:pt>
                <c:pt idx="779">
                  <c:v>171</c:v>
                </c:pt>
                <c:pt idx="780">
                  <c:v>170</c:v>
                </c:pt>
                <c:pt idx="781">
                  <c:v>169</c:v>
                </c:pt>
                <c:pt idx="782">
                  <c:v>168</c:v>
                </c:pt>
                <c:pt idx="783">
                  <c:v>168</c:v>
                </c:pt>
                <c:pt idx="784">
                  <c:v>167</c:v>
                </c:pt>
                <c:pt idx="785">
                  <c:v>167</c:v>
                </c:pt>
                <c:pt idx="786">
                  <c:v>167</c:v>
                </c:pt>
                <c:pt idx="787">
                  <c:v>167</c:v>
                </c:pt>
                <c:pt idx="788">
                  <c:v>168</c:v>
                </c:pt>
                <c:pt idx="789">
                  <c:v>169</c:v>
                </c:pt>
                <c:pt idx="790">
                  <c:v>170</c:v>
                </c:pt>
                <c:pt idx="791">
                  <c:v>172</c:v>
                </c:pt>
                <c:pt idx="792">
                  <c:v>173</c:v>
                </c:pt>
                <c:pt idx="793">
                  <c:v>174</c:v>
                </c:pt>
                <c:pt idx="794">
                  <c:v>176</c:v>
                </c:pt>
                <c:pt idx="795">
                  <c:v>177</c:v>
                </c:pt>
                <c:pt idx="796">
                  <c:v>176</c:v>
                </c:pt>
                <c:pt idx="797">
                  <c:v>171</c:v>
                </c:pt>
                <c:pt idx="798">
                  <c:v>162</c:v>
                </c:pt>
                <c:pt idx="799">
                  <c:v>142</c:v>
                </c:pt>
                <c:pt idx="800">
                  <c:v>104</c:v>
                </c:pt>
                <c:pt idx="801">
                  <c:v>32</c:v>
                </c:pt>
                <c:pt idx="802">
                  <c:v>0</c:v>
                </c:pt>
                <c:pt idx="803">
                  <c:v>0</c:v>
                </c:pt>
                <c:pt idx="804">
                  <c:v>0</c:v>
                </c:pt>
                <c:pt idx="805">
                  <c:v>0</c:v>
                </c:pt>
                <c:pt idx="806">
                  <c:v>0</c:v>
                </c:pt>
                <c:pt idx="807">
                  <c:v>0</c:v>
                </c:pt>
                <c:pt idx="808">
                  <c:v>0</c:v>
                </c:pt>
                <c:pt idx="809">
                  <c:v>0</c:v>
                </c:pt>
                <c:pt idx="810">
                  <c:v>0</c:v>
                </c:pt>
                <c:pt idx="811">
                  <c:v>0</c:v>
                </c:pt>
                <c:pt idx="812">
                  <c:v>0</c:v>
                </c:pt>
                <c:pt idx="813">
                  <c:v>0</c:v>
                </c:pt>
                <c:pt idx="814">
                  <c:v>0</c:v>
                </c:pt>
                <c:pt idx="815">
                  <c:v>0</c:v>
                </c:pt>
                <c:pt idx="816">
                  <c:v>0</c:v>
                </c:pt>
                <c:pt idx="817">
                  <c:v>0</c:v>
                </c:pt>
                <c:pt idx="818">
                  <c:v>0</c:v>
                </c:pt>
                <c:pt idx="819">
                  <c:v>0</c:v>
                </c:pt>
                <c:pt idx="820">
                  <c:v>0</c:v>
                </c:pt>
                <c:pt idx="821">
                  <c:v>0</c:v>
                </c:pt>
                <c:pt idx="822">
                  <c:v>0</c:v>
                </c:pt>
                <c:pt idx="823">
                  <c:v>0</c:v>
                </c:pt>
                <c:pt idx="824">
                  <c:v>0</c:v>
                </c:pt>
                <c:pt idx="825">
                  <c:v>0</c:v>
                </c:pt>
                <c:pt idx="826">
                  <c:v>26</c:v>
                </c:pt>
                <c:pt idx="827">
                  <c:v>56</c:v>
                </c:pt>
                <c:pt idx="828">
                  <c:v>75</c:v>
                </c:pt>
                <c:pt idx="829">
                  <c:v>85</c:v>
                </c:pt>
                <c:pt idx="830">
                  <c:v>90</c:v>
                </c:pt>
                <c:pt idx="831">
                  <c:v>91</c:v>
                </c:pt>
                <c:pt idx="832">
                  <c:v>90</c:v>
                </c:pt>
                <c:pt idx="833">
                  <c:v>87</c:v>
                </c:pt>
                <c:pt idx="834">
                  <c:v>83</c:v>
                </c:pt>
                <c:pt idx="835">
                  <c:v>79</c:v>
                </c:pt>
                <c:pt idx="836">
                  <c:v>75</c:v>
                </c:pt>
                <c:pt idx="837">
                  <c:v>70</c:v>
                </c:pt>
                <c:pt idx="838">
                  <c:v>66</c:v>
                </c:pt>
                <c:pt idx="839">
                  <c:v>62</c:v>
                </c:pt>
                <c:pt idx="840">
                  <c:v>58</c:v>
                </c:pt>
              </c:numCache>
            </c:numRef>
          </c:yVal>
          <c:smooth val="1"/>
          <c:extLst>
            <c:ext xmlns:c16="http://schemas.microsoft.com/office/drawing/2014/chart" uri="{C3380CC4-5D6E-409C-BE32-E72D297353CC}">
              <c16:uniqueId val="{00000003-A4FD-1A4E-B833-EC214C3AB0F4}"/>
            </c:ext>
          </c:extLst>
        </c:ser>
        <c:ser>
          <c:idx val="4"/>
          <c:order val="4"/>
          <c:spPr>
            <a:ln w="12700" cap="rnd">
              <a:solidFill>
                <a:schemeClr val="tx1"/>
              </a:solidFill>
              <a:round/>
            </a:ln>
            <a:effectLst/>
          </c:spPr>
          <c:marker>
            <c:symbol val="none"/>
          </c:marker>
          <c:xVal>
            <c:numRef>
              <c:f>Standard!$B$18:$B$858</c:f>
              <c:numCache>
                <c:formatCode>General</c:formatCode>
                <c:ptCount val="841"/>
                <c:pt idx="0">
                  <c:v>0</c:v>
                </c:pt>
                <c:pt idx="1">
                  <c:v>8.3300000000000006E-3</c:v>
                </c:pt>
                <c:pt idx="2">
                  <c:v>1.6670000000000001E-2</c:v>
                </c:pt>
                <c:pt idx="3">
                  <c:v>2.5000000000000001E-2</c:v>
                </c:pt>
                <c:pt idx="4">
                  <c:v>3.3329999999999999E-2</c:v>
                </c:pt>
                <c:pt idx="5">
                  <c:v>4.1669999999999999E-2</c:v>
                </c:pt>
                <c:pt idx="6">
                  <c:v>0.05</c:v>
                </c:pt>
                <c:pt idx="7">
                  <c:v>5.833E-2</c:v>
                </c:pt>
                <c:pt idx="8">
                  <c:v>6.6669999999999993E-2</c:v>
                </c:pt>
                <c:pt idx="9">
                  <c:v>7.4999999999999997E-2</c:v>
                </c:pt>
                <c:pt idx="10">
                  <c:v>8.3330000000000001E-2</c:v>
                </c:pt>
                <c:pt idx="11">
                  <c:v>9.1670000000000001E-2</c:v>
                </c:pt>
                <c:pt idx="12">
                  <c:v>0.1</c:v>
                </c:pt>
                <c:pt idx="13">
                  <c:v>0.10833</c:v>
                </c:pt>
                <c:pt idx="14">
                  <c:v>0.11667</c:v>
                </c:pt>
                <c:pt idx="15">
                  <c:v>0.125</c:v>
                </c:pt>
                <c:pt idx="16">
                  <c:v>0.13333</c:v>
                </c:pt>
                <c:pt idx="17">
                  <c:v>0.14166999999999999</c:v>
                </c:pt>
                <c:pt idx="18">
                  <c:v>0.15</c:v>
                </c:pt>
                <c:pt idx="19">
                  <c:v>0.15833</c:v>
                </c:pt>
                <c:pt idx="20">
                  <c:v>0.16667000000000001</c:v>
                </c:pt>
                <c:pt idx="21">
                  <c:v>0.17499999999999999</c:v>
                </c:pt>
                <c:pt idx="22">
                  <c:v>0.18332999999999999</c:v>
                </c:pt>
                <c:pt idx="23">
                  <c:v>0.19167000000000001</c:v>
                </c:pt>
                <c:pt idx="24">
                  <c:v>0.2</c:v>
                </c:pt>
                <c:pt idx="25">
                  <c:v>0.20832999999999999</c:v>
                </c:pt>
                <c:pt idx="26">
                  <c:v>0.21667</c:v>
                </c:pt>
                <c:pt idx="27">
                  <c:v>0.22500000000000001</c:v>
                </c:pt>
                <c:pt idx="28">
                  <c:v>0.23333000000000001</c:v>
                </c:pt>
                <c:pt idx="29">
                  <c:v>0.24167</c:v>
                </c:pt>
                <c:pt idx="30">
                  <c:v>0.25</c:v>
                </c:pt>
                <c:pt idx="31">
                  <c:v>0.25833</c:v>
                </c:pt>
                <c:pt idx="32">
                  <c:v>0.26667000000000002</c:v>
                </c:pt>
                <c:pt idx="33">
                  <c:v>0.27500000000000002</c:v>
                </c:pt>
                <c:pt idx="34">
                  <c:v>0.28333000000000003</c:v>
                </c:pt>
                <c:pt idx="35">
                  <c:v>0.29166999999999998</c:v>
                </c:pt>
                <c:pt idx="36">
                  <c:v>0.3</c:v>
                </c:pt>
                <c:pt idx="37">
                  <c:v>0.30832999999999999</c:v>
                </c:pt>
                <c:pt idx="38">
                  <c:v>0.31667000000000001</c:v>
                </c:pt>
                <c:pt idx="39">
                  <c:v>0.32500000000000001</c:v>
                </c:pt>
                <c:pt idx="40">
                  <c:v>0.33333000000000002</c:v>
                </c:pt>
                <c:pt idx="41">
                  <c:v>0.34166999999999997</c:v>
                </c:pt>
                <c:pt idx="42">
                  <c:v>0.35</c:v>
                </c:pt>
                <c:pt idx="43">
                  <c:v>0.35832999999999998</c:v>
                </c:pt>
                <c:pt idx="44">
                  <c:v>0.36667</c:v>
                </c:pt>
                <c:pt idx="45">
                  <c:v>0.375</c:v>
                </c:pt>
                <c:pt idx="46">
                  <c:v>0.38333</c:v>
                </c:pt>
                <c:pt idx="47">
                  <c:v>0.39167000000000002</c:v>
                </c:pt>
                <c:pt idx="48">
                  <c:v>0.4</c:v>
                </c:pt>
                <c:pt idx="49">
                  <c:v>0.40833000000000003</c:v>
                </c:pt>
                <c:pt idx="50">
                  <c:v>0.41666999999999998</c:v>
                </c:pt>
                <c:pt idx="51">
                  <c:v>0.42499999999999999</c:v>
                </c:pt>
                <c:pt idx="52">
                  <c:v>0.43332999999999999</c:v>
                </c:pt>
                <c:pt idx="53">
                  <c:v>0.44167000000000001</c:v>
                </c:pt>
                <c:pt idx="54">
                  <c:v>0.45</c:v>
                </c:pt>
                <c:pt idx="55">
                  <c:v>0.45833000000000002</c:v>
                </c:pt>
                <c:pt idx="56">
                  <c:v>0.46666999999999997</c:v>
                </c:pt>
                <c:pt idx="57">
                  <c:v>0.47499999999999998</c:v>
                </c:pt>
                <c:pt idx="58">
                  <c:v>0.48332999999999998</c:v>
                </c:pt>
                <c:pt idx="59">
                  <c:v>0.49167</c:v>
                </c:pt>
                <c:pt idx="60">
                  <c:v>0.5</c:v>
                </c:pt>
                <c:pt idx="61">
                  <c:v>0.50832999999999995</c:v>
                </c:pt>
                <c:pt idx="62">
                  <c:v>0.51666999999999996</c:v>
                </c:pt>
                <c:pt idx="63">
                  <c:v>0.52500000000000002</c:v>
                </c:pt>
                <c:pt idx="64">
                  <c:v>0.53332999999999997</c:v>
                </c:pt>
                <c:pt idx="65">
                  <c:v>0.54166999999999998</c:v>
                </c:pt>
                <c:pt idx="66">
                  <c:v>0.55000000000000004</c:v>
                </c:pt>
                <c:pt idx="67">
                  <c:v>0.55832999999999999</c:v>
                </c:pt>
                <c:pt idx="68">
                  <c:v>0.56667000000000001</c:v>
                </c:pt>
                <c:pt idx="69">
                  <c:v>0.57499999999999996</c:v>
                </c:pt>
                <c:pt idx="70">
                  <c:v>0.58333000000000002</c:v>
                </c:pt>
                <c:pt idx="71">
                  <c:v>0.59167000000000003</c:v>
                </c:pt>
                <c:pt idx="72">
                  <c:v>0.6</c:v>
                </c:pt>
                <c:pt idx="73">
                  <c:v>0.60833000000000004</c:v>
                </c:pt>
                <c:pt idx="74">
                  <c:v>0.61667000000000005</c:v>
                </c:pt>
                <c:pt idx="75">
                  <c:v>0.625</c:v>
                </c:pt>
                <c:pt idx="76">
                  <c:v>0.63332999999999995</c:v>
                </c:pt>
                <c:pt idx="77">
                  <c:v>0.64166999999999996</c:v>
                </c:pt>
                <c:pt idx="78">
                  <c:v>0.65</c:v>
                </c:pt>
                <c:pt idx="79">
                  <c:v>0.65832999999999997</c:v>
                </c:pt>
                <c:pt idx="80">
                  <c:v>0.66666999999999998</c:v>
                </c:pt>
                <c:pt idx="81">
                  <c:v>0.67500000000000004</c:v>
                </c:pt>
                <c:pt idx="82">
                  <c:v>0.68332999999999999</c:v>
                </c:pt>
                <c:pt idx="83">
                  <c:v>0.69167000000000001</c:v>
                </c:pt>
                <c:pt idx="84">
                  <c:v>0.7</c:v>
                </c:pt>
                <c:pt idx="85">
                  <c:v>0.70833000000000002</c:v>
                </c:pt>
                <c:pt idx="86">
                  <c:v>0.71667000000000003</c:v>
                </c:pt>
                <c:pt idx="87">
                  <c:v>0.72499999999999998</c:v>
                </c:pt>
                <c:pt idx="88">
                  <c:v>0.73333000000000004</c:v>
                </c:pt>
                <c:pt idx="89">
                  <c:v>0.74167000000000005</c:v>
                </c:pt>
                <c:pt idx="90">
                  <c:v>0.75</c:v>
                </c:pt>
                <c:pt idx="91">
                  <c:v>0.75832999999999995</c:v>
                </c:pt>
                <c:pt idx="92">
                  <c:v>0.76666999999999996</c:v>
                </c:pt>
                <c:pt idx="93">
                  <c:v>0.77500000000000002</c:v>
                </c:pt>
                <c:pt idx="94">
                  <c:v>0.78332999999999997</c:v>
                </c:pt>
                <c:pt idx="95">
                  <c:v>0.79166999999999998</c:v>
                </c:pt>
                <c:pt idx="96">
                  <c:v>0.8</c:v>
                </c:pt>
                <c:pt idx="97">
                  <c:v>0.80832999999999999</c:v>
                </c:pt>
                <c:pt idx="98">
                  <c:v>0.81667000000000001</c:v>
                </c:pt>
                <c:pt idx="99">
                  <c:v>0.82499999999999996</c:v>
                </c:pt>
                <c:pt idx="100">
                  <c:v>0.83333000000000002</c:v>
                </c:pt>
                <c:pt idx="101">
                  <c:v>0.84167000000000003</c:v>
                </c:pt>
                <c:pt idx="102">
                  <c:v>0.85</c:v>
                </c:pt>
                <c:pt idx="103">
                  <c:v>0.85833000000000004</c:v>
                </c:pt>
                <c:pt idx="104">
                  <c:v>0.86667000000000005</c:v>
                </c:pt>
                <c:pt idx="105">
                  <c:v>0.875</c:v>
                </c:pt>
                <c:pt idx="106">
                  <c:v>0.88332999999999995</c:v>
                </c:pt>
                <c:pt idx="107">
                  <c:v>0.89166999999999996</c:v>
                </c:pt>
                <c:pt idx="108">
                  <c:v>0.9</c:v>
                </c:pt>
                <c:pt idx="109">
                  <c:v>0.90832999999999997</c:v>
                </c:pt>
                <c:pt idx="110">
                  <c:v>0.91666999999999998</c:v>
                </c:pt>
                <c:pt idx="111">
                  <c:v>0.92500000000000004</c:v>
                </c:pt>
                <c:pt idx="112">
                  <c:v>0.93332999999999999</c:v>
                </c:pt>
                <c:pt idx="113">
                  <c:v>0.94167000000000001</c:v>
                </c:pt>
                <c:pt idx="114">
                  <c:v>0.95</c:v>
                </c:pt>
                <c:pt idx="115">
                  <c:v>0.95833000000000002</c:v>
                </c:pt>
                <c:pt idx="116">
                  <c:v>0.96667000000000003</c:v>
                </c:pt>
                <c:pt idx="117">
                  <c:v>0.97499999999999998</c:v>
                </c:pt>
                <c:pt idx="118">
                  <c:v>0.98333000000000004</c:v>
                </c:pt>
                <c:pt idx="119">
                  <c:v>0.99167000000000005</c:v>
                </c:pt>
                <c:pt idx="120">
                  <c:v>1</c:v>
                </c:pt>
                <c:pt idx="121">
                  <c:v>1.0083299999999999</c:v>
                </c:pt>
                <c:pt idx="122">
                  <c:v>1.01667</c:v>
                </c:pt>
                <c:pt idx="123">
                  <c:v>1.0249999999999999</c:v>
                </c:pt>
                <c:pt idx="124">
                  <c:v>1.0333300000000001</c:v>
                </c:pt>
                <c:pt idx="125">
                  <c:v>1.0416700000000001</c:v>
                </c:pt>
                <c:pt idx="126">
                  <c:v>1.05</c:v>
                </c:pt>
                <c:pt idx="127">
                  <c:v>1.05833</c:v>
                </c:pt>
                <c:pt idx="128">
                  <c:v>1.06667</c:v>
                </c:pt>
                <c:pt idx="129">
                  <c:v>1.075</c:v>
                </c:pt>
                <c:pt idx="130">
                  <c:v>1.0833299999999999</c:v>
                </c:pt>
                <c:pt idx="131">
                  <c:v>1.0916699999999999</c:v>
                </c:pt>
                <c:pt idx="132">
                  <c:v>1.1000000000000001</c:v>
                </c:pt>
                <c:pt idx="133">
                  <c:v>1.10833</c:v>
                </c:pt>
                <c:pt idx="134">
                  <c:v>1.1166700000000001</c:v>
                </c:pt>
                <c:pt idx="135">
                  <c:v>1.125</c:v>
                </c:pt>
                <c:pt idx="136">
                  <c:v>1.1333299999999999</c:v>
                </c:pt>
                <c:pt idx="137">
                  <c:v>1.14167</c:v>
                </c:pt>
                <c:pt idx="138">
                  <c:v>1.1499999999999999</c:v>
                </c:pt>
                <c:pt idx="139">
                  <c:v>1.1583300000000001</c:v>
                </c:pt>
                <c:pt idx="140">
                  <c:v>1.1666700000000001</c:v>
                </c:pt>
                <c:pt idx="141">
                  <c:v>1.175</c:v>
                </c:pt>
                <c:pt idx="142">
                  <c:v>1.18333</c:v>
                </c:pt>
                <c:pt idx="143">
                  <c:v>1.19167</c:v>
                </c:pt>
                <c:pt idx="144">
                  <c:v>1.2</c:v>
                </c:pt>
                <c:pt idx="145">
                  <c:v>1.2083299999999999</c:v>
                </c:pt>
                <c:pt idx="146">
                  <c:v>1.2166699999999999</c:v>
                </c:pt>
                <c:pt idx="147">
                  <c:v>1.2250000000000001</c:v>
                </c:pt>
                <c:pt idx="148">
                  <c:v>1.23333</c:v>
                </c:pt>
                <c:pt idx="149">
                  <c:v>1.2416700000000001</c:v>
                </c:pt>
                <c:pt idx="150">
                  <c:v>1.25</c:v>
                </c:pt>
                <c:pt idx="151">
                  <c:v>1.2583299999999999</c:v>
                </c:pt>
                <c:pt idx="152">
                  <c:v>1.26667</c:v>
                </c:pt>
                <c:pt idx="153">
                  <c:v>1.2749999999999999</c:v>
                </c:pt>
                <c:pt idx="154">
                  <c:v>1.2833300000000001</c:v>
                </c:pt>
                <c:pt idx="155">
                  <c:v>1.2916700000000001</c:v>
                </c:pt>
                <c:pt idx="156">
                  <c:v>1.3</c:v>
                </c:pt>
                <c:pt idx="157">
                  <c:v>1.30833</c:v>
                </c:pt>
                <c:pt idx="158">
                  <c:v>1.31667</c:v>
                </c:pt>
                <c:pt idx="159">
                  <c:v>1.325</c:v>
                </c:pt>
                <c:pt idx="160">
                  <c:v>1.3333299999999999</c:v>
                </c:pt>
                <c:pt idx="161">
                  <c:v>1.3416699999999999</c:v>
                </c:pt>
                <c:pt idx="162">
                  <c:v>1.35</c:v>
                </c:pt>
                <c:pt idx="163">
                  <c:v>1.35833</c:v>
                </c:pt>
                <c:pt idx="164">
                  <c:v>1.3666700000000001</c:v>
                </c:pt>
                <c:pt idx="165">
                  <c:v>1.375</c:v>
                </c:pt>
                <c:pt idx="166">
                  <c:v>1.3833299999999999</c:v>
                </c:pt>
                <c:pt idx="167">
                  <c:v>1.39167</c:v>
                </c:pt>
                <c:pt idx="168">
                  <c:v>1.4</c:v>
                </c:pt>
                <c:pt idx="169">
                  <c:v>1.4083300000000001</c:v>
                </c:pt>
                <c:pt idx="170">
                  <c:v>1.4166700000000001</c:v>
                </c:pt>
                <c:pt idx="171">
                  <c:v>1.425</c:v>
                </c:pt>
                <c:pt idx="172">
                  <c:v>1.43333</c:v>
                </c:pt>
                <c:pt idx="173">
                  <c:v>1.44167</c:v>
                </c:pt>
                <c:pt idx="174">
                  <c:v>1.45</c:v>
                </c:pt>
                <c:pt idx="175">
                  <c:v>1.4583299999999999</c:v>
                </c:pt>
                <c:pt idx="176">
                  <c:v>1.4666699999999999</c:v>
                </c:pt>
                <c:pt idx="177">
                  <c:v>1.4750000000000001</c:v>
                </c:pt>
                <c:pt idx="178">
                  <c:v>1.48333</c:v>
                </c:pt>
                <c:pt idx="179">
                  <c:v>1.4916700000000001</c:v>
                </c:pt>
                <c:pt idx="180">
                  <c:v>1.5</c:v>
                </c:pt>
                <c:pt idx="181">
                  <c:v>1.5083299999999999</c:v>
                </c:pt>
                <c:pt idx="182">
                  <c:v>1.51667</c:v>
                </c:pt>
                <c:pt idx="183">
                  <c:v>1.5249999999999999</c:v>
                </c:pt>
                <c:pt idx="184">
                  <c:v>1.5333300000000001</c:v>
                </c:pt>
                <c:pt idx="185">
                  <c:v>1.5416700000000001</c:v>
                </c:pt>
                <c:pt idx="186">
                  <c:v>1.55</c:v>
                </c:pt>
                <c:pt idx="187">
                  <c:v>1.55833</c:v>
                </c:pt>
                <c:pt idx="188">
                  <c:v>1.56667</c:v>
                </c:pt>
                <c:pt idx="189">
                  <c:v>1.575</c:v>
                </c:pt>
                <c:pt idx="190">
                  <c:v>1.5833299999999999</c:v>
                </c:pt>
                <c:pt idx="191">
                  <c:v>1.5916699999999999</c:v>
                </c:pt>
                <c:pt idx="192">
                  <c:v>1.6</c:v>
                </c:pt>
                <c:pt idx="193">
                  <c:v>1.60833</c:v>
                </c:pt>
                <c:pt idx="194">
                  <c:v>1.6166700000000001</c:v>
                </c:pt>
                <c:pt idx="195">
                  <c:v>1.625</c:v>
                </c:pt>
                <c:pt idx="196">
                  <c:v>1.6333299999999999</c:v>
                </c:pt>
                <c:pt idx="197">
                  <c:v>1.64167</c:v>
                </c:pt>
                <c:pt idx="198">
                  <c:v>1.65</c:v>
                </c:pt>
                <c:pt idx="199">
                  <c:v>1.6583300000000001</c:v>
                </c:pt>
                <c:pt idx="200">
                  <c:v>1.6666700000000001</c:v>
                </c:pt>
                <c:pt idx="201">
                  <c:v>1.675</c:v>
                </c:pt>
                <c:pt idx="202">
                  <c:v>1.68333</c:v>
                </c:pt>
                <c:pt idx="203">
                  <c:v>1.69167</c:v>
                </c:pt>
                <c:pt idx="204">
                  <c:v>1.7</c:v>
                </c:pt>
                <c:pt idx="205">
                  <c:v>1.7083299999999999</c:v>
                </c:pt>
                <c:pt idx="206">
                  <c:v>1.7166699999999999</c:v>
                </c:pt>
                <c:pt idx="207">
                  <c:v>1.7250000000000001</c:v>
                </c:pt>
                <c:pt idx="208">
                  <c:v>1.73333</c:v>
                </c:pt>
                <c:pt idx="209">
                  <c:v>1.7416700000000001</c:v>
                </c:pt>
                <c:pt idx="210">
                  <c:v>1.75</c:v>
                </c:pt>
                <c:pt idx="211">
                  <c:v>1.7583299999999999</c:v>
                </c:pt>
                <c:pt idx="212">
                  <c:v>1.76667</c:v>
                </c:pt>
                <c:pt idx="213">
                  <c:v>1.7749999999999999</c:v>
                </c:pt>
                <c:pt idx="214">
                  <c:v>1.7833300000000001</c:v>
                </c:pt>
                <c:pt idx="215">
                  <c:v>1.7916700000000001</c:v>
                </c:pt>
                <c:pt idx="216">
                  <c:v>1.8</c:v>
                </c:pt>
                <c:pt idx="217">
                  <c:v>1.80833</c:v>
                </c:pt>
                <c:pt idx="218">
                  <c:v>1.81667</c:v>
                </c:pt>
                <c:pt idx="219">
                  <c:v>1.825</c:v>
                </c:pt>
                <c:pt idx="220">
                  <c:v>1.8333299999999999</c:v>
                </c:pt>
                <c:pt idx="221">
                  <c:v>1.8416699999999999</c:v>
                </c:pt>
                <c:pt idx="222">
                  <c:v>1.85</c:v>
                </c:pt>
                <c:pt idx="223">
                  <c:v>1.85833</c:v>
                </c:pt>
                <c:pt idx="224">
                  <c:v>1.8666700000000001</c:v>
                </c:pt>
                <c:pt idx="225">
                  <c:v>1.875</c:v>
                </c:pt>
                <c:pt idx="226">
                  <c:v>1.8833299999999999</c:v>
                </c:pt>
                <c:pt idx="227">
                  <c:v>1.89167</c:v>
                </c:pt>
                <c:pt idx="228">
                  <c:v>1.9</c:v>
                </c:pt>
                <c:pt idx="229">
                  <c:v>1.9083300000000001</c:v>
                </c:pt>
                <c:pt idx="230">
                  <c:v>1.9166700000000001</c:v>
                </c:pt>
                <c:pt idx="231">
                  <c:v>1.925</c:v>
                </c:pt>
                <c:pt idx="232">
                  <c:v>1.93333</c:v>
                </c:pt>
                <c:pt idx="233">
                  <c:v>1.94167</c:v>
                </c:pt>
                <c:pt idx="234">
                  <c:v>1.95</c:v>
                </c:pt>
                <c:pt idx="235">
                  <c:v>1.9583299999999999</c:v>
                </c:pt>
                <c:pt idx="236">
                  <c:v>1.9666699999999999</c:v>
                </c:pt>
                <c:pt idx="237">
                  <c:v>1.9750000000000001</c:v>
                </c:pt>
                <c:pt idx="238">
                  <c:v>1.98333</c:v>
                </c:pt>
                <c:pt idx="239">
                  <c:v>1.9916700000000001</c:v>
                </c:pt>
                <c:pt idx="240">
                  <c:v>2</c:v>
                </c:pt>
                <c:pt idx="241">
                  <c:v>2.0083299999999999</c:v>
                </c:pt>
                <c:pt idx="242">
                  <c:v>2.01667</c:v>
                </c:pt>
                <c:pt idx="243">
                  <c:v>2.0249999999999999</c:v>
                </c:pt>
                <c:pt idx="244">
                  <c:v>2.0333299999999999</c:v>
                </c:pt>
                <c:pt idx="245">
                  <c:v>2.0416699999999999</c:v>
                </c:pt>
                <c:pt idx="246">
                  <c:v>2.0499999999999998</c:v>
                </c:pt>
                <c:pt idx="247">
                  <c:v>2.0583300000000002</c:v>
                </c:pt>
                <c:pt idx="248">
                  <c:v>2.0666699999999998</c:v>
                </c:pt>
                <c:pt idx="249">
                  <c:v>2.0750000000000002</c:v>
                </c:pt>
                <c:pt idx="250">
                  <c:v>2.0833300000000001</c:v>
                </c:pt>
                <c:pt idx="251">
                  <c:v>2.0916700000000001</c:v>
                </c:pt>
                <c:pt idx="252">
                  <c:v>2.1</c:v>
                </c:pt>
                <c:pt idx="253">
                  <c:v>2.10833</c:v>
                </c:pt>
                <c:pt idx="254">
                  <c:v>2.1166700000000001</c:v>
                </c:pt>
                <c:pt idx="255">
                  <c:v>2.125</c:v>
                </c:pt>
                <c:pt idx="256">
                  <c:v>2.1333299999999999</c:v>
                </c:pt>
                <c:pt idx="257">
                  <c:v>2.14167</c:v>
                </c:pt>
                <c:pt idx="258">
                  <c:v>2.15</c:v>
                </c:pt>
                <c:pt idx="259">
                  <c:v>2.1583299999999999</c:v>
                </c:pt>
                <c:pt idx="260">
                  <c:v>2.1666699999999999</c:v>
                </c:pt>
                <c:pt idx="261">
                  <c:v>2.1749999999999998</c:v>
                </c:pt>
                <c:pt idx="262">
                  <c:v>2.1833300000000002</c:v>
                </c:pt>
                <c:pt idx="263">
                  <c:v>2.1916699999999998</c:v>
                </c:pt>
                <c:pt idx="264">
                  <c:v>2.2000000000000002</c:v>
                </c:pt>
                <c:pt idx="265">
                  <c:v>2.2083300000000001</c:v>
                </c:pt>
                <c:pt idx="266">
                  <c:v>2.2166700000000001</c:v>
                </c:pt>
                <c:pt idx="267">
                  <c:v>2.2250000000000001</c:v>
                </c:pt>
                <c:pt idx="268">
                  <c:v>2.23333</c:v>
                </c:pt>
                <c:pt idx="269">
                  <c:v>2.2416700000000001</c:v>
                </c:pt>
                <c:pt idx="270">
                  <c:v>2.25</c:v>
                </c:pt>
                <c:pt idx="271">
                  <c:v>2.2583299999999999</c:v>
                </c:pt>
                <c:pt idx="272">
                  <c:v>2.26667</c:v>
                </c:pt>
                <c:pt idx="273">
                  <c:v>2.2749999999999999</c:v>
                </c:pt>
                <c:pt idx="274">
                  <c:v>2.2833299999999999</c:v>
                </c:pt>
                <c:pt idx="275">
                  <c:v>2.2916699999999999</c:v>
                </c:pt>
                <c:pt idx="276">
                  <c:v>2.2999999999999998</c:v>
                </c:pt>
                <c:pt idx="277">
                  <c:v>2.3083300000000002</c:v>
                </c:pt>
                <c:pt idx="278">
                  <c:v>2.3166699999999998</c:v>
                </c:pt>
                <c:pt idx="279">
                  <c:v>2.3250000000000002</c:v>
                </c:pt>
                <c:pt idx="280">
                  <c:v>2.3333300000000001</c:v>
                </c:pt>
                <c:pt idx="281">
                  <c:v>2.3416700000000001</c:v>
                </c:pt>
                <c:pt idx="282">
                  <c:v>2.35</c:v>
                </c:pt>
                <c:pt idx="283">
                  <c:v>2.35833</c:v>
                </c:pt>
                <c:pt idx="284">
                  <c:v>2.3666700000000001</c:v>
                </c:pt>
                <c:pt idx="285">
                  <c:v>2.375</c:v>
                </c:pt>
                <c:pt idx="286">
                  <c:v>2.3833299999999999</c:v>
                </c:pt>
                <c:pt idx="287">
                  <c:v>2.39167</c:v>
                </c:pt>
                <c:pt idx="288">
                  <c:v>2.4</c:v>
                </c:pt>
                <c:pt idx="289">
                  <c:v>2.4083299999999999</c:v>
                </c:pt>
                <c:pt idx="290">
                  <c:v>2.4166699999999999</c:v>
                </c:pt>
                <c:pt idx="291">
                  <c:v>2.4249999999999998</c:v>
                </c:pt>
                <c:pt idx="292">
                  <c:v>2.4333300000000002</c:v>
                </c:pt>
                <c:pt idx="293">
                  <c:v>2.4416699999999998</c:v>
                </c:pt>
                <c:pt idx="294">
                  <c:v>2.4500000000000002</c:v>
                </c:pt>
                <c:pt idx="295">
                  <c:v>2.4583300000000001</c:v>
                </c:pt>
                <c:pt idx="296">
                  <c:v>2.4666700000000001</c:v>
                </c:pt>
                <c:pt idx="297">
                  <c:v>2.4750000000000001</c:v>
                </c:pt>
                <c:pt idx="298">
                  <c:v>2.48333</c:v>
                </c:pt>
                <c:pt idx="299">
                  <c:v>2.4916700000000001</c:v>
                </c:pt>
                <c:pt idx="300">
                  <c:v>2.5</c:v>
                </c:pt>
                <c:pt idx="301">
                  <c:v>2.5083299999999999</c:v>
                </c:pt>
                <c:pt idx="302">
                  <c:v>2.51667</c:v>
                </c:pt>
                <c:pt idx="303">
                  <c:v>2.5249999999999999</c:v>
                </c:pt>
                <c:pt idx="304">
                  <c:v>2.5333299999999999</c:v>
                </c:pt>
                <c:pt idx="305">
                  <c:v>2.5416699999999999</c:v>
                </c:pt>
                <c:pt idx="306">
                  <c:v>2.5499999999999998</c:v>
                </c:pt>
                <c:pt idx="307">
                  <c:v>2.5583300000000002</c:v>
                </c:pt>
                <c:pt idx="308">
                  <c:v>2.5666699999999998</c:v>
                </c:pt>
                <c:pt idx="309">
                  <c:v>2.5750000000000002</c:v>
                </c:pt>
                <c:pt idx="310">
                  <c:v>2.5833300000000001</c:v>
                </c:pt>
                <c:pt idx="311">
                  <c:v>2.5916700000000001</c:v>
                </c:pt>
                <c:pt idx="312">
                  <c:v>2.6</c:v>
                </c:pt>
                <c:pt idx="313">
                  <c:v>2.60833</c:v>
                </c:pt>
                <c:pt idx="314">
                  <c:v>2.6166700000000001</c:v>
                </c:pt>
                <c:pt idx="315">
                  <c:v>2.625</c:v>
                </c:pt>
                <c:pt idx="316">
                  <c:v>2.6333299999999999</c:v>
                </c:pt>
                <c:pt idx="317">
                  <c:v>2.64167</c:v>
                </c:pt>
                <c:pt idx="318">
                  <c:v>2.65</c:v>
                </c:pt>
                <c:pt idx="319">
                  <c:v>2.6583299999999999</c:v>
                </c:pt>
                <c:pt idx="320">
                  <c:v>2.6666699999999999</c:v>
                </c:pt>
                <c:pt idx="321">
                  <c:v>2.6749999999999998</c:v>
                </c:pt>
                <c:pt idx="322">
                  <c:v>2.6833300000000002</c:v>
                </c:pt>
                <c:pt idx="323">
                  <c:v>2.6916699999999998</c:v>
                </c:pt>
                <c:pt idx="324">
                  <c:v>2.7</c:v>
                </c:pt>
                <c:pt idx="325">
                  <c:v>2.7083300000000001</c:v>
                </c:pt>
                <c:pt idx="326">
                  <c:v>2.7166700000000001</c:v>
                </c:pt>
                <c:pt idx="327">
                  <c:v>2.7250000000000001</c:v>
                </c:pt>
                <c:pt idx="328">
                  <c:v>2.73333</c:v>
                </c:pt>
                <c:pt idx="329">
                  <c:v>2.7416700000000001</c:v>
                </c:pt>
                <c:pt idx="330">
                  <c:v>2.75</c:v>
                </c:pt>
                <c:pt idx="331">
                  <c:v>2.7583299999999999</c:v>
                </c:pt>
                <c:pt idx="332">
                  <c:v>2.76667</c:v>
                </c:pt>
                <c:pt idx="333">
                  <c:v>2.7749999999999999</c:v>
                </c:pt>
                <c:pt idx="334">
                  <c:v>2.7833299999999999</c:v>
                </c:pt>
                <c:pt idx="335">
                  <c:v>2.7916699999999999</c:v>
                </c:pt>
                <c:pt idx="336">
                  <c:v>2.8</c:v>
                </c:pt>
                <c:pt idx="337">
                  <c:v>2.8083300000000002</c:v>
                </c:pt>
                <c:pt idx="338">
                  <c:v>2.8166699999999998</c:v>
                </c:pt>
                <c:pt idx="339">
                  <c:v>2.8250000000000002</c:v>
                </c:pt>
                <c:pt idx="340">
                  <c:v>2.8333300000000001</c:v>
                </c:pt>
                <c:pt idx="341">
                  <c:v>2.8416700000000001</c:v>
                </c:pt>
                <c:pt idx="342">
                  <c:v>2.85</c:v>
                </c:pt>
                <c:pt idx="343">
                  <c:v>2.85833</c:v>
                </c:pt>
                <c:pt idx="344">
                  <c:v>2.8666700000000001</c:v>
                </c:pt>
                <c:pt idx="345">
                  <c:v>2.875</c:v>
                </c:pt>
                <c:pt idx="346">
                  <c:v>2.8833299999999999</c:v>
                </c:pt>
                <c:pt idx="347">
                  <c:v>2.89167</c:v>
                </c:pt>
                <c:pt idx="348">
                  <c:v>2.9</c:v>
                </c:pt>
                <c:pt idx="349">
                  <c:v>2.9083299999999999</c:v>
                </c:pt>
                <c:pt idx="350">
                  <c:v>2.9166699999999999</c:v>
                </c:pt>
                <c:pt idx="351">
                  <c:v>2.9249999999999998</c:v>
                </c:pt>
                <c:pt idx="352">
                  <c:v>2.9333300000000002</c:v>
                </c:pt>
                <c:pt idx="353">
                  <c:v>2.9416699999999998</c:v>
                </c:pt>
                <c:pt idx="354">
                  <c:v>2.95</c:v>
                </c:pt>
                <c:pt idx="355">
                  <c:v>2.9583300000000001</c:v>
                </c:pt>
                <c:pt idx="356">
                  <c:v>2.9666700000000001</c:v>
                </c:pt>
                <c:pt idx="357">
                  <c:v>2.9750000000000001</c:v>
                </c:pt>
                <c:pt idx="358">
                  <c:v>2.98333</c:v>
                </c:pt>
                <c:pt idx="359">
                  <c:v>2.9916700000000001</c:v>
                </c:pt>
                <c:pt idx="360">
                  <c:v>3</c:v>
                </c:pt>
                <c:pt idx="361">
                  <c:v>3.0083299999999999</c:v>
                </c:pt>
                <c:pt idx="362">
                  <c:v>3.01667</c:v>
                </c:pt>
                <c:pt idx="363">
                  <c:v>3.0249999999999999</c:v>
                </c:pt>
                <c:pt idx="364">
                  <c:v>3.0333299999999999</c:v>
                </c:pt>
                <c:pt idx="365">
                  <c:v>3.0416699999999999</c:v>
                </c:pt>
                <c:pt idx="366">
                  <c:v>3.05</c:v>
                </c:pt>
                <c:pt idx="367">
                  <c:v>3.0583300000000002</c:v>
                </c:pt>
                <c:pt idx="368">
                  <c:v>3.0666699999999998</c:v>
                </c:pt>
                <c:pt idx="369">
                  <c:v>3.0750000000000002</c:v>
                </c:pt>
                <c:pt idx="370">
                  <c:v>3.0833300000000001</c:v>
                </c:pt>
                <c:pt idx="371">
                  <c:v>3.0916700000000001</c:v>
                </c:pt>
                <c:pt idx="372">
                  <c:v>3.1</c:v>
                </c:pt>
                <c:pt idx="373">
                  <c:v>3.10833</c:v>
                </c:pt>
                <c:pt idx="374">
                  <c:v>3.1166700000000001</c:v>
                </c:pt>
                <c:pt idx="375">
                  <c:v>3.125</c:v>
                </c:pt>
                <c:pt idx="376">
                  <c:v>3.1333299999999999</c:v>
                </c:pt>
                <c:pt idx="377">
                  <c:v>3.14167</c:v>
                </c:pt>
                <c:pt idx="378">
                  <c:v>3.15</c:v>
                </c:pt>
                <c:pt idx="379">
                  <c:v>3.1583299999999999</c:v>
                </c:pt>
                <c:pt idx="380">
                  <c:v>3.1666699999999999</c:v>
                </c:pt>
                <c:pt idx="381">
                  <c:v>3.1749999999999998</c:v>
                </c:pt>
                <c:pt idx="382">
                  <c:v>3.1833300000000002</c:v>
                </c:pt>
                <c:pt idx="383">
                  <c:v>3.1916699999999998</c:v>
                </c:pt>
                <c:pt idx="384">
                  <c:v>3.2</c:v>
                </c:pt>
                <c:pt idx="385">
                  <c:v>3.2083300000000001</c:v>
                </c:pt>
                <c:pt idx="386">
                  <c:v>3.2166700000000001</c:v>
                </c:pt>
                <c:pt idx="387">
                  <c:v>3.2250000000000001</c:v>
                </c:pt>
                <c:pt idx="388">
                  <c:v>3.23333</c:v>
                </c:pt>
                <c:pt idx="389">
                  <c:v>3.2416700000000001</c:v>
                </c:pt>
                <c:pt idx="390">
                  <c:v>3.25</c:v>
                </c:pt>
                <c:pt idx="391">
                  <c:v>3.2583299999999999</c:v>
                </c:pt>
                <c:pt idx="392">
                  <c:v>3.26667</c:v>
                </c:pt>
                <c:pt idx="393">
                  <c:v>3.2749999999999999</c:v>
                </c:pt>
                <c:pt idx="394">
                  <c:v>3.2833299999999999</c:v>
                </c:pt>
                <c:pt idx="395">
                  <c:v>3.2916699999999999</c:v>
                </c:pt>
                <c:pt idx="396">
                  <c:v>3.3</c:v>
                </c:pt>
                <c:pt idx="397">
                  <c:v>3.3083300000000002</c:v>
                </c:pt>
                <c:pt idx="398">
                  <c:v>3.3166699999999998</c:v>
                </c:pt>
                <c:pt idx="399">
                  <c:v>3.3250000000000002</c:v>
                </c:pt>
                <c:pt idx="400">
                  <c:v>3.3333300000000001</c:v>
                </c:pt>
                <c:pt idx="401">
                  <c:v>3.3416700000000001</c:v>
                </c:pt>
                <c:pt idx="402">
                  <c:v>3.35</c:v>
                </c:pt>
                <c:pt idx="403">
                  <c:v>3.35833</c:v>
                </c:pt>
                <c:pt idx="404">
                  <c:v>3.3666700000000001</c:v>
                </c:pt>
                <c:pt idx="405">
                  <c:v>3.375</c:v>
                </c:pt>
                <c:pt idx="406">
                  <c:v>3.3833299999999999</c:v>
                </c:pt>
                <c:pt idx="407">
                  <c:v>3.39167</c:v>
                </c:pt>
                <c:pt idx="408">
                  <c:v>3.4</c:v>
                </c:pt>
                <c:pt idx="409">
                  <c:v>3.4083299999999999</c:v>
                </c:pt>
                <c:pt idx="410">
                  <c:v>3.4166699999999999</c:v>
                </c:pt>
                <c:pt idx="411">
                  <c:v>3.4249999999999998</c:v>
                </c:pt>
                <c:pt idx="412">
                  <c:v>3.4333300000000002</c:v>
                </c:pt>
                <c:pt idx="413">
                  <c:v>3.4416699999999998</c:v>
                </c:pt>
                <c:pt idx="414">
                  <c:v>3.45</c:v>
                </c:pt>
                <c:pt idx="415">
                  <c:v>3.4583300000000001</c:v>
                </c:pt>
                <c:pt idx="416">
                  <c:v>3.4666700000000001</c:v>
                </c:pt>
                <c:pt idx="417">
                  <c:v>3.4750000000000001</c:v>
                </c:pt>
                <c:pt idx="418">
                  <c:v>3.48333</c:v>
                </c:pt>
                <c:pt idx="419">
                  <c:v>3.4916700000000001</c:v>
                </c:pt>
                <c:pt idx="420">
                  <c:v>3.5</c:v>
                </c:pt>
                <c:pt idx="421">
                  <c:v>3.5083299999999999</c:v>
                </c:pt>
                <c:pt idx="422">
                  <c:v>3.51667</c:v>
                </c:pt>
                <c:pt idx="423">
                  <c:v>3.5249999999999999</c:v>
                </c:pt>
                <c:pt idx="424">
                  <c:v>3.5333299999999999</c:v>
                </c:pt>
                <c:pt idx="425">
                  <c:v>3.5416699999999999</c:v>
                </c:pt>
                <c:pt idx="426">
                  <c:v>3.55</c:v>
                </c:pt>
                <c:pt idx="427">
                  <c:v>3.5583300000000002</c:v>
                </c:pt>
                <c:pt idx="428">
                  <c:v>3.5666699999999998</c:v>
                </c:pt>
                <c:pt idx="429">
                  <c:v>3.5750000000000002</c:v>
                </c:pt>
                <c:pt idx="430">
                  <c:v>3.5833300000000001</c:v>
                </c:pt>
                <c:pt idx="431">
                  <c:v>3.5916700000000001</c:v>
                </c:pt>
                <c:pt idx="432">
                  <c:v>3.6</c:v>
                </c:pt>
                <c:pt idx="433">
                  <c:v>3.60833</c:v>
                </c:pt>
                <c:pt idx="434">
                  <c:v>3.6166700000000001</c:v>
                </c:pt>
                <c:pt idx="435">
                  <c:v>3.625</c:v>
                </c:pt>
                <c:pt idx="436">
                  <c:v>3.6333299999999999</c:v>
                </c:pt>
                <c:pt idx="437">
                  <c:v>3.64167</c:v>
                </c:pt>
                <c:pt idx="438">
                  <c:v>3.65</c:v>
                </c:pt>
                <c:pt idx="439">
                  <c:v>3.6583299999999999</c:v>
                </c:pt>
                <c:pt idx="440">
                  <c:v>3.6666699999999999</c:v>
                </c:pt>
                <c:pt idx="441">
                  <c:v>3.6749999999999998</c:v>
                </c:pt>
                <c:pt idx="442">
                  <c:v>3.6833300000000002</c:v>
                </c:pt>
                <c:pt idx="443">
                  <c:v>3.6916699999999998</c:v>
                </c:pt>
                <c:pt idx="444">
                  <c:v>3.7</c:v>
                </c:pt>
                <c:pt idx="445">
                  <c:v>3.7083300000000001</c:v>
                </c:pt>
                <c:pt idx="446">
                  <c:v>3.7166700000000001</c:v>
                </c:pt>
                <c:pt idx="447">
                  <c:v>3.7250000000000001</c:v>
                </c:pt>
                <c:pt idx="448">
                  <c:v>3.73333</c:v>
                </c:pt>
                <c:pt idx="449">
                  <c:v>3.7416700000000001</c:v>
                </c:pt>
                <c:pt idx="450">
                  <c:v>3.75</c:v>
                </c:pt>
                <c:pt idx="451">
                  <c:v>3.7583299999999999</c:v>
                </c:pt>
                <c:pt idx="452">
                  <c:v>3.76667</c:v>
                </c:pt>
                <c:pt idx="453">
                  <c:v>3.7749999999999999</c:v>
                </c:pt>
                <c:pt idx="454">
                  <c:v>3.7833299999999999</c:v>
                </c:pt>
                <c:pt idx="455">
                  <c:v>3.7916699999999999</c:v>
                </c:pt>
                <c:pt idx="456">
                  <c:v>3.8</c:v>
                </c:pt>
                <c:pt idx="457">
                  <c:v>3.8083300000000002</c:v>
                </c:pt>
                <c:pt idx="458">
                  <c:v>3.8166699999999998</c:v>
                </c:pt>
                <c:pt idx="459">
                  <c:v>3.8250000000000002</c:v>
                </c:pt>
                <c:pt idx="460">
                  <c:v>3.8333300000000001</c:v>
                </c:pt>
                <c:pt idx="461">
                  <c:v>3.8416700000000001</c:v>
                </c:pt>
                <c:pt idx="462">
                  <c:v>3.85</c:v>
                </c:pt>
                <c:pt idx="463">
                  <c:v>3.85833</c:v>
                </c:pt>
                <c:pt idx="464">
                  <c:v>3.8666700000000001</c:v>
                </c:pt>
                <c:pt idx="465">
                  <c:v>3.875</c:v>
                </c:pt>
                <c:pt idx="466">
                  <c:v>3.8833299999999999</c:v>
                </c:pt>
                <c:pt idx="467">
                  <c:v>3.89167</c:v>
                </c:pt>
                <c:pt idx="468">
                  <c:v>3.9</c:v>
                </c:pt>
                <c:pt idx="469">
                  <c:v>3.9083299999999999</c:v>
                </c:pt>
                <c:pt idx="470">
                  <c:v>3.9166699999999999</c:v>
                </c:pt>
                <c:pt idx="471">
                  <c:v>3.9249999999999998</c:v>
                </c:pt>
                <c:pt idx="472">
                  <c:v>3.9333300000000002</c:v>
                </c:pt>
                <c:pt idx="473">
                  <c:v>3.9416699999999998</c:v>
                </c:pt>
                <c:pt idx="474">
                  <c:v>3.95</c:v>
                </c:pt>
                <c:pt idx="475">
                  <c:v>3.9583300000000001</c:v>
                </c:pt>
                <c:pt idx="476">
                  <c:v>3.9666700000000001</c:v>
                </c:pt>
                <c:pt idx="477">
                  <c:v>3.9750000000000001</c:v>
                </c:pt>
                <c:pt idx="478">
                  <c:v>3.98333</c:v>
                </c:pt>
                <c:pt idx="479">
                  <c:v>3.9916700000000001</c:v>
                </c:pt>
                <c:pt idx="480">
                  <c:v>4</c:v>
                </c:pt>
                <c:pt idx="481">
                  <c:v>4.0083299999999999</c:v>
                </c:pt>
                <c:pt idx="482">
                  <c:v>4.0166700000000004</c:v>
                </c:pt>
                <c:pt idx="483">
                  <c:v>4.0250000000000004</c:v>
                </c:pt>
                <c:pt idx="484">
                  <c:v>4.0333300000000003</c:v>
                </c:pt>
                <c:pt idx="485">
                  <c:v>4.0416699999999999</c:v>
                </c:pt>
                <c:pt idx="486">
                  <c:v>4.05</c:v>
                </c:pt>
                <c:pt idx="487">
                  <c:v>4.0583299999999998</c:v>
                </c:pt>
                <c:pt idx="488">
                  <c:v>4.0666700000000002</c:v>
                </c:pt>
                <c:pt idx="489">
                  <c:v>4.0750000000000002</c:v>
                </c:pt>
                <c:pt idx="490">
                  <c:v>4.0833300000000001</c:v>
                </c:pt>
                <c:pt idx="491">
                  <c:v>4.0916699999999997</c:v>
                </c:pt>
                <c:pt idx="492">
                  <c:v>4.0999999999999996</c:v>
                </c:pt>
                <c:pt idx="493">
                  <c:v>4.1083299999999996</c:v>
                </c:pt>
                <c:pt idx="494">
                  <c:v>4.1166700000000001</c:v>
                </c:pt>
                <c:pt idx="495">
                  <c:v>4.125</c:v>
                </c:pt>
                <c:pt idx="496">
                  <c:v>4.1333299999999999</c:v>
                </c:pt>
                <c:pt idx="497">
                  <c:v>4.1416700000000004</c:v>
                </c:pt>
                <c:pt idx="498">
                  <c:v>4.1500000000000004</c:v>
                </c:pt>
                <c:pt idx="499">
                  <c:v>4.1583300000000003</c:v>
                </c:pt>
                <c:pt idx="500">
                  <c:v>4.1666699999999999</c:v>
                </c:pt>
                <c:pt idx="501">
                  <c:v>4.1749999999999998</c:v>
                </c:pt>
                <c:pt idx="502">
                  <c:v>4.1833299999999998</c:v>
                </c:pt>
                <c:pt idx="503">
                  <c:v>4.1916700000000002</c:v>
                </c:pt>
                <c:pt idx="504">
                  <c:v>4.2</c:v>
                </c:pt>
                <c:pt idx="505">
                  <c:v>4.2083300000000001</c:v>
                </c:pt>
                <c:pt idx="506">
                  <c:v>4.2166699999999997</c:v>
                </c:pt>
                <c:pt idx="507">
                  <c:v>4.2249999999999996</c:v>
                </c:pt>
                <c:pt idx="508">
                  <c:v>4.2333299999999996</c:v>
                </c:pt>
                <c:pt idx="509">
                  <c:v>4.2416700000000001</c:v>
                </c:pt>
                <c:pt idx="510">
                  <c:v>4.25</c:v>
                </c:pt>
                <c:pt idx="511">
                  <c:v>4.2583299999999999</c:v>
                </c:pt>
                <c:pt idx="512">
                  <c:v>4.2666700000000004</c:v>
                </c:pt>
                <c:pt idx="513">
                  <c:v>4.2750000000000004</c:v>
                </c:pt>
                <c:pt idx="514">
                  <c:v>4.2833300000000003</c:v>
                </c:pt>
                <c:pt idx="515">
                  <c:v>4.2916699999999999</c:v>
                </c:pt>
                <c:pt idx="516">
                  <c:v>4.3</c:v>
                </c:pt>
                <c:pt idx="517">
                  <c:v>4.3083299999999998</c:v>
                </c:pt>
                <c:pt idx="518">
                  <c:v>4.3166700000000002</c:v>
                </c:pt>
                <c:pt idx="519">
                  <c:v>4.3250000000000002</c:v>
                </c:pt>
                <c:pt idx="520">
                  <c:v>4.3333300000000001</c:v>
                </c:pt>
                <c:pt idx="521">
                  <c:v>4.3416699999999997</c:v>
                </c:pt>
                <c:pt idx="522">
                  <c:v>4.3499999999999996</c:v>
                </c:pt>
                <c:pt idx="523">
                  <c:v>4.3583299999999996</c:v>
                </c:pt>
                <c:pt idx="524">
                  <c:v>4.3666700000000001</c:v>
                </c:pt>
                <c:pt idx="525">
                  <c:v>4.375</c:v>
                </c:pt>
                <c:pt idx="526">
                  <c:v>4.3833299999999999</c:v>
                </c:pt>
                <c:pt idx="527">
                  <c:v>4.3916700000000004</c:v>
                </c:pt>
                <c:pt idx="528">
                  <c:v>4.4000000000000004</c:v>
                </c:pt>
                <c:pt idx="529">
                  <c:v>4.4083300000000003</c:v>
                </c:pt>
                <c:pt idx="530">
                  <c:v>4.4166699999999999</c:v>
                </c:pt>
                <c:pt idx="531">
                  <c:v>4.4249999999999998</c:v>
                </c:pt>
                <c:pt idx="532">
                  <c:v>4.4333299999999998</c:v>
                </c:pt>
                <c:pt idx="533">
                  <c:v>4.4416700000000002</c:v>
                </c:pt>
                <c:pt idx="534">
                  <c:v>4.45</c:v>
                </c:pt>
                <c:pt idx="535">
                  <c:v>4.4583300000000001</c:v>
                </c:pt>
                <c:pt idx="536">
                  <c:v>4.4666699999999997</c:v>
                </c:pt>
                <c:pt idx="537">
                  <c:v>4.4749999999999996</c:v>
                </c:pt>
                <c:pt idx="538">
                  <c:v>4.4833299999999996</c:v>
                </c:pt>
                <c:pt idx="539">
                  <c:v>4.4916700000000001</c:v>
                </c:pt>
                <c:pt idx="540">
                  <c:v>4.5</c:v>
                </c:pt>
                <c:pt idx="541">
                  <c:v>4.5083299999999999</c:v>
                </c:pt>
                <c:pt idx="542">
                  <c:v>4.5166700000000004</c:v>
                </c:pt>
                <c:pt idx="543">
                  <c:v>4.5250000000000004</c:v>
                </c:pt>
                <c:pt idx="544">
                  <c:v>4.5333300000000003</c:v>
                </c:pt>
                <c:pt idx="545">
                  <c:v>4.5416699999999999</c:v>
                </c:pt>
                <c:pt idx="546">
                  <c:v>4.55</c:v>
                </c:pt>
                <c:pt idx="547">
                  <c:v>4.5583299999999998</c:v>
                </c:pt>
                <c:pt idx="548">
                  <c:v>4.5666700000000002</c:v>
                </c:pt>
                <c:pt idx="549">
                  <c:v>4.5750000000000002</c:v>
                </c:pt>
                <c:pt idx="550">
                  <c:v>4.5833300000000001</c:v>
                </c:pt>
                <c:pt idx="551">
                  <c:v>4.5916699999999997</c:v>
                </c:pt>
                <c:pt idx="552">
                  <c:v>4.5999999999999996</c:v>
                </c:pt>
                <c:pt idx="553">
                  <c:v>4.6083299999999996</c:v>
                </c:pt>
                <c:pt idx="554">
                  <c:v>4.6166700000000001</c:v>
                </c:pt>
                <c:pt idx="555">
                  <c:v>4.625</c:v>
                </c:pt>
                <c:pt idx="556">
                  <c:v>4.6333299999999999</c:v>
                </c:pt>
                <c:pt idx="557">
                  <c:v>4.6416700000000004</c:v>
                </c:pt>
                <c:pt idx="558">
                  <c:v>4.6500000000000004</c:v>
                </c:pt>
                <c:pt idx="559">
                  <c:v>4.6583300000000003</c:v>
                </c:pt>
                <c:pt idx="560">
                  <c:v>4.6666699999999999</c:v>
                </c:pt>
                <c:pt idx="561">
                  <c:v>4.6749999999999998</c:v>
                </c:pt>
                <c:pt idx="562">
                  <c:v>4.6833299999999998</c:v>
                </c:pt>
                <c:pt idx="563">
                  <c:v>4.6916700000000002</c:v>
                </c:pt>
                <c:pt idx="564">
                  <c:v>4.7</c:v>
                </c:pt>
                <c:pt idx="565">
                  <c:v>4.7083300000000001</c:v>
                </c:pt>
                <c:pt idx="566">
                  <c:v>4.7166699999999997</c:v>
                </c:pt>
                <c:pt idx="567">
                  <c:v>4.7249999999999996</c:v>
                </c:pt>
                <c:pt idx="568">
                  <c:v>4.7333299999999996</c:v>
                </c:pt>
                <c:pt idx="569">
                  <c:v>4.7416700000000001</c:v>
                </c:pt>
                <c:pt idx="570">
                  <c:v>4.75</c:v>
                </c:pt>
                <c:pt idx="571">
                  <c:v>4.7583299999999999</c:v>
                </c:pt>
                <c:pt idx="572">
                  <c:v>4.7666700000000004</c:v>
                </c:pt>
                <c:pt idx="573">
                  <c:v>4.7750000000000004</c:v>
                </c:pt>
                <c:pt idx="574">
                  <c:v>4.7833300000000003</c:v>
                </c:pt>
                <c:pt idx="575">
                  <c:v>4.7916699999999999</c:v>
                </c:pt>
                <c:pt idx="576">
                  <c:v>4.8</c:v>
                </c:pt>
                <c:pt idx="577">
                  <c:v>4.8083299999999998</c:v>
                </c:pt>
                <c:pt idx="578">
                  <c:v>4.8166700000000002</c:v>
                </c:pt>
                <c:pt idx="579">
                  <c:v>4.8250000000000002</c:v>
                </c:pt>
                <c:pt idx="580">
                  <c:v>4.8333300000000001</c:v>
                </c:pt>
                <c:pt idx="581">
                  <c:v>4.8416699999999997</c:v>
                </c:pt>
                <c:pt idx="582">
                  <c:v>4.8499999999999996</c:v>
                </c:pt>
                <c:pt idx="583">
                  <c:v>4.8583299999999996</c:v>
                </c:pt>
                <c:pt idx="584">
                  <c:v>4.8666700000000001</c:v>
                </c:pt>
                <c:pt idx="585">
                  <c:v>4.875</c:v>
                </c:pt>
                <c:pt idx="586">
                  <c:v>4.8833299999999999</c:v>
                </c:pt>
                <c:pt idx="587">
                  <c:v>4.8916700000000004</c:v>
                </c:pt>
                <c:pt idx="588">
                  <c:v>4.9000000000000004</c:v>
                </c:pt>
                <c:pt idx="589">
                  <c:v>4.9083300000000003</c:v>
                </c:pt>
                <c:pt idx="590">
                  <c:v>4.9166699999999999</c:v>
                </c:pt>
                <c:pt idx="591">
                  <c:v>4.9249999999999998</c:v>
                </c:pt>
                <c:pt idx="592">
                  <c:v>4.9333299999999998</c:v>
                </c:pt>
                <c:pt idx="593">
                  <c:v>4.9416700000000002</c:v>
                </c:pt>
                <c:pt idx="594">
                  <c:v>4.95</c:v>
                </c:pt>
                <c:pt idx="595">
                  <c:v>4.9583300000000001</c:v>
                </c:pt>
                <c:pt idx="596">
                  <c:v>4.9666699999999997</c:v>
                </c:pt>
                <c:pt idx="597">
                  <c:v>4.9749999999999996</c:v>
                </c:pt>
                <c:pt idx="598">
                  <c:v>4.9833299999999996</c:v>
                </c:pt>
                <c:pt idx="599">
                  <c:v>4.9916700000000001</c:v>
                </c:pt>
                <c:pt idx="600">
                  <c:v>5</c:v>
                </c:pt>
                <c:pt idx="601">
                  <c:v>5.0083299999999999</c:v>
                </c:pt>
                <c:pt idx="602">
                  <c:v>5.0166700000000004</c:v>
                </c:pt>
                <c:pt idx="603">
                  <c:v>5.0250000000000004</c:v>
                </c:pt>
                <c:pt idx="604">
                  <c:v>5.0333300000000003</c:v>
                </c:pt>
                <c:pt idx="605">
                  <c:v>5.0416699999999999</c:v>
                </c:pt>
                <c:pt idx="606">
                  <c:v>5.05</c:v>
                </c:pt>
                <c:pt idx="607">
                  <c:v>5.0583299999999998</c:v>
                </c:pt>
                <c:pt idx="608">
                  <c:v>5.0666700000000002</c:v>
                </c:pt>
                <c:pt idx="609">
                  <c:v>5.0750000000000002</c:v>
                </c:pt>
                <c:pt idx="610">
                  <c:v>5.0833300000000001</c:v>
                </c:pt>
                <c:pt idx="611">
                  <c:v>5.0916699999999997</c:v>
                </c:pt>
                <c:pt idx="612">
                  <c:v>5.0999999999999996</c:v>
                </c:pt>
                <c:pt idx="613">
                  <c:v>5.1083299999999996</c:v>
                </c:pt>
                <c:pt idx="614">
                  <c:v>5.1166700000000001</c:v>
                </c:pt>
                <c:pt idx="615">
                  <c:v>5.125</c:v>
                </c:pt>
                <c:pt idx="616">
                  <c:v>5.1333299999999999</c:v>
                </c:pt>
                <c:pt idx="617">
                  <c:v>5.1416700000000004</c:v>
                </c:pt>
                <c:pt idx="618">
                  <c:v>5.15</c:v>
                </c:pt>
                <c:pt idx="619">
                  <c:v>5.1583300000000003</c:v>
                </c:pt>
                <c:pt idx="620">
                  <c:v>5.1666699999999999</c:v>
                </c:pt>
                <c:pt idx="621">
                  <c:v>5.1749999999999998</c:v>
                </c:pt>
                <c:pt idx="622">
                  <c:v>5.1833299999999998</c:v>
                </c:pt>
                <c:pt idx="623">
                  <c:v>5.1916700000000002</c:v>
                </c:pt>
                <c:pt idx="624">
                  <c:v>5.2</c:v>
                </c:pt>
                <c:pt idx="625">
                  <c:v>5.2083300000000001</c:v>
                </c:pt>
                <c:pt idx="626">
                  <c:v>5.2166699999999997</c:v>
                </c:pt>
                <c:pt idx="627">
                  <c:v>5.2249999999999996</c:v>
                </c:pt>
                <c:pt idx="628">
                  <c:v>5.2333299999999996</c:v>
                </c:pt>
                <c:pt idx="629">
                  <c:v>5.2416700000000001</c:v>
                </c:pt>
                <c:pt idx="630">
                  <c:v>5.25</c:v>
                </c:pt>
                <c:pt idx="631">
                  <c:v>5.2583299999999999</c:v>
                </c:pt>
                <c:pt idx="632">
                  <c:v>5.2666700000000004</c:v>
                </c:pt>
                <c:pt idx="633">
                  <c:v>5.2750000000000004</c:v>
                </c:pt>
                <c:pt idx="634">
                  <c:v>5.2833300000000003</c:v>
                </c:pt>
                <c:pt idx="635">
                  <c:v>5.2916699999999999</c:v>
                </c:pt>
                <c:pt idx="636">
                  <c:v>5.3</c:v>
                </c:pt>
                <c:pt idx="637">
                  <c:v>5.3083299999999998</c:v>
                </c:pt>
                <c:pt idx="638">
                  <c:v>5.3166700000000002</c:v>
                </c:pt>
                <c:pt idx="639">
                  <c:v>5.3250000000000002</c:v>
                </c:pt>
                <c:pt idx="640">
                  <c:v>5.3333300000000001</c:v>
                </c:pt>
                <c:pt idx="641">
                  <c:v>5.3416699999999997</c:v>
                </c:pt>
                <c:pt idx="642">
                  <c:v>5.35</c:v>
                </c:pt>
                <c:pt idx="643">
                  <c:v>5.3583299999999996</c:v>
                </c:pt>
                <c:pt idx="644">
                  <c:v>5.3666700000000001</c:v>
                </c:pt>
                <c:pt idx="645">
                  <c:v>5.375</c:v>
                </c:pt>
                <c:pt idx="646">
                  <c:v>5.3833299999999999</c:v>
                </c:pt>
                <c:pt idx="647">
                  <c:v>5.3916700000000004</c:v>
                </c:pt>
                <c:pt idx="648">
                  <c:v>5.4</c:v>
                </c:pt>
                <c:pt idx="649">
                  <c:v>5.4083300000000003</c:v>
                </c:pt>
                <c:pt idx="650">
                  <c:v>5.4166699999999999</c:v>
                </c:pt>
                <c:pt idx="651">
                  <c:v>5.4249999999999998</c:v>
                </c:pt>
                <c:pt idx="652">
                  <c:v>5.4333299999999998</c:v>
                </c:pt>
                <c:pt idx="653">
                  <c:v>5.4416700000000002</c:v>
                </c:pt>
                <c:pt idx="654">
                  <c:v>5.45</c:v>
                </c:pt>
                <c:pt idx="655">
                  <c:v>5.4583300000000001</c:v>
                </c:pt>
                <c:pt idx="656">
                  <c:v>5.4666699999999997</c:v>
                </c:pt>
                <c:pt idx="657">
                  <c:v>5.4749999999999996</c:v>
                </c:pt>
                <c:pt idx="658">
                  <c:v>5.4833299999999996</c:v>
                </c:pt>
                <c:pt idx="659">
                  <c:v>5.4916700000000001</c:v>
                </c:pt>
                <c:pt idx="660">
                  <c:v>5.5</c:v>
                </c:pt>
                <c:pt idx="661">
                  <c:v>5.5083299999999999</c:v>
                </c:pt>
                <c:pt idx="662">
                  <c:v>5.5166700000000004</c:v>
                </c:pt>
                <c:pt idx="663">
                  <c:v>5.5250000000000004</c:v>
                </c:pt>
                <c:pt idx="664">
                  <c:v>5.5333300000000003</c:v>
                </c:pt>
                <c:pt idx="665">
                  <c:v>5.5416699999999999</c:v>
                </c:pt>
                <c:pt idx="666">
                  <c:v>5.55</c:v>
                </c:pt>
                <c:pt idx="667">
                  <c:v>5.5583299999999998</c:v>
                </c:pt>
                <c:pt idx="668">
                  <c:v>5.5666700000000002</c:v>
                </c:pt>
                <c:pt idx="669">
                  <c:v>5.5750000000000002</c:v>
                </c:pt>
                <c:pt idx="670">
                  <c:v>5.5833300000000001</c:v>
                </c:pt>
                <c:pt idx="671">
                  <c:v>5.5916699999999997</c:v>
                </c:pt>
                <c:pt idx="672">
                  <c:v>5.6</c:v>
                </c:pt>
                <c:pt idx="673">
                  <c:v>5.6083299999999996</c:v>
                </c:pt>
                <c:pt idx="674">
                  <c:v>5.6166700000000001</c:v>
                </c:pt>
                <c:pt idx="675">
                  <c:v>5.625</c:v>
                </c:pt>
                <c:pt idx="676">
                  <c:v>5.6333299999999999</c:v>
                </c:pt>
                <c:pt idx="677">
                  <c:v>5.6416700000000004</c:v>
                </c:pt>
                <c:pt idx="678">
                  <c:v>5.65</c:v>
                </c:pt>
                <c:pt idx="679">
                  <c:v>5.6583300000000003</c:v>
                </c:pt>
                <c:pt idx="680">
                  <c:v>5.6666699999999999</c:v>
                </c:pt>
                <c:pt idx="681">
                  <c:v>5.6749999999999998</c:v>
                </c:pt>
                <c:pt idx="682">
                  <c:v>5.6833299999999998</c:v>
                </c:pt>
                <c:pt idx="683">
                  <c:v>5.6916700000000002</c:v>
                </c:pt>
                <c:pt idx="684">
                  <c:v>5.7</c:v>
                </c:pt>
                <c:pt idx="685">
                  <c:v>5.7083300000000001</c:v>
                </c:pt>
                <c:pt idx="686">
                  <c:v>5.7166699999999997</c:v>
                </c:pt>
                <c:pt idx="687">
                  <c:v>5.7249999999999996</c:v>
                </c:pt>
                <c:pt idx="688">
                  <c:v>5.7333299999999996</c:v>
                </c:pt>
                <c:pt idx="689">
                  <c:v>5.7416700000000001</c:v>
                </c:pt>
                <c:pt idx="690">
                  <c:v>5.75</c:v>
                </c:pt>
                <c:pt idx="691">
                  <c:v>5.7583299999999999</c:v>
                </c:pt>
                <c:pt idx="692">
                  <c:v>5.7666700000000004</c:v>
                </c:pt>
                <c:pt idx="693">
                  <c:v>5.7750000000000004</c:v>
                </c:pt>
                <c:pt idx="694">
                  <c:v>5.7833300000000003</c:v>
                </c:pt>
                <c:pt idx="695">
                  <c:v>5.7916699999999999</c:v>
                </c:pt>
                <c:pt idx="696">
                  <c:v>5.8</c:v>
                </c:pt>
                <c:pt idx="697">
                  <c:v>5.8083299999999998</c:v>
                </c:pt>
                <c:pt idx="698">
                  <c:v>5.8166700000000002</c:v>
                </c:pt>
                <c:pt idx="699">
                  <c:v>5.8250000000000002</c:v>
                </c:pt>
                <c:pt idx="700">
                  <c:v>5.8333300000000001</c:v>
                </c:pt>
                <c:pt idx="701">
                  <c:v>5.8416699999999997</c:v>
                </c:pt>
                <c:pt idx="702">
                  <c:v>5.85</c:v>
                </c:pt>
                <c:pt idx="703">
                  <c:v>5.8583299999999996</c:v>
                </c:pt>
                <c:pt idx="704">
                  <c:v>5.8666700000000001</c:v>
                </c:pt>
                <c:pt idx="705">
                  <c:v>5.875</c:v>
                </c:pt>
                <c:pt idx="706">
                  <c:v>5.8833299999999999</c:v>
                </c:pt>
                <c:pt idx="707">
                  <c:v>5.8916700000000004</c:v>
                </c:pt>
                <c:pt idx="708">
                  <c:v>5.9</c:v>
                </c:pt>
                <c:pt idx="709">
                  <c:v>5.9083300000000003</c:v>
                </c:pt>
                <c:pt idx="710">
                  <c:v>5.9166699999999999</c:v>
                </c:pt>
                <c:pt idx="711">
                  <c:v>5.9249999999999998</c:v>
                </c:pt>
                <c:pt idx="712">
                  <c:v>5.9333299999999998</c:v>
                </c:pt>
                <c:pt idx="713">
                  <c:v>5.9416700000000002</c:v>
                </c:pt>
                <c:pt idx="714">
                  <c:v>5.95</c:v>
                </c:pt>
                <c:pt idx="715">
                  <c:v>5.9583300000000001</c:v>
                </c:pt>
                <c:pt idx="716">
                  <c:v>5.9666699999999997</c:v>
                </c:pt>
                <c:pt idx="717">
                  <c:v>5.9749999999999996</c:v>
                </c:pt>
                <c:pt idx="718">
                  <c:v>5.9833299999999996</c:v>
                </c:pt>
                <c:pt idx="719">
                  <c:v>5.9916700000000001</c:v>
                </c:pt>
                <c:pt idx="720">
                  <c:v>6</c:v>
                </c:pt>
                <c:pt idx="721">
                  <c:v>6.0083299999999999</c:v>
                </c:pt>
                <c:pt idx="722">
                  <c:v>6.0166700000000004</c:v>
                </c:pt>
                <c:pt idx="723">
                  <c:v>6.0250000000000004</c:v>
                </c:pt>
                <c:pt idx="724">
                  <c:v>6.0333300000000003</c:v>
                </c:pt>
                <c:pt idx="725">
                  <c:v>6.0416699999999999</c:v>
                </c:pt>
                <c:pt idx="726">
                  <c:v>6.05</c:v>
                </c:pt>
                <c:pt idx="727">
                  <c:v>6.0583299999999998</c:v>
                </c:pt>
                <c:pt idx="728">
                  <c:v>6.0666700000000002</c:v>
                </c:pt>
                <c:pt idx="729">
                  <c:v>6.0750000000000002</c:v>
                </c:pt>
                <c:pt idx="730">
                  <c:v>6.0833300000000001</c:v>
                </c:pt>
                <c:pt idx="731">
                  <c:v>6.0916699999999997</c:v>
                </c:pt>
                <c:pt idx="732">
                  <c:v>6.1</c:v>
                </c:pt>
                <c:pt idx="733">
                  <c:v>6.1083299999999996</c:v>
                </c:pt>
                <c:pt idx="734">
                  <c:v>6.1166700000000001</c:v>
                </c:pt>
                <c:pt idx="735">
                  <c:v>6.125</c:v>
                </c:pt>
                <c:pt idx="736">
                  <c:v>6.1333299999999999</c:v>
                </c:pt>
                <c:pt idx="737">
                  <c:v>6.1416700000000004</c:v>
                </c:pt>
                <c:pt idx="738">
                  <c:v>6.15</c:v>
                </c:pt>
                <c:pt idx="739">
                  <c:v>6.1583300000000003</c:v>
                </c:pt>
                <c:pt idx="740">
                  <c:v>6.1666699999999999</c:v>
                </c:pt>
                <c:pt idx="741">
                  <c:v>6.1749999999999998</c:v>
                </c:pt>
                <c:pt idx="742">
                  <c:v>6.1833299999999998</c:v>
                </c:pt>
                <c:pt idx="743">
                  <c:v>6.1916700000000002</c:v>
                </c:pt>
                <c:pt idx="744">
                  <c:v>6.2</c:v>
                </c:pt>
                <c:pt idx="745">
                  <c:v>6.2083300000000001</c:v>
                </c:pt>
                <c:pt idx="746">
                  <c:v>6.2166699999999997</c:v>
                </c:pt>
                <c:pt idx="747">
                  <c:v>6.2249999999999996</c:v>
                </c:pt>
                <c:pt idx="748">
                  <c:v>6.2333299999999996</c:v>
                </c:pt>
                <c:pt idx="749">
                  <c:v>6.2416700000000001</c:v>
                </c:pt>
                <c:pt idx="750">
                  <c:v>6.25</c:v>
                </c:pt>
                <c:pt idx="751">
                  <c:v>6.2583299999999999</c:v>
                </c:pt>
                <c:pt idx="752">
                  <c:v>6.2666700000000004</c:v>
                </c:pt>
                <c:pt idx="753">
                  <c:v>6.2750000000000004</c:v>
                </c:pt>
                <c:pt idx="754">
                  <c:v>6.2833300000000003</c:v>
                </c:pt>
                <c:pt idx="755">
                  <c:v>6.2916699999999999</c:v>
                </c:pt>
                <c:pt idx="756">
                  <c:v>6.3</c:v>
                </c:pt>
                <c:pt idx="757">
                  <c:v>6.3083299999999998</c:v>
                </c:pt>
                <c:pt idx="758">
                  <c:v>6.3166700000000002</c:v>
                </c:pt>
                <c:pt idx="759">
                  <c:v>6.3250000000000002</c:v>
                </c:pt>
                <c:pt idx="760">
                  <c:v>6.3333300000000001</c:v>
                </c:pt>
                <c:pt idx="761">
                  <c:v>6.3416699999999997</c:v>
                </c:pt>
                <c:pt idx="762">
                  <c:v>6.35</c:v>
                </c:pt>
                <c:pt idx="763">
                  <c:v>6.3583299999999996</c:v>
                </c:pt>
                <c:pt idx="764">
                  <c:v>6.3666700000000001</c:v>
                </c:pt>
                <c:pt idx="765">
                  <c:v>6.375</c:v>
                </c:pt>
                <c:pt idx="766">
                  <c:v>6.3833299999999999</c:v>
                </c:pt>
                <c:pt idx="767">
                  <c:v>6.3916700000000004</c:v>
                </c:pt>
                <c:pt idx="768">
                  <c:v>6.4</c:v>
                </c:pt>
                <c:pt idx="769">
                  <c:v>6.4083300000000003</c:v>
                </c:pt>
                <c:pt idx="770">
                  <c:v>6.4166699999999999</c:v>
                </c:pt>
                <c:pt idx="771">
                  <c:v>6.4249999999999998</c:v>
                </c:pt>
                <c:pt idx="772">
                  <c:v>6.4333299999999998</c:v>
                </c:pt>
                <c:pt idx="773">
                  <c:v>6.4416700000000002</c:v>
                </c:pt>
                <c:pt idx="774">
                  <c:v>6.45</c:v>
                </c:pt>
                <c:pt idx="775">
                  <c:v>6.4583300000000001</c:v>
                </c:pt>
                <c:pt idx="776">
                  <c:v>6.4666699999999997</c:v>
                </c:pt>
                <c:pt idx="777">
                  <c:v>6.4749999999999996</c:v>
                </c:pt>
                <c:pt idx="778">
                  <c:v>6.4833299999999996</c:v>
                </c:pt>
                <c:pt idx="779">
                  <c:v>6.4916700000000001</c:v>
                </c:pt>
                <c:pt idx="780">
                  <c:v>6.5</c:v>
                </c:pt>
                <c:pt idx="781">
                  <c:v>6.5083299999999999</c:v>
                </c:pt>
                <c:pt idx="782">
                  <c:v>6.5166700000000004</c:v>
                </c:pt>
                <c:pt idx="783">
                  <c:v>6.5250000000000004</c:v>
                </c:pt>
                <c:pt idx="784">
                  <c:v>6.5333300000000003</c:v>
                </c:pt>
                <c:pt idx="785">
                  <c:v>6.5416699999999999</c:v>
                </c:pt>
                <c:pt idx="786">
                  <c:v>6.55</c:v>
                </c:pt>
                <c:pt idx="787">
                  <c:v>6.5583299999999998</c:v>
                </c:pt>
                <c:pt idx="788">
                  <c:v>6.5666700000000002</c:v>
                </c:pt>
                <c:pt idx="789">
                  <c:v>6.5750000000000002</c:v>
                </c:pt>
                <c:pt idx="790">
                  <c:v>6.5833300000000001</c:v>
                </c:pt>
                <c:pt idx="791">
                  <c:v>6.5916699999999997</c:v>
                </c:pt>
                <c:pt idx="792">
                  <c:v>6.6</c:v>
                </c:pt>
                <c:pt idx="793">
                  <c:v>6.6083299999999996</c:v>
                </c:pt>
                <c:pt idx="794">
                  <c:v>6.6166700000000001</c:v>
                </c:pt>
                <c:pt idx="795">
                  <c:v>6.625</c:v>
                </c:pt>
                <c:pt idx="796">
                  <c:v>6.6333299999999999</c:v>
                </c:pt>
                <c:pt idx="797">
                  <c:v>6.6416700000000004</c:v>
                </c:pt>
                <c:pt idx="798">
                  <c:v>6.65</c:v>
                </c:pt>
                <c:pt idx="799">
                  <c:v>6.6583300000000003</c:v>
                </c:pt>
                <c:pt idx="800">
                  <c:v>6.6666699999999999</c:v>
                </c:pt>
                <c:pt idx="801">
                  <c:v>6.6749999999999998</c:v>
                </c:pt>
                <c:pt idx="802">
                  <c:v>6.6833299999999998</c:v>
                </c:pt>
                <c:pt idx="803">
                  <c:v>6.6916700000000002</c:v>
                </c:pt>
                <c:pt idx="804">
                  <c:v>6.7</c:v>
                </c:pt>
                <c:pt idx="805">
                  <c:v>6.7083300000000001</c:v>
                </c:pt>
                <c:pt idx="806">
                  <c:v>6.7166699999999997</c:v>
                </c:pt>
                <c:pt idx="807">
                  <c:v>6.7249999999999996</c:v>
                </c:pt>
                <c:pt idx="808">
                  <c:v>6.7333299999999996</c:v>
                </c:pt>
                <c:pt idx="809">
                  <c:v>6.7416700000000001</c:v>
                </c:pt>
                <c:pt idx="810">
                  <c:v>6.75</c:v>
                </c:pt>
                <c:pt idx="811">
                  <c:v>6.7583299999999999</c:v>
                </c:pt>
                <c:pt idx="812">
                  <c:v>6.7666700000000004</c:v>
                </c:pt>
                <c:pt idx="813">
                  <c:v>6.7750000000000004</c:v>
                </c:pt>
                <c:pt idx="814">
                  <c:v>6.7833300000000003</c:v>
                </c:pt>
                <c:pt idx="815">
                  <c:v>6.7916699999999999</c:v>
                </c:pt>
                <c:pt idx="816">
                  <c:v>6.8</c:v>
                </c:pt>
                <c:pt idx="817">
                  <c:v>6.8083299999999998</c:v>
                </c:pt>
                <c:pt idx="818">
                  <c:v>6.8166700000000002</c:v>
                </c:pt>
                <c:pt idx="819">
                  <c:v>6.8250000000000002</c:v>
                </c:pt>
                <c:pt idx="820">
                  <c:v>6.8333300000000001</c:v>
                </c:pt>
                <c:pt idx="821">
                  <c:v>6.8416699999999997</c:v>
                </c:pt>
                <c:pt idx="822">
                  <c:v>6.85</c:v>
                </c:pt>
                <c:pt idx="823">
                  <c:v>6.8583299999999996</c:v>
                </c:pt>
                <c:pt idx="824">
                  <c:v>6.8666700000000001</c:v>
                </c:pt>
                <c:pt idx="825">
                  <c:v>6.875</c:v>
                </c:pt>
                <c:pt idx="826">
                  <c:v>6.8833299999999999</c:v>
                </c:pt>
                <c:pt idx="827">
                  <c:v>6.8916700000000004</c:v>
                </c:pt>
                <c:pt idx="828">
                  <c:v>6.9</c:v>
                </c:pt>
                <c:pt idx="829">
                  <c:v>6.9083300000000003</c:v>
                </c:pt>
                <c:pt idx="830">
                  <c:v>6.9166699999999999</c:v>
                </c:pt>
                <c:pt idx="831">
                  <c:v>6.9249999999999998</c:v>
                </c:pt>
                <c:pt idx="832">
                  <c:v>6.9333299999999998</c:v>
                </c:pt>
                <c:pt idx="833">
                  <c:v>6.9416700000000002</c:v>
                </c:pt>
                <c:pt idx="834">
                  <c:v>6.95</c:v>
                </c:pt>
                <c:pt idx="835">
                  <c:v>6.9583300000000001</c:v>
                </c:pt>
                <c:pt idx="836">
                  <c:v>6.9666699999999997</c:v>
                </c:pt>
                <c:pt idx="837">
                  <c:v>6.9749999999999996</c:v>
                </c:pt>
                <c:pt idx="838">
                  <c:v>6.9833299999999996</c:v>
                </c:pt>
                <c:pt idx="839">
                  <c:v>6.9916700000000001</c:v>
                </c:pt>
                <c:pt idx="840">
                  <c:v>7</c:v>
                </c:pt>
              </c:numCache>
            </c:numRef>
          </c:xVal>
          <c:yVal>
            <c:numRef>
              <c:f>Standard!$G$18:$G$858</c:f>
              <c:numCache>
                <c:formatCode>General</c:formatCode>
                <c:ptCount val="841"/>
                <c:pt idx="0">
                  <c:v>3</c:v>
                </c:pt>
                <c:pt idx="1">
                  <c:v>3</c:v>
                </c:pt>
                <c:pt idx="2">
                  <c:v>0</c:v>
                </c:pt>
                <c:pt idx="3">
                  <c:v>0</c:v>
                </c:pt>
                <c:pt idx="4">
                  <c:v>0</c:v>
                </c:pt>
                <c:pt idx="5">
                  <c:v>0</c:v>
                </c:pt>
                <c:pt idx="6">
                  <c:v>0</c:v>
                </c:pt>
                <c:pt idx="7">
                  <c:v>0</c:v>
                </c:pt>
                <c:pt idx="8">
                  <c:v>0</c:v>
                </c:pt>
                <c:pt idx="9">
                  <c:v>0</c:v>
                </c:pt>
                <c:pt idx="10">
                  <c:v>0</c:v>
                </c:pt>
                <c:pt idx="11">
                  <c:v>1</c:v>
                </c:pt>
                <c:pt idx="12">
                  <c:v>1</c:v>
                </c:pt>
                <c:pt idx="13">
                  <c:v>1</c:v>
                </c:pt>
                <c:pt idx="14">
                  <c:v>2</c:v>
                </c:pt>
                <c:pt idx="15">
                  <c:v>2</c:v>
                </c:pt>
                <c:pt idx="16">
                  <c:v>3</c:v>
                </c:pt>
                <c:pt idx="17">
                  <c:v>3</c:v>
                </c:pt>
                <c:pt idx="18">
                  <c:v>2</c:v>
                </c:pt>
                <c:pt idx="19">
                  <c:v>1</c:v>
                </c:pt>
                <c:pt idx="20">
                  <c:v>1</c:v>
                </c:pt>
                <c:pt idx="21">
                  <c:v>2</c:v>
                </c:pt>
                <c:pt idx="22">
                  <c:v>2</c:v>
                </c:pt>
                <c:pt idx="23">
                  <c:v>3</c:v>
                </c:pt>
                <c:pt idx="24">
                  <c:v>3</c:v>
                </c:pt>
                <c:pt idx="25">
                  <c:v>4</c:v>
                </c:pt>
                <c:pt idx="26">
                  <c:v>4</c:v>
                </c:pt>
                <c:pt idx="27">
                  <c:v>5</c:v>
                </c:pt>
                <c:pt idx="28">
                  <c:v>5</c:v>
                </c:pt>
                <c:pt idx="29">
                  <c:v>5</c:v>
                </c:pt>
                <c:pt idx="30">
                  <c:v>5</c:v>
                </c:pt>
                <c:pt idx="31">
                  <c:v>6</c:v>
                </c:pt>
                <c:pt idx="32">
                  <c:v>6</c:v>
                </c:pt>
                <c:pt idx="33">
                  <c:v>7</c:v>
                </c:pt>
                <c:pt idx="34">
                  <c:v>8</c:v>
                </c:pt>
                <c:pt idx="35">
                  <c:v>8</c:v>
                </c:pt>
                <c:pt idx="36">
                  <c:v>8</c:v>
                </c:pt>
                <c:pt idx="37">
                  <c:v>9</c:v>
                </c:pt>
                <c:pt idx="38">
                  <c:v>9</c:v>
                </c:pt>
                <c:pt idx="39">
                  <c:v>10</c:v>
                </c:pt>
                <c:pt idx="40">
                  <c:v>10</c:v>
                </c:pt>
                <c:pt idx="41">
                  <c:v>10</c:v>
                </c:pt>
                <c:pt idx="42">
                  <c:v>11</c:v>
                </c:pt>
                <c:pt idx="43">
                  <c:v>11</c:v>
                </c:pt>
                <c:pt idx="44">
                  <c:v>11</c:v>
                </c:pt>
                <c:pt idx="45">
                  <c:v>10</c:v>
                </c:pt>
                <c:pt idx="46">
                  <c:v>10</c:v>
                </c:pt>
                <c:pt idx="47">
                  <c:v>10</c:v>
                </c:pt>
                <c:pt idx="48">
                  <c:v>11</c:v>
                </c:pt>
                <c:pt idx="49">
                  <c:v>11</c:v>
                </c:pt>
                <c:pt idx="50">
                  <c:v>12</c:v>
                </c:pt>
                <c:pt idx="51">
                  <c:v>13</c:v>
                </c:pt>
                <c:pt idx="52">
                  <c:v>15</c:v>
                </c:pt>
                <c:pt idx="53">
                  <c:v>16</c:v>
                </c:pt>
                <c:pt idx="54">
                  <c:v>16</c:v>
                </c:pt>
                <c:pt idx="55">
                  <c:v>16</c:v>
                </c:pt>
                <c:pt idx="56">
                  <c:v>17</c:v>
                </c:pt>
                <c:pt idx="57">
                  <c:v>17</c:v>
                </c:pt>
                <c:pt idx="58">
                  <c:v>18</c:v>
                </c:pt>
                <c:pt idx="59">
                  <c:v>19</c:v>
                </c:pt>
                <c:pt idx="60">
                  <c:v>18</c:v>
                </c:pt>
                <c:pt idx="61">
                  <c:v>17</c:v>
                </c:pt>
                <c:pt idx="62">
                  <c:v>18</c:v>
                </c:pt>
                <c:pt idx="63">
                  <c:v>19</c:v>
                </c:pt>
                <c:pt idx="64">
                  <c:v>20</c:v>
                </c:pt>
                <c:pt idx="65">
                  <c:v>20</c:v>
                </c:pt>
                <c:pt idx="66">
                  <c:v>20</c:v>
                </c:pt>
                <c:pt idx="67">
                  <c:v>20</c:v>
                </c:pt>
                <c:pt idx="68">
                  <c:v>20</c:v>
                </c:pt>
                <c:pt idx="69">
                  <c:v>20</c:v>
                </c:pt>
                <c:pt idx="70">
                  <c:v>20</c:v>
                </c:pt>
                <c:pt idx="71">
                  <c:v>21</c:v>
                </c:pt>
                <c:pt idx="72">
                  <c:v>21</c:v>
                </c:pt>
                <c:pt idx="73">
                  <c:v>22</c:v>
                </c:pt>
                <c:pt idx="74">
                  <c:v>22</c:v>
                </c:pt>
                <c:pt idx="75">
                  <c:v>22</c:v>
                </c:pt>
                <c:pt idx="76">
                  <c:v>22</c:v>
                </c:pt>
                <c:pt idx="77">
                  <c:v>23</c:v>
                </c:pt>
                <c:pt idx="78">
                  <c:v>24</c:v>
                </c:pt>
                <c:pt idx="79">
                  <c:v>24</c:v>
                </c:pt>
                <c:pt idx="80">
                  <c:v>24</c:v>
                </c:pt>
                <c:pt idx="81">
                  <c:v>24</c:v>
                </c:pt>
                <c:pt idx="82">
                  <c:v>24</c:v>
                </c:pt>
                <c:pt idx="83">
                  <c:v>25</c:v>
                </c:pt>
                <c:pt idx="84">
                  <c:v>26</c:v>
                </c:pt>
                <c:pt idx="85">
                  <c:v>27</c:v>
                </c:pt>
                <c:pt idx="86">
                  <c:v>27</c:v>
                </c:pt>
                <c:pt idx="87">
                  <c:v>27</c:v>
                </c:pt>
                <c:pt idx="88">
                  <c:v>28</c:v>
                </c:pt>
                <c:pt idx="89">
                  <c:v>28</c:v>
                </c:pt>
                <c:pt idx="90">
                  <c:v>29</c:v>
                </c:pt>
                <c:pt idx="91">
                  <c:v>29</c:v>
                </c:pt>
                <c:pt idx="92">
                  <c:v>29</c:v>
                </c:pt>
                <c:pt idx="93">
                  <c:v>28</c:v>
                </c:pt>
                <c:pt idx="94">
                  <c:v>28</c:v>
                </c:pt>
                <c:pt idx="95">
                  <c:v>28</c:v>
                </c:pt>
                <c:pt idx="96">
                  <c:v>29</c:v>
                </c:pt>
                <c:pt idx="97">
                  <c:v>29</c:v>
                </c:pt>
                <c:pt idx="98">
                  <c:v>28</c:v>
                </c:pt>
                <c:pt idx="99">
                  <c:v>28</c:v>
                </c:pt>
                <c:pt idx="100">
                  <c:v>28</c:v>
                </c:pt>
                <c:pt idx="101">
                  <c:v>29</c:v>
                </c:pt>
                <c:pt idx="102">
                  <c:v>30</c:v>
                </c:pt>
                <c:pt idx="103">
                  <c:v>30</c:v>
                </c:pt>
                <c:pt idx="104">
                  <c:v>31</c:v>
                </c:pt>
                <c:pt idx="105">
                  <c:v>31</c:v>
                </c:pt>
                <c:pt idx="106">
                  <c:v>31</c:v>
                </c:pt>
                <c:pt idx="107">
                  <c:v>32</c:v>
                </c:pt>
                <c:pt idx="108">
                  <c:v>32</c:v>
                </c:pt>
                <c:pt idx="109">
                  <c:v>32</c:v>
                </c:pt>
                <c:pt idx="110">
                  <c:v>31</c:v>
                </c:pt>
                <c:pt idx="111">
                  <c:v>31</c:v>
                </c:pt>
                <c:pt idx="112">
                  <c:v>31</c:v>
                </c:pt>
                <c:pt idx="113">
                  <c:v>31</c:v>
                </c:pt>
                <c:pt idx="114">
                  <c:v>31</c:v>
                </c:pt>
                <c:pt idx="115">
                  <c:v>32</c:v>
                </c:pt>
                <c:pt idx="116">
                  <c:v>32</c:v>
                </c:pt>
                <c:pt idx="117">
                  <c:v>32</c:v>
                </c:pt>
                <c:pt idx="118">
                  <c:v>32</c:v>
                </c:pt>
                <c:pt idx="119">
                  <c:v>32</c:v>
                </c:pt>
                <c:pt idx="120">
                  <c:v>33</c:v>
                </c:pt>
                <c:pt idx="121">
                  <c:v>34</c:v>
                </c:pt>
                <c:pt idx="122">
                  <c:v>34</c:v>
                </c:pt>
                <c:pt idx="123">
                  <c:v>35</c:v>
                </c:pt>
                <c:pt idx="124">
                  <c:v>35</c:v>
                </c:pt>
                <c:pt idx="125">
                  <c:v>34</c:v>
                </c:pt>
                <c:pt idx="126">
                  <c:v>34</c:v>
                </c:pt>
                <c:pt idx="127">
                  <c:v>34</c:v>
                </c:pt>
                <c:pt idx="128">
                  <c:v>33</c:v>
                </c:pt>
                <c:pt idx="129">
                  <c:v>32</c:v>
                </c:pt>
                <c:pt idx="130">
                  <c:v>33</c:v>
                </c:pt>
                <c:pt idx="131">
                  <c:v>31</c:v>
                </c:pt>
                <c:pt idx="132">
                  <c:v>28</c:v>
                </c:pt>
                <c:pt idx="133">
                  <c:v>28</c:v>
                </c:pt>
                <c:pt idx="134">
                  <c:v>28</c:v>
                </c:pt>
                <c:pt idx="135">
                  <c:v>29</c:v>
                </c:pt>
                <c:pt idx="136">
                  <c:v>30</c:v>
                </c:pt>
                <c:pt idx="137">
                  <c:v>31</c:v>
                </c:pt>
                <c:pt idx="138">
                  <c:v>31</c:v>
                </c:pt>
                <c:pt idx="139">
                  <c:v>32</c:v>
                </c:pt>
                <c:pt idx="140">
                  <c:v>33</c:v>
                </c:pt>
                <c:pt idx="141">
                  <c:v>33</c:v>
                </c:pt>
                <c:pt idx="142">
                  <c:v>34</c:v>
                </c:pt>
                <c:pt idx="143">
                  <c:v>34</c:v>
                </c:pt>
                <c:pt idx="144">
                  <c:v>34</c:v>
                </c:pt>
                <c:pt idx="145">
                  <c:v>34</c:v>
                </c:pt>
                <c:pt idx="146">
                  <c:v>34</c:v>
                </c:pt>
                <c:pt idx="147">
                  <c:v>33</c:v>
                </c:pt>
                <c:pt idx="148">
                  <c:v>33</c:v>
                </c:pt>
                <c:pt idx="149">
                  <c:v>32</c:v>
                </c:pt>
                <c:pt idx="150">
                  <c:v>33</c:v>
                </c:pt>
                <c:pt idx="151">
                  <c:v>34</c:v>
                </c:pt>
                <c:pt idx="152">
                  <c:v>34</c:v>
                </c:pt>
                <c:pt idx="153">
                  <c:v>35</c:v>
                </c:pt>
                <c:pt idx="154">
                  <c:v>35</c:v>
                </c:pt>
                <c:pt idx="155">
                  <c:v>35</c:v>
                </c:pt>
                <c:pt idx="156">
                  <c:v>36</c:v>
                </c:pt>
                <c:pt idx="157">
                  <c:v>35</c:v>
                </c:pt>
                <c:pt idx="158">
                  <c:v>35</c:v>
                </c:pt>
                <c:pt idx="159">
                  <c:v>35</c:v>
                </c:pt>
                <c:pt idx="160">
                  <c:v>35</c:v>
                </c:pt>
                <c:pt idx="161">
                  <c:v>35</c:v>
                </c:pt>
                <c:pt idx="162">
                  <c:v>35</c:v>
                </c:pt>
                <c:pt idx="163">
                  <c:v>35</c:v>
                </c:pt>
                <c:pt idx="164">
                  <c:v>35</c:v>
                </c:pt>
                <c:pt idx="165">
                  <c:v>36</c:v>
                </c:pt>
                <c:pt idx="166">
                  <c:v>36</c:v>
                </c:pt>
                <c:pt idx="167">
                  <c:v>36</c:v>
                </c:pt>
                <c:pt idx="168">
                  <c:v>35</c:v>
                </c:pt>
                <c:pt idx="169">
                  <c:v>36</c:v>
                </c:pt>
                <c:pt idx="170">
                  <c:v>36</c:v>
                </c:pt>
                <c:pt idx="171">
                  <c:v>36</c:v>
                </c:pt>
                <c:pt idx="172">
                  <c:v>36</c:v>
                </c:pt>
                <c:pt idx="173">
                  <c:v>36</c:v>
                </c:pt>
                <c:pt idx="174">
                  <c:v>37</c:v>
                </c:pt>
                <c:pt idx="175">
                  <c:v>37</c:v>
                </c:pt>
                <c:pt idx="176">
                  <c:v>38</c:v>
                </c:pt>
                <c:pt idx="177">
                  <c:v>38</c:v>
                </c:pt>
                <c:pt idx="178">
                  <c:v>39</c:v>
                </c:pt>
                <c:pt idx="179">
                  <c:v>39</c:v>
                </c:pt>
                <c:pt idx="180">
                  <c:v>39</c:v>
                </c:pt>
                <c:pt idx="181">
                  <c:v>39</c:v>
                </c:pt>
                <c:pt idx="182">
                  <c:v>39</c:v>
                </c:pt>
                <c:pt idx="183">
                  <c:v>39</c:v>
                </c:pt>
                <c:pt idx="184">
                  <c:v>39</c:v>
                </c:pt>
                <c:pt idx="185">
                  <c:v>38</c:v>
                </c:pt>
                <c:pt idx="186">
                  <c:v>38</c:v>
                </c:pt>
                <c:pt idx="187">
                  <c:v>38</c:v>
                </c:pt>
                <c:pt idx="188">
                  <c:v>38</c:v>
                </c:pt>
                <c:pt idx="189">
                  <c:v>37</c:v>
                </c:pt>
                <c:pt idx="190">
                  <c:v>37</c:v>
                </c:pt>
                <c:pt idx="191">
                  <c:v>37</c:v>
                </c:pt>
                <c:pt idx="192">
                  <c:v>37</c:v>
                </c:pt>
                <c:pt idx="193">
                  <c:v>37</c:v>
                </c:pt>
                <c:pt idx="194">
                  <c:v>37</c:v>
                </c:pt>
                <c:pt idx="195">
                  <c:v>38</c:v>
                </c:pt>
                <c:pt idx="196">
                  <c:v>38</c:v>
                </c:pt>
                <c:pt idx="197">
                  <c:v>38</c:v>
                </c:pt>
                <c:pt idx="198">
                  <c:v>39</c:v>
                </c:pt>
                <c:pt idx="199">
                  <c:v>39</c:v>
                </c:pt>
                <c:pt idx="200">
                  <c:v>40</c:v>
                </c:pt>
                <c:pt idx="201">
                  <c:v>40</c:v>
                </c:pt>
                <c:pt idx="202">
                  <c:v>42</c:v>
                </c:pt>
                <c:pt idx="203">
                  <c:v>43</c:v>
                </c:pt>
                <c:pt idx="204">
                  <c:v>45</c:v>
                </c:pt>
                <c:pt idx="205">
                  <c:v>45</c:v>
                </c:pt>
                <c:pt idx="206">
                  <c:v>44</c:v>
                </c:pt>
                <c:pt idx="207">
                  <c:v>43</c:v>
                </c:pt>
                <c:pt idx="208">
                  <c:v>42</c:v>
                </c:pt>
                <c:pt idx="209">
                  <c:v>42</c:v>
                </c:pt>
                <c:pt idx="210">
                  <c:v>43</c:v>
                </c:pt>
                <c:pt idx="211">
                  <c:v>43</c:v>
                </c:pt>
                <c:pt idx="212">
                  <c:v>43</c:v>
                </c:pt>
                <c:pt idx="213">
                  <c:v>43</c:v>
                </c:pt>
                <c:pt idx="214">
                  <c:v>43</c:v>
                </c:pt>
                <c:pt idx="215">
                  <c:v>43</c:v>
                </c:pt>
                <c:pt idx="216">
                  <c:v>43</c:v>
                </c:pt>
                <c:pt idx="217">
                  <c:v>44</c:v>
                </c:pt>
                <c:pt idx="218">
                  <c:v>44</c:v>
                </c:pt>
                <c:pt idx="219">
                  <c:v>45</c:v>
                </c:pt>
                <c:pt idx="220">
                  <c:v>46</c:v>
                </c:pt>
                <c:pt idx="221">
                  <c:v>47</c:v>
                </c:pt>
                <c:pt idx="222">
                  <c:v>46</c:v>
                </c:pt>
                <c:pt idx="223">
                  <c:v>46</c:v>
                </c:pt>
                <c:pt idx="224">
                  <c:v>45</c:v>
                </c:pt>
                <c:pt idx="225">
                  <c:v>46</c:v>
                </c:pt>
                <c:pt idx="226">
                  <c:v>46</c:v>
                </c:pt>
                <c:pt idx="227">
                  <c:v>47</c:v>
                </c:pt>
                <c:pt idx="228">
                  <c:v>47</c:v>
                </c:pt>
                <c:pt idx="229">
                  <c:v>47</c:v>
                </c:pt>
                <c:pt idx="230">
                  <c:v>47</c:v>
                </c:pt>
                <c:pt idx="231">
                  <c:v>47</c:v>
                </c:pt>
                <c:pt idx="232">
                  <c:v>48</c:v>
                </c:pt>
                <c:pt idx="233">
                  <c:v>48</c:v>
                </c:pt>
                <c:pt idx="234">
                  <c:v>49</c:v>
                </c:pt>
                <c:pt idx="235">
                  <c:v>50</c:v>
                </c:pt>
                <c:pt idx="236">
                  <c:v>50</c:v>
                </c:pt>
                <c:pt idx="237">
                  <c:v>51</c:v>
                </c:pt>
                <c:pt idx="238">
                  <c:v>51</c:v>
                </c:pt>
                <c:pt idx="239">
                  <c:v>51</c:v>
                </c:pt>
                <c:pt idx="240">
                  <c:v>51</c:v>
                </c:pt>
                <c:pt idx="241">
                  <c:v>51</c:v>
                </c:pt>
                <c:pt idx="242">
                  <c:v>51</c:v>
                </c:pt>
                <c:pt idx="243">
                  <c:v>51</c:v>
                </c:pt>
                <c:pt idx="244">
                  <c:v>51</c:v>
                </c:pt>
                <c:pt idx="245">
                  <c:v>51</c:v>
                </c:pt>
                <c:pt idx="246">
                  <c:v>50</c:v>
                </c:pt>
                <c:pt idx="247">
                  <c:v>50</c:v>
                </c:pt>
                <c:pt idx="248">
                  <c:v>50</c:v>
                </c:pt>
                <c:pt idx="249">
                  <c:v>51</c:v>
                </c:pt>
                <c:pt idx="250">
                  <c:v>51</c:v>
                </c:pt>
                <c:pt idx="251">
                  <c:v>52</c:v>
                </c:pt>
                <c:pt idx="252">
                  <c:v>52</c:v>
                </c:pt>
                <c:pt idx="253">
                  <c:v>52</c:v>
                </c:pt>
                <c:pt idx="254">
                  <c:v>52</c:v>
                </c:pt>
                <c:pt idx="255">
                  <c:v>52</c:v>
                </c:pt>
                <c:pt idx="256">
                  <c:v>52</c:v>
                </c:pt>
                <c:pt idx="257">
                  <c:v>52</c:v>
                </c:pt>
                <c:pt idx="258">
                  <c:v>51</c:v>
                </c:pt>
                <c:pt idx="259">
                  <c:v>51</c:v>
                </c:pt>
                <c:pt idx="260">
                  <c:v>51</c:v>
                </c:pt>
                <c:pt idx="261">
                  <c:v>51</c:v>
                </c:pt>
                <c:pt idx="262">
                  <c:v>52</c:v>
                </c:pt>
                <c:pt idx="263">
                  <c:v>54</c:v>
                </c:pt>
                <c:pt idx="264">
                  <c:v>56</c:v>
                </c:pt>
                <c:pt idx="265">
                  <c:v>56</c:v>
                </c:pt>
                <c:pt idx="266">
                  <c:v>55</c:v>
                </c:pt>
                <c:pt idx="267">
                  <c:v>55</c:v>
                </c:pt>
                <c:pt idx="268">
                  <c:v>55</c:v>
                </c:pt>
                <c:pt idx="269">
                  <c:v>55</c:v>
                </c:pt>
                <c:pt idx="270">
                  <c:v>55</c:v>
                </c:pt>
                <c:pt idx="271">
                  <c:v>55</c:v>
                </c:pt>
                <c:pt idx="272">
                  <c:v>55</c:v>
                </c:pt>
                <c:pt idx="273">
                  <c:v>55</c:v>
                </c:pt>
                <c:pt idx="274">
                  <c:v>55</c:v>
                </c:pt>
                <c:pt idx="275">
                  <c:v>55</c:v>
                </c:pt>
                <c:pt idx="276">
                  <c:v>56</c:v>
                </c:pt>
                <c:pt idx="277">
                  <c:v>56</c:v>
                </c:pt>
                <c:pt idx="278">
                  <c:v>56</c:v>
                </c:pt>
                <c:pt idx="279">
                  <c:v>56</c:v>
                </c:pt>
                <c:pt idx="280">
                  <c:v>56</c:v>
                </c:pt>
                <c:pt idx="281">
                  <c:v>56</c:v>
                </c:pt>
                <c:pt idx="282">
                  <c:v>56</c:v>
                </c:pt>
                <c:pt idx="283">
                  <c:v>56</c:v>
                </c:pt>
                <c:pt idx="284">
                  <c:v>57</c:v>
                </c:pt>
                <c:pt idx="285">
                  <c:v>57</c:v>
                </c:pt>
                <c:pt idx="286">
                  <c:v>58</c:v>
                </c:pt>
                <c:pt idx="287">
                  <c:v>58</c:v>
                </c:pt>
                <c:pt idx="288">
                  <c:v>58</c:v>
                </c:pt>
                <c:pt idx="289">
                  <c:v>58</c:v>
                </c:pt>
                <c:pt idx="290">
                  <c:v>58</c:v>
                </c:pt>
                <c:pt idx="291">
                  <c:v>58</c:v>
                </c:pt>
                <c:pt idx="292">
                  <c:v>60</c:v>
                </c:pt>
                <c:pt idx="293">
                  <c:v>60</c:v>
                </c:pt>
                <c:pt idx="294">
                  <c:v>61</c:v>
                </c:pt>
                <c:pt idx="295">
                  <c:v>60</c:v>
                </c:pt>
                <c:pt idx="296">
                  <c:v>60</c:v>
                </c:pt>
                <c:pt idx="297">
                  <c:v>58</c:v>
                </c:pt>
                <c:pt idx="298">
                  <c:v>56</c:v>
                </c:pt>
                <c:pt idx="299">
                  <c:v>55</c:v>
                </c:pt>
                <c:pt idx="300">
                  <c:v>53</c:v>
                </c:pt>
                <c:pt idx="301">
                  <c:v>53</c:v>
                </c:pt>
                <c:pt idx="302">
                  <c:v>54</c:v>
                </c:pt>
                <c:pt idx="303">
                  <c:v>55</c:v>
                </c:pt>
                <c:pt idx="304">
                  <c:v>56</c:v>
                </c:pt>
                <c:pt idx="305">
                  <c:v>57</c:v>
                </c:pt>
                <c:pt idx="306">
                  <c:v>58</c:v>
                </c:pt>
                <c:pt idx="307">
                  <c:v>59</c:v>
                </c:pt>
                <c:pt idx="308">
                  <c:v>60</c:v>
                </c:pt>
                <c:pt idx="309">
                  <c:v>61</c:v>
                </c:pt>
                <c:pt idx="310">
                  <c:v>62</c:v>
                </c:pt>
                <c:pt idx="311">
                  <c:v>62</c:v>
                </c:pt>
                <c:pt idx="312">
                  <c:v>63</c:v>
                </c:pt>
                <c:pt idx="313">
                  <c:v>64</c:v>
                </c:pt>
                <c:pt idx="314">
                  <c:v>66</c:v>
                </c:pt>
                <c:pt idx="315">
                  <c:v>66</c:v>
                </c:pt>
                <c:pt idx="316">
                  <c:v>66</c:v>
                </c:pt>
                <c:pt idx="317">
                  <c:v>66</c:v>
                </c:pt>
                <c:pt idx="318">
                  <c:v>66</c:v>
                </c:pt>
                <c:pt idx="319">
                  <c:v>66</c:v>
                </c:pt>
                <c:pt idx="320">
                  <c:v>65</c:v>
                </c:pt>
                <c:pt idx="321">
                  <c:v>64</c:v>
                </c:pt>
                <c:pt idx="322">
                  <c:v>64</c:v>
                </c:pt>
                <c:pt idx="323">
                  <c:v>64</c:v>
                </c:pt>
                <c:pt idx="324">
                  <c:v>65</c:v>
                </c:pt>
                <c:pt idx="325">
                  <c:v>66</c:v>
                </c:pt>
                <c:pt idx="326">
                  <c:v>66</c:v>
                </c:pt>
                <c:pt idx="327">
                  <c:v>66</c:v>
                </c:pt>
                <c:pt idx="328">
                  <c:v>67</c:v>
                </c:pt>
                <c:pt idx="329">
                  <c:v>67</c:v>
                </c:pt>
                <c:pt idx="330">
                  <c:v>66</c:v>
                </c:pt>
                <c:pt idx="331">
                  <c:v>66</c:v>
                </c:pt>
                <c:pt idx="332">
                  <c:v>66</c:v>
                </c:pt>
                <c:pt idx="333">
                  <c:v>65</c:v>
                </c:pt>
                <c:pt idx="334">
                  <c:v>65</c:v>
                </c:pt>
                <c:pt idx="335">
                  <c:v>66</c:v>
                </c:pt>
                <c:pt idx="336">
                  <c:v>66</c:v>
                </c:pt>
                <c:pt idx="337">
                  <c:v>66</c:v>
                </c:pt>
                <c:pt idx="338">
                  <c:v>66</c:v>
                </c:pt>
                <c:pt idx="339">
                  <c:v>66</c:v>
                </c:pt>
                <c:pt idx="340">
                  <c:v>65</c:v>
                </c:pt>
                <c:pt idx="341">
                  <c:v>65</c:v>
                </c:pt>
                <c:pt idx="342">
                  <c:v>65</c:v>
                </c:pt>
                <c:pt idx="343">
                  <c:v>65</c:v>
                </c:pt>
                <c:pt idx="344">
                  <c:v>65</c:v>
                </c:pt>
                <c:pt idx="345">
                  <c:v>65</c:v>
                </c:pt>
                <c:pt idx="346">
                  <c:v>66</c:v>
                </c:pt>
                <c:pt idx="347">
                  <c:v>66</c:v>
                </c:pt>
                <c:pt idx="348">
                  <c:v>65</c:v>
                </c:pt>
                <c:pt idx="349">
                  <c:v>65</c:v>
                </c:pt>
                <c:pt idx="350">
                  <c:v>66</c:v>
                </c:pt>
                <c:pt idx="351">
                  <c:v>67</c:v>
                </c:pt>
                <c:pt idx="352">
                  <c:v>66</c:v>
                </c:pt>
                <c:pt idx="353">
                  <c:v>65</c:v>
                </c:pt>
                <c:pt idx="354">
                  <c:v>65</c:v>
                </c:pt>
                <c:pt idx="355">
                  <c:v>65</c:v>
                </c:pt>
                <c:pt idx="356">
                  <c:v>64</c:v>
                </c:pt>
                <c:pt idx="357">
                  <c:v>64</c:v>
                </c:pt>
                <c:pt idx="358">
                  <c:v>64</c:v>
                </c:pt>
                <c:pt idx="359">
                  <c:v>64</c:v>
                </c:pt>
                <c:pt idx="360">
                  <c:v>64</c:v>
                </c:pt>
                <c:pt idx="361">
                  <c:v>64</c:v>
                </c:pt>
                <c:pt idx="362">
                  <c:v>65</c:v>
                </c:pt>
                <c:pt idx="363">
                  <c:v>66</c:v>
                </c:pt>
                <c:pt idx="364">
                  <c:v>66</c:v>
                </c:pt>
                <c:pt idx="365">
                  <c:v>66</c:v>
                </c:pt>
                <c:pt idx="366">
                  <c:v>66</c:v>
                </c:pt>
                <c:pt idx="367">
                  <c:v>66</c:v>
                </c:pt>
                <c:pt idx="368">
                  <c:v>65</c:v>
                </c:pt>
                <c:pt idx="369">
                  <c:v>65</c:v>
                </c:pt>
                <c:pt idx="370">
                  <c:v>64</c:v>
                </c:pt>
                <c:pt idx="371">
                  <c:v>64</c:v>
                </c:pt>
                <c:pt idx="372">
                  <c:v>63</c:v>
                </c:pt>
                <c:pt idx="373">
                  <c:v>61</c:v>
                </c:pt>
                <c:pt idx="374">
                  <c:v>59</c:v>
                </c:pt>
                <c:pt idx="375">
                  <c:v>57</c:v>
                </c:pt>
                <c:pt idx="376">
                  <c:v>56</c:v>
                </c:pt>
                <c:pt idx="377">
                  <c:v>56</c:v>
                </c:pt>
                <c:pt idx="378">
                  <c:v>57</c:v>
                </c:pt>
                <c:pt idx="379">
                  <c:v>57</c:v>
                </c:pt>
                <c:pt idx="380">
                  <c:v>57</c:v>
                </c:pt>
                <c:pt idx="381">
                  <c:v>57</c:v>
                </c:pt>
                <c:pt idx="382">
                  <c:v>57</c:v>
                </c:pt>
                <c:pt idx="383">
                  <c:v>57</c:v>
                </c:pt>
                <c:pt idx="384">
                  <c:v>56</c:v>
                </c:pt>
                <c:pt idx="385">
                  <c:v>56</c:v>
                </c:pt>
                <c:pt idx="386">
                  <c:v>56</c:v>
                </c:pt>
                <c:pt idx="387">
                  <c:v>57</c:v>
                </c:pt>
                <c:pt idx="388">
                  <c:v>58</c:v>
                </c:pt>
                <c:pt idx="389">
                  <c:v>61</c:v>
                </c:pt>
                <c:pt idx="390">
                  <c:v>66</c:v>
                </c:pt>
                <c:pt idx="391">
                  <c:v>71</c:v>
                </c:pt>
                <c:pt idx="392">
                  <c:v>79</c:v>
                </c:pt>
                <c:pt idx="393">
                  <c:v>89</c:v>
                </c:pt>
                <c:pt idx="394">
                  <c:v>102</c:v>
                </c:pt>
                <c:pt idx="395">
                  <c:v>120</c:v>
                </c:pt>
                <c:pt idx="396">
                  <c:v>145</c:v>
                </c:pt>
                <c:pt idx="397">
                  <c:v>180</c:v>
                </c:pt>
                <c:pt idx="398">
                  <c:v>225</c:v>
                </c:pt>
                <c:pt idx="399">
                  <c:v>283</c:v>
                </c:pt>
                <c:pt idx="400">
                  <c:v>357</c:v>
                </c:pt>
                <c:pt idx="401">
                  <c:v>451</c:v>
                </c:pt>
                <c:pt idx="402">
                  <c:v>568</c:v>
                </c:pt>
                <c:pt idx="403">
                  <c:v>710</c:v>
                </c:pt>
                <c:pt idx="404">
                  <c:v>883</c:v>
                </c:pt>
                <c:pt idx="405">
                  <c:v>1086</c:v>
                </c:pt>
                <c:pt idx="406">
                  <c:v>1325</c:v>
                </c:pt>
                <c:pt idx="407">
                  <c:v>1599</c:v>
                </c:pt>
                <c:pt idx="408">
                  <c:v>1911</c:v>
                </c:pt>
                <c:pt idx="409">
                  <c:v>2258</c:v>
                </c:pt>
                <c:pt idx="410">
                  <c:v>2639</c:v>
                </c:pt>
                <c:pt idx="411">
                  <c:v>3053</c:v>
                </c:pt>
                <c:pt idx="412">
                  <c:v>3495</c:v>
                </c:pt>
                <c:pt idx="413">
                  <c:v>3961</c:v>
                </c:pt>
                <c:pt idx="414">
                  <c:v>4446</c:v>
                </c:pt>
                <c:pt idx="415">
                  <c:v>4942</c:v>
                </c:pt>
                <c:pt idx="416">
                  <c:v>5444</c:v>
                </c:pt>
                <c:pt idx="417">
                  <c:v>5946</c:v>
                </c:pt>
                <c:pt idx="418">
                  <c:v>6444</c:v>
                </c:pt>
                <c:pt idx="419">
                  <c:v>6929</c:v>
                </c:pt>
                <c:pt idx="420">
                  <c:v>7397</c:v>
                </c:pt>
                <c:pt idx="421">
                  <c:v>7840</c:v>
                </c:pt>
                <c:pt idx="422">
                  <c:v>8255</c:v>
                </c:pt>
                <c:pt idx="423">
                  <c:v>8639</c:v>
                </c:pt>
                <c:pt idx="424">
                  <c:v>8988</c:v>
                </c:pt>
                <c:pt idx="425">
                  <c:v>9299</c:v>
                </c:pt>
                <c:pt idx="426">
                  <c:v>9570</c:v>
                </c:pt>
                <c:pt idx="427">
                  <c:v>9800</c:v>
                </c:pt>
                <c:pt idx="428">
                  <c:v>9989</c:v>
                </c:pt>
                <c:pt idx="429">
                  <c:v>10136</c:v>
                </c:pt>
                <c:pt idx="430">
                  <c:v>10244</c:v>
                </c:pt>
                <c:pt idx="431">
                  <c:v>10312</c:v>
                </c:pt>
                <c:pt idx="432">
                  <c:v>10342</c:v>
                </c:pt>
                <c:pt idx="433">
                  <c:v>10336</c:v>
                </c:pt>
                <c:pt idx="434">
                  <c:v>10297</c:v>
                </c:pt>
                <c:pt idx="435">
                  <c:v>10227</c:v>
                </c:pt>
                <c:pt idx="436">
                  <c:v>10126</c:v>
                </c:pt>
                <c:pt idx="437">
                  <c:v>9998</c:v>
                </c:pt>
                <c:pt idx="438">
                  <c:v>9846</c:v>
                </c:pt>
                <c:pt idx="439">
                  <c:v>9674</c:v>
                </c:pt>
                <c:pt idx="440">
                  <c:v>9482</c:v>
                </c:pt>
                <c:pt idx="441">
                  <c:v>9275</c:v>
                </c:pt>
                <c:pt idx="442">
                  <c:v>9053</c:v>
                </c:pt>
                <c:pt idx="443">
                  <c:v>8820</c:v>
                </c:pt>
                <c:pt idx="444">
                  <c:v>8578</c:v>
                </c:pt>
                <c:pt idx="445">
                  <c:v>8328</c:v>
                </c:pt>
                <c:pt idx="446">
                  <c:v>8072</c:v>
                </c:pt>
                <c:pt idx="447">
                  <c:v>7812</c:v>
                </c:pt>
                <c:pt idx="448">
                  <c:v>7550</c:v>
                </c:pt>
                <c:pt idx="449">
                  <c:v>7287</c:v>
                </c:pt>
                <c:pt idx="450">
                  <c:v>7024</c:v>
                </c:pt>
                <c:pt idx="451">
                  <c:v>6763</c:v>
                </c:pt>
                <c:pt idx="452">
                  <c:v>6503</c:v>
                </c:pt>
                <c:pt idx="453">
                  <c:v>6246</c:v>
                </c:pt>
                <c:pt idx="454">
                  <c:v>5994</c:v>
                </c:pt>
                <c:pt idx="455">
                  <c:v>5747</c:v>
                </c:pt>
                <c:pt idx="456">
                  <c:v>5505</c:v>
                </c:pt>
                <c:pt idx="457">
                  <c:v>5269</c:v>
                </c:pt>
                <c:pt idx="458">
                  <c:v>5039</c:v>
                </c:pt>
                <c:pt idx="459">
                  <c:v>4816</c:v>
                </c:pt>
                <c:pt idx="460">
                  <c:v>4599</c:v>
                </c:pt>
                <c:pt idx="461">
                  <c:v>4388</c:v>
                </c:pt>
                <c:pt idx="462">
                  <c:v>4184</c:v>
                </c:pt>
                <c:pt idx="463">
                  <c:v>3987</c:v>
                </c:pt>
                <c:pt idx="464">
                  <c:v>3796</c:v>
                </c:pt>
                <c:pt idx="465">
                  <c:v>3613</c:v>
                </c:pt>
                <c:pt idx="466">
                  <c:v>3438</c:v>
                </c:pt>
                <c:pt idx="467">
                  <c:v>3269</c:v>
                </c:pt>
                <c:pt idx="468">
                  <c:v>3107</c:v>
                </c:pt>
                <c:pt idx="469">
                  <c:v>2952</c:v>
                </c:pt>
                <c:pt idx="470">
                  <c:v>2804</c:v>
                </c:pt>
                <c:pt idx="471">
                  <c:v>2663</c:v>
                </c:pt>
                <c:pt idx="472">
                  <c:v>2528</c:v>
                </c:pt>
                <c:pt idx="473">
                  <c:v>2400</c:v>
                </c:pt>
                <c:pt idx="474">
                  <c:v>2279</c:v>
                </c:pt>
                <c:pt idx="475">
                  <c:v>2164</c:v>
                </c:pt>
                <c:pt idx="476">
                  <c:v>2055</c:v>
                </c:pt>
                <c:pt idx="477">
                  <c:v>1950</c:v>
                </c:pt>
                <c:pt idx="478">
                  <c:v>1850</c:v>
                </c:pt>
                <c:pt idx="479">
                  <c:v>1755</c:v>
                </c:pt>
                <c:pt idx="480">
                  <c:v>1665</c:v>
                </c:pt>
                <c:pt idx="481">
                  <c:v>1580</c:v>
                </c:pt>
                <c:pt idx="482">
                  <c:v>1499</c:v>
                </c:pt>
                <c:pt idx="483">
                  <c:v>1423</c:v>
                </c:pt>
                <c:pt idx="484">
                  <c:v>1351</c:v>
                </c:pt>
                <c:pt idx="485">
                  <c:v>1282</c:v>
                </c:pt>
                <c:pt idx="486">
                  <c:v>1218</c:v>
                </c:pt>
                <c:pt idx="487">
                  <c:v>1157</c:v>
                </c:pt>
                <c:pt idx="488">
                  <c:v>1101</c:v>
                </c:pt>
                <c:pt idx="489">
                  <c:v>1047</c:v>
                </c:pt>
                <c:pt idx="490">
                  <c:v>996</c:v>
                </c:pt>
                <c:pt idx="491">
                  <c:v>949</c:v>
                </c:pt>
                <c:pt idx="492">
                  <c:v>904</c:v>
                </c:pt>
                <c:pt idx="493">
                  <c:v>863</c:v>
                </c:pt>
                <c:pt idx="494">
                  <c:v>823</c:v>
                </c:pt>
                <c:pt idx="495">
                  <c:v>786</c:v>
                </c:pt>
                <c:pt idx="496">
                  <c:v>750</c:v>
                </c:pt>
                <c:pt idx="497">
                  <c:v>717</c:v>
                </c:pt>
                <c:pt idx="498">
                  <c:v>685</c:v>
                </c:pt>
                <c:pt idx="499">
                  <c:v>654</c:v>
                </c:pt>
                <c:pt idx="500">
                  <c:v>626</c:v>
                </c:pt>
                <c:pt idx="501">
                  <c:v>599</c:v>
                </c:pt>
                <c:pt idx="502">
                  <c:v>574</c:v>
                </c:pt>
                <c:pt idx="503">
                  <c:v>551</c:v>
                </c:pt>
                <c:pt idx="504">
                  <c:v>529</c:v>
                </c:pt>
                <c:pt idx="505">
                  <c:v>509</c:v>
                </c:pt>
                <c:pt idx="506">
                  <c:v>490</c:v>
                </c:pt>
                <c:pt idx="507">
                  <c:v>473</c:v>
                </c:pt>
                <c:pt idx="508">
                  <c:v>457</c:v>
                </c:pt>
                <c:pt idx="509">
                  <c:v>442</c:v>
                </c:pt>
                <c:pt idx="510">
                  <c:v>428</c:v>
                </c:pt>
                <c:pt idx="511">
                  <c:v>414</c:v>
                </c:pt>
                <c:pt idx="512">
                  <c:v>402</c:v>
                </c:pt>
                <c:pt idx="513">
                  <c:v>391</c:v>
                </c:pt>
                <c:pt idx="514">
                  <c:v>379</c:v>
                </c:pt>
                <c:pt idx="515">
                  <c:v>368</c:v>
                </c:pt>
                <c:pt idx="516">
                  <c:v>358</c:v>
                </c:pt>
                <c:pt idx="517">
                  <c:v>348</c:v>
                </c:pt>
                <c:pt idx="518">
                  <c:v>340</c:v>
                </c:pt>
                <c:pt idx="519">
                  <c:v>332</c:v>
                </c:pt>
                <c:pt idx="520">
                  <c:v>325</c:v>
                </c:pt>
                <c:pt idx="521">
                  <c:v>319</c:v>
                </c:pt>
                <c:pt idx="522">
                  <c:v>313</c:v>
                </c:pt>
                <c:pt idx="523">
                  <c:v>308</c:v>
                </c:pt>
                <c:pt idx="524">
                  <c:v>302</c:v>
                </c:pt>
                <c:pt idx="525">
                  <c:v>297</c:v>
                </c:pt>
                <c:pt idx="526">
                  <c:v>292</c:v>
                </c:pt>
                <c:pt idx="527">
                  <c:v>288</c:v>
                </c:pt>
                <c:pt idx="528">
                  <c:v>284</c:v>
                </c:pt>
                <c:pt idx="529">
                  <c:v>281</c:v>
                </c:pt>
                <c:pt idx="530">
                  <c:v>278</c:v>
                </c:pt>
                <c:pt idx="531">
                  <c:v>275</c:v>
                </c:pt>
                <c:pt idx="532">
                  <c:v>273</c:v>
                </c:pt>
                <c:pt idx="533">
                  <c:v>271</c:v>
                </c:pt>
                <c:pt idx="534">
                  <c:v>270</c:v>
                </c:pt>
                <c:pt idx="535">
                  <c:v>269</c:v>
                </c:pt>
                <c:pt idx="536">
                  <c:v>269</c:v>
                </c:pt>
                <c:pt idx="537">
                  <c:v>268</c:v>
                </c:pt>
                <c:pt idx="538">
                  <c:v>267</c:v>
                </c:pt>
                <c:pt idx="539">
                  <c:v>266</c:v>
                </c:pt>
                <c:pt idx="540">
                  <c:v>266</c:v>
                </c:pt>
                <c:pt idx="541">
                  <c:v>267</c:v>
                </c:pt>
                <c:pt idx="542">
                  <c:v>267</c:v>
                </c:pt>
                <c:pt idx="543">
                  <c:v>268</c:v>
                </c:pt>
                <c:pt idx="544">
                  <c:v>269</c:v>
                </c:pt>
                <c:pt idx="545">
                  <c:v>269</c:v>
                </c:pt>
                <c:pt idx="546">
                  <c:v>270</c:v>
                </c:pt>
                <c:pt idx="547">
                  <c:v>271</c:v>
                </c:pt>
                <c:pt idx="548">
                  <c:v>272</c:v>
                </c:pt>
                <c:pt idx="549">
                  <c:v>273</c:v>
                </c:pt>
                <c:pt idx="550">
                  <c:v>274</c:v>
                </c:pt>
                <c:pt idx="551">
                  <c:v>274</c:v>
                </c:pt>
                <c:pt idx="552">
                  <c:v>274</c:v>
                </c:pt>
                <c:pt idx="553">
                  <c:v>274</c:v>
                </c:pt>
                <c:pt idx="554">
                  <c:v>275</c:v>
                </c:pt>
                <c:pt idx="555">
                  <c:v>275</c:v>
                </c:pt>
                <c:pt idx="556">
                  <c:v>275</c:v>
                </c:pt>
                <c:pt idx="557">
                  <c:v>276</c:v>
                </c:pt>
                <c:pt idx="558">
                  <c:v>276</c:v>
                </c:pt>
                <c:pt idx="559">
                  <c:v>276</c:v>
                </c:pt>
                <c:pt idx="560">
                  <c:v>277</c:v>
                </c:pt>
                <c:pt idx="561">
                  <c:v>277</c:v>
                </c:pt>
                <c:pt idx="562">
                  <c:v>277</c:v>
                </c:pt>
                <c:pt idx="563">
                  <c:v>278</c:v>
                </c:pt>
                <c:pt idx="564">
                  <c:v>277</c:v>
                </c:pt>
                <c:pt idx="565">
                  <c:v>277</c:v>
                </c:pt>
                <c:pt idx="566">
                  <c:v>277</c:v>
                </c:pt>
                <c:pt idx="567">
                  <c:v>277</c:v>
                </c:pt>
                <c:pt idx="568">
                  <c:v>277</c:v>
                </c:pt>
                <c:pt idx="569">
                  <c:v>278</c:v>
                </c:pt>
                <c:pt idx="570">
                  <c:v>278</c:v>
                </c:pt>
                <c:pt idx="571">
                  <c:v>278</c:v>
                </c:pt>
                <c:pt idx="572">
                  <c:v>277</c:v>
                </c:pt>
                <c:pt idx="573">
                  <c:v>277</c:v>
                </c:pt>
                <c:pt idx="574">
                  <c:v>277</c:v>
                </c:pt>
                <c:pt idx="575">
                  <c:v>277</c:v>
                </c:pt>
                <c:pt idx="576">
                  <c:v>277</c:v>
                </c:pt>
                <c:pt idx="577">
                  <c:v>277</c:v>
                </c:pt>
                <c:pt idx="578">
                  <c:v>278</c:v>
                </c:pt>
                <c:pt idx="579">
                  <c:v>278</c:v>
                </c:pt>
                <c:pt idx="580">
                  <c:v>278</c:v>
                </c:pt>
                <c:pt idx="581">
                  <c:v>278</c:v>
                </c:pt>
                <c:pt idx="582">
                  <c:v>278</c:v>
                </c:pt>
                <c:pt idx="583">
                  <c:v>279</c:v>
                </c:pt>
                <c:pt idx="584">
                  <c:v>280</c:v>
                </c:pt>
                <c:pt idx="585">
                  <c:v>281</c:v>
                </c:pt>
                <c:pt idx="586">
                  <c:v>282</c:v>
                </c:pt>
                <c:pt idx="587">
                  <c:v>283</c:v>
                </c:pt>
                <c:pt idx="588">
                  <c:v>284</c:v>
                </c:pt>
                <c:pt idx="589">
                  <c:v>285</c:v>
                </c:pt>
                <c:pt idx="590">
                  <c:v>287</c:v>
                </c:pt>
                <c:pt idx="591">
                  <c:v>288</c:v>
                </c:pt>
                <c:pt idx="592">
                  <c:v>289</c:v>
                </c:pt>
                <c:pt idx="593">
                  <c:v>291</c:v>
                </c:pt>
                <c:pt idx="594">
                  <c:v>292</c:v>
                </c:pt>
                <c:pt idx="595">
                  <c:v>293</c:v>
                </c:pt>
                <c:pt idx="596">
                  <c:v>295</c:v>
                </c:pt>
                <c:pt idx="597">
                  <c:v>296</c:v>
                </c:pt>
                <c:pt idx="598">
                  <c:v>297</c:v>
                </c:pt>
                <c:pt idx="599">
                  <c:v>299</c:v>
                </c:pt>
                <c:pt idx="600">
                  <c:v>300</c:v>
                </c:pt>
                <c:pt idx="601">
                  <c:v>302</c:v>
                </c:pt>
                <c:pt idx="602">
                  <c:v>303</c:v>
                </c:pt>
                <c:pt idx="603">
                  <c:v>304</c:v>
                </c:pt>
                <c:pt idx="604">
                  <c:v>306</c:v>
                </c:pt>
                <c:pt idx="605">
                  <c:v>307</c:v>
                </c:pt>
                <c:pt idx="606">
                  <c:v>308</c:v>
                </c:pt>
                <c:pt idx="607">
                  <c:v>309</c:v>
                </c:pt>
                <c:pt idx="608">
                  <c:v>311</c:v>
                </c:pt>
                <c:pt idx="609">
                  <c:v>313</c:v>
                </c:pt>
                <c:pt idx="610">
                  <c:v>315</c:v>
                </c:pt>
                <c:pt idx="611">
                  <c:v>316</c:v>
                </c:pt>
                <c:pt idx="612">
                  <c:v>317</c:v>
                </c:pt>
                <c:pt idx="613">
                  <c:v>319</c:v>
                </c:pt>
                <c:pt idx="614">
                  <c:v>321</c:v>
                </c:pt>
                <c:pt idx="615">
                  <c:v>323</c:v>
                </c:pt>
                <c:pt idx="616">
                  <c:v>324</c:v>
                </c:pt>
                <c:pt idx="617">
                  <c:v>326</c:v>
                </c:pt>
                <c:pt idx="618">
                  <c:v>327</c:v>
                </c:pt>
                <c:pt idx="619">
                  <c:v>329</c:v>
                </c:pt>
                <c:pt idx="620">
                  <c:v>331</c:v>
                </c:pt>
                <c:pt idx="621">
                  <c:v>333</c:v>
                </c:pt>
                <c:pt idx="622">
                  <c:v>335</c:v>
                </c:pt>
                <c:pt idx="623">
                  <c:v>337</c:v>
                </c:pt>
                <c:pt idx="624">
                  <c:v>339</c:v>
                </c:pt>
                <c:pt idx="625">
                  <c:v>341</c:v>
                </c:pt>
                <c:pt idx="626">
                  <c:v>342</c:v>
                </c:pt>
                <c:pt idx="627">
                  <c:v>344</c:v>
                </c:pt>
                <c:pt idx="628">
                  <c:v>345</c:v>
                </c:pt>
                <c:pt idx="629">
                  <c:v>348</c:v>
                </c:pt>
                <c:pt idx="630">
                  <c:v>351</c:v>
                </c:pt>
                <c:pt idx="631">
                  <c:v>353</c:v>
                </c:pt>
                <c:pt idx="632">
                  <c:v>356</c:v>
                </c:pt>
                <c:pt idx="633">
                  <c:v>358</c:v>
                </c:pt>
                <c:pt idx="634">
                  <c:v>359</c:v>
                </c:pt>
                <c:pt idx="635">
                  <c:v>361</c:v>
                </c:pt>
                <c:pt idx="636">
                  <c:v>363</c:v>
                </c:pt>
                <c:pt idx="637">
                  <c:v>365</c:v>
                </c:pt>
                <c:pt idx="638">
                  <c:v>367</c:v>
                </c:pt>
                <c:pt idx="639">
                  <c:v>370</c:v>
                </c:pt>
                <c:pt idx="640">
                  <c:v>371</c:v>
                </c:pt>
                <c:pt idx="641">
                  <c:v>373</c:v>
                </c:pt>
                <c:pt idx="642">
                  <c:v>374</c:v>
                </c:pt>
                <c:pt idx="643">
                  <c:v>375</c:v>
                </c:pt>
                <c:pt idx="644">
                  <c:v>377</c:v>
                </c:pt>
                <c:pt idx="645">
                  <c:v>378</c:v>
                </c:pt>
                <c:pt idx="646">
                  <c:v>379</c:v>
                </c:pt>
                <c:pt idx="647">
                  <c:v>381</c:v>
                </c:pt>
                <c:pt idx="648">
                  <c:v>382</c:v>
                </c:pt>
                <c:pt idx="649">
                  <c:v>384</c:v>
                </c:pt>
                <c:pt idx="650">
                  <c:v>386</c:v>
                </c:pt>
                <c:pt idx="651">
                  <c:v>389</c:v>
                </c:pt>
                <c:pt idx="652">
                  <c:v>391</c:v>
                </c:pt>
                <c:pt idx="653">
                  <c:v>394</c:v>
                </c:pt>
                <c:pt idx="654">
                  <c:v>397</c:v>
                </c:pt>
                <c:pt idx="655">
                  <c:v>399</c:v>
                </c:pt>
                <c:pt idx="656">
                  <c:v>401</c:v>
                </c:pt>
                <c:pt idx="657">
                  <c:v>403</c:v>
                </c:pt>
                <c:pt idx="658">
                  <c:v>405</c:v>
                </c:pt>
                <c:pt idx="659">
                  <c:v>407</c:v>
                </c:pt>
                <c:pt idx="660">
                  <c:v>409</c:v>
                </c:pt>
                <c:pt idx="661">
                  <c:v>411</c:v>
                </c:pt>
                <c:pt idx="662">
                  <c:v>412</c:v>
                </c:pt>
                <c:pt idx="663">
                  <c:v>414</c:v>
                </c:pt>
                <c:pt idx="664">
                  <c:v>415</c:v>
                </c:pt>
                <c:pt idx="665">
                  <c:v>417</c:v>
                </c:pt>
                <c:pt idx="666">
                  <c:v>419</c:v>
                </c:pt>
                <c:pt idx="667">
                  <c:v>420</c:v>
                </c:pt>
                <c:pt idx="668">
                  <c:v>423</c:v>
                </c:pt>
                <c:pt idx="669">
                  <c:v>425</c:v>
                </c:pt>
                <c:pt idx="670">
                  <c:v>427</c:v>
                </c:pt>
                <c:pt idx="671">
                  <c:v>429</c:v>
                </c:pt>
                <c:pt idx="672">
                  <c:v>431</c:v>
                </c:pt>
                <c:pt idx="673">
                  <c:v>434</c:v>
                </c:pt>
                <c:pt idx="674">
                  <c:v>436</c:v>
                </c:pt>
                <c:pt idx="675">
                  <c:v>439</c:v>
                </c:pt>
                <c:pt idx="676">
                  <c:v>441</c:v>
                </c:pt>
                <c:pt idx="677">
                  <c:v>443</c:v>
                </c:pt>
                <c:pt idx="678">
                  <c:v>445</c:v>
                </c:pt>
                <c:pt idx="679">
                  <c:v>448</c:v>
                </c:pt>
                <c:pt idx="680">
                  <c:v>451</c:v>
                </c:pt>
                <c:pt idx="681">
                  <c:v>453</c:v>
                </c:pt>
                <c:pt idx="682">
                  <c:v>456</c:v>
                </c:pt>
                <c:pt idx="683">
                  <c:v>459</c:v>
                </c:pt>
                <c:pt idx="684">
                  <c:v>462</c:v>
                </c:pt>
                <c:pt idx="685">
                  <c:v>464</c:v>
                </c:pt>
                <c:pt idx="686">
                  <c:v>466</c:v>
                </c:pt>
                <c:pt idx="687">
                  <c:v>468</c:v>
                </c:pt>
                <c:pt idx="688">
                  <c:v>470</c:v>
                </c:pt>
                <c:pt idx="689">
                  <c:v>472</c:v>
                </c:pt>
                <c:pt idx="690">
                  <c:v>474</c:v>
                </c:pt>
                <c:pt idx="691">
                  <c:v>476</c:v>
                </c:pt>
                <c:pt idx="692">
                  <c:v>478</c:v>
                </c:pt>
                <c:pt idx="693">
                  <c:v>480</c:v>
                </c:pt>
                <c:pt idx="694">
                  <c:v>481</c:v>
                </c:pt>
                <c:pt idx="695">
                  <c:v>482</c:v>
                </c:pt>
                <c:pt idx="696">
                  <c:v>484</c:v>
                </c:pt>
                <c:pt idx="697">
                  <c:v>485</c:v>
                </c:pt>
                <c:pt idx="698">
                  <c:v>487</c:v>
                </c:pt>
                <c:pt idx="699">
                  <c:v>488</c:v>
                </c:pt>
                <c:pt idx="700">
                  <c:v>489</c:v>
                </c:pt>
                <c:pt idx="701">
                  <c:v>491</c:v>
                </c:pt>
                <c:pt idx="702">
                  <c:v>493</c:v>
                </c:pt>
                <c:pt idx="703">
                  <c:v>494</c:v>
                </c:pt>
                <c:pt idx="704">
                  <c:v>495</c:v>
                </c:pt>
                <c:pt idx="705">
                  <c:v>496</c:v>
                </c:pt>
                <c:pt idx="706">
                  <c:v>497</c:v>
                </c:pt>
                <c:pt idx="707">
                  <c:v>497</c:v>
                </c:pt>
                <c:pt idx="708">
                  <c:v>498</c:v>
                </c:pt>
                <c:pt idx="709">
                  <c:v>500</c:v>
                </c:pt>
                <c:pt idx="710">
                  <c:v>501</c:v>
                </c:pt>
                <c:pt idx="711">
                  <c:v>503</c:v>
                </c:pt>
                <c:pt idx="712">
                  <c:v>505</c:v>
                </c:pt>
                <c:pt idx="713">
                  <c:v>506</c:v>
                </c:pt>
                <c:pt idx="714">
                  <c:v>507</c:v>
                </c:pt>
                <c:pt idx="715">
                  <c:v>509</c:v>
                </c:pt>
                <c:pt idx="716">
                  <c:v>510</c:v>
                </c:pt>
                <c:pt idx="717">
                  <c:v>512</c:v>
                </c:pt>
                <c:pt idx="718">
                  <c:v>513</c:v>
                </c:pt>
                <c:pt idx="719">
                  <c:v>515</c:v>
                </c:pt>
                <c:pt idx="720">
                  <c:v>516</c:v>
                </c:pt>
                <c:pt idx="721">
                  <c:v>517</c:v>
                </c:pt>
                <c:pt idx="722">
                  <c:v>519</c:v>
                </c:pt>
                <c:pt idx="723">
                  <c:v>520</c:v>
                </c:pt>
                <c:pt idx="724">
                  <c:v>522</c:v>
                </c:pt>
                <c:pt idx="725">
                  <c:v>522</c:v>
                </c:pt>
                <c:pt idx="726">
                  <c:v>523</c:v>
                </c:pt>
                <c:pt idx="727">
                  <c:v>524</c:v>
                </c:pt>
                <c:pt idx="728">
                  <c:v>525</c:v>
                </c:pt>
                <c:pt idx="729">
                  <c:v>527</c:v>
                </c:pt>
                <c:pt idx="730">
                  <c:v>528</c:v>
                </c:pt>
                <c:pt idx="731">
                  <c:v>529</c:v>
                </c:pt>
                <c:pt idx="732">
                  <c:v>531</c:v>
                </c:pt>
                <c:pt idx="733">
                  <c:v>532</c:v>
                </c:pt>
                <c:pt idx="734">
                  <c:v>534</c:v>
                </c:pt>
                <c:pt idx="735">
                  <c:v>537</c:v>
                </c:pt>
                <c:pt idx="736">
                  <c:v>540</c:v>
                </c:pt>
                <c:pt idx="737">
                  <c:v>543</c:v>
                </c:pt>
                <c:pt idx="738">
                  <c:v>546</c:v>
                </c:pt>
                <c:pt idx="739">
                  <c:v>548</c:v>
                </c:pt>
                <c:pt idx="740">
                  <c:v>552</c:v>
                </c:pt>
                <c:pt idx="741">
                  <c:v>555</c:v>
                </c:pt>
                <c:pt idx="742">
                  <c:v>559</c:v>
                </c:pt>
                <c:pt idx="743">
                  <c:v>563</c:v>
                </c:pt>
                <c:pt idx="744">
                  <c:v>567</c:v>
                </c:pt>
                <c:pt idx="745">
                  <c:v>572</c:v>
                </c:pt>
                <c:pt idx="746">
                  <c:v>577</c:v>
                </c:pt>
                <c:pt idx="747">
                  <c:v>582</c:v>
                </c:pt>
                <c:pt idx="748">
                  <c:v>587</c:v>
                </c:pt>
                <c:pt idx="749">
                  <c:v>593</c:v>
                </c:pt>
                <c:pt idx="750">
                  <c:v>599</c:v>
                </c:pt>
                <c:pt idx="751">
                  <c:v>605</c:v>
                </c:pt>
                <c:pt idx="752">
                  <c:v>611</c:v>
                </c:pt>
                <c:pt idx="753">
                  <c:v>616</c:v>
                </c:pt>
                <c:pt idx="754">
                  <c:v>622</c:v>
                </c:pt>
                <c:pt idx="755">
                  <c:v>627</c:v>
                </c:pt>
                <c:pt idx="756">
                  <c:v>632</c:v>
                </c:pt>
                <c:pt idx="757">
                  <c:v>635</c:v>
                </c:pt>
                <c:pt idx="758">
                  <c:v>638</c:v>
                </c:pt>
                <c:pt idx="759">
                  <c:v>641</c:v>
                </c:pt>
                <c:pt idx="760">
                  <c:v>642</c:v>
                </c:pt>
                <c:pt idx="761">
                  <c:v>644</c:v>
                </c:pt>
                <c:pt idx="762">
                  <c:v>645</c:v>
                </c:pt>
                <c:pt idx="763">
                  <c:v>646</c:v>
                </c:pt>
                <c:pt idx="764">
                  <c:v>645</c:v>
                </c:pt>
                <c:pt idx="765">
                  <c:v>644</c:v>
                </c:pt>
                <c:pt idx="766">
                  <c:v>642</c:v>
                </c:pt>
                <c:pt idx="767">
                  <c:v>640</c:v>
                </c:pt>
                <c:pt idx="768">
                  <c:v>637</c:v>
                </c:pt>
                <c:pt idx="769">
                  <c:v>634</c:v>
                </c:pt>
                <c:pt idx="770">
                  <c:v>630</c:v>
                </c:pt>
                <c:pt idx="771">
                  <c:v>627</c:v>
                </c:pt>
                <c:pt idx="772">
                  <c:v>623</c:v>
                </c:pt>
                <c:pt idx="773">
                  <c:v>620</c:v>
                </c:pt>
                <c:pt idx="774">
                  <c:v>617</c:v>
                </c:pt>
                <c:pt idx="775">
                  <c:v>614</c:v>
                </c:pt>
                <c:pt idx="776">
                  <c:v>611</c:v>
                </c:pt>
                <c:pt idx="777">
                  <c:v>608</c:v>
                </c:pt>
                <c:pt idx="778">
                  <c:v>606</c:v>
                </c:pt>
                <c:pt idx="779">
                  <c:v>604</c:v>
                </c:pt>
                <c:pt idx="780">
                  <c:v>603</c:v>
                </c:pt>
                <c:pt idx="781">
                  <c:v>603</c:v>
                </c:pt>
                <c:pt idx="782">
                  <c:v>603</c:v>
                </c:pt>
                <c:pt idx="783">
                  <c:v>604</c:v>
                </c:pt>
                <c:pt idx="784">
                  <c:v>605</c:v>
                </c:pt>
                <c:pt idx="785">
                  <c:v>606</c:v>
                </c:pt>
                <c:pt idx="786">
                  <c:v>608</c:v>
                </c:pt>
                <c:pt idx="787">
                  <c:v>610</c:v>
                </c:pt>
                <c:pt idx="788">
                  <c:v>611</c:v>
                </c:pt>
                <c:pt idx="789">
                  <c:v>610</c:v>
                </c:pt>
                <c:pt idx="790">
                  <c:v>606</c:v>
                </c:pt>
                <c:pt idx="791">
                  <c:v>597</c:v>
                </c:pt>
                <c:pt idx="792">
                  <c:v>579</c:v>
                </c:pt>
                <c:pt idx="793">
                  <c:v>545</c:v>
                </c:pt>
                <c:pt idx="794">
                  <c:v>483</c:v>
                </c:pt>
                <c:pt idx="795">
                  <c:v>377</c:v>
                </c:pt>
                <c:pt idx="796">
                  <c:v>203</c:v>
                </c:pt>
                <c:pt idx="797">
                  <c:v>0</c:v>
                </c:pt>
                <c:pt idx="798">
                  <c:v>0</c:v>
                </c:pt>
                <c:pt idx="799">
                  <c:v>0</c:v>
                </c:pt>
                <c:pt idx="800">
                  <c:v>0</c:v>
                </c:pt>
                <c:pt idx="801">
                  <c:v>0</c:v>
                </c:pt>
                <c:pt idx="802">
                  <c:v>0</c:v>
                </c:pt>
                <c:pt idx="803">
                  <c:v>0</c:v>
                </c:pt>
                <c:pt idx="804">
                  <c:v>0</c:v>
                </c:pt>
                <c:pt idx="805">
                  <c:v>0</c:v>
                </c:pt>
                <c:pt idx="806">
                  <c:v>0</c:v>
                </c:pt>
                <c:pt idx="807">
                  <c:v>0</c:v>
                </c:pt>
                <c:pt idx="808">
                  <c:v>0</c:v>
                </c:pt>
                <c:pt idx="809">
                  <c:v>0</c:v>
                </c:pt>
                <c:pt idx="810">
                  <c:v>0</c:v>
                </c:pt>
                <c:pt idx="811">
                  <c:v>0</c:v>
                </c:pt>
                <c:pt idx="812">
                  <c:v>0</c:v>
                </c:pt>
                <c:pt idx="813">
                  <c:v>0</c:v>
                </c:pt>
                <c:pt idx="814">
                  <c:v>0</c:v>
                </c:pt>
                <c:pt idx="815">
                  <c:v>0</c:v>
                </c:pt>
                <c:pt idx="816">
                  <c:v>0</c:v>
                </c:pt>
                <c:pt idx="817">
                  <c:v>0</c:v>
                </c:pt>
                <c:pt idx="818">
                  <c:v>0</c:v>
                </c:pt>
                <c:pt idx="819">
                  <c:v>0</c:v>
                </c:pt>
                <c:pt idx="820">
                  <c:v>0</c:v>
                </c:pt>
                <c:pt idx="821">
                  <c:v>0</c:v>
                </c:pt>
                <c:pt idx="822">
                  <c:v>0</c:v>
                </c:pt>
                <c:pt idx="823">
                  <c:v>0</c:v>
                </c:pt>
                <c:pt idx="824">
                  <c:v>0</c:v>
                </c:pt>
                <c:pt idx="825">
                  <c:v>34</c:v>
                </c:pt>
                <c:pt idx="826">
                  <c:v>112</c:v>
                </c:pt>
                <c:pt idx="827">
                  <c:v>171</c:v>
                </c:pt>
                <c:pt idx="828">
                  <c:v>217</c:v>
                </c:pt>
                <c:pt idx="829">
                  <c:v>255</c:v>
                </c:pt>
                <c:pt idx="830">
                  <c:v>286</c:v>
                </c:pt>
                <c:pt idx="831">
                  <c:v>311</c:v>
                </c:pt>
                <c:pt idx="832">
                  <c:v>333</c:v>
                </c:pt>
                <c:pt idx="833">
                  <c:v>352</c:v>
                </c:pt>
                <c:pt idx="834">
                  <c:v>368</c:v>
                </c:pt>
                <c:pt idx="835">
                  <c:v>382</c:v>
                </c:pt>
                <c:pt idx="836">
                  <c:v>394</c:v>
                </c:pt>
                <c:pt idx="837">
                  <c:v>404</c:v>
                </c:pt>
                <c:pt idx="838">
                  <c:v>412</c:v>
                </c:pt>
                <c:pt idx="839">
                  <c:v>418</c:v>
                </c:pt>
                <c:pt idx="840">
                  <c:v>421</c:v>
                </c:pt>
              </c:numCache>
            </c:numRef>
          </c:yVal>
          <c:smooth val="1"/>
          <c:extLst>
            <c:ext xmlns:c16="http://schemas.microsoft.com/office/drawing/2014/chart" uri="{C3380CC4-5D6E-409C-BE32-E72D297353CC}">
              <c16:uniqueId val="{00000004-A4FD-1A4E-B833-EC214C3AB0F4}"/>
            </c:ext>
          </c:extLst>
        </c:ser>
        <c:ser>
          <c:idx val="6"/>
          <c:order val="5"/>
          <c:spPr>
            <a:ln w="12700" cap="rnd">
              <a:solidFill>
                <a:schemeClr val="tx1"/>
              </a:solidFill>
              <a:round/>
            </a:ln>
            <a:effectLst/>
          </c:spPr>
          <c:marker>
            <c:symbol val="none"/>
          </c:marker>
          <c:xVal>
            <c:numRef>
              <c:f>Standard!$B$18:$B$858</c:f>
              <c:numCache>
                <c:formatCode>General</c:formatCode>
                <c:ptCount val="841"/>
                <c:pt idx="0">
                  <c:v>0</c:v>
                </c:pt>
                <c:pt idx="1">
                  <c:v>8.3300000000000006E-3</c:v>
                </c:pt>
                <c:pt idx="2">
                  <c:v>1.6670000000000001E-2</c:v>
                </c:pt>
                <c:pt idx="3">
                  <c:v>2.5000000000000001E-2</c:v>
                </c:pt>
                <c:pt idx="4">
                  <c:v>3.3329999999999999E-2</c:v>
                </c:pt>
                <c:pt idx="5">
                  <c:v>4.1669999999999999E-2</c:v>
                </c:pt>
                <c:pt idx="6">
                  <c:v>0.05</c:v>
                </c:pt>
                <c:pt idx="7">
                  <c:v>5.833E-2</c:v>
                </c:pt>
                <c:pt idx="8">
                  <c:v>6.6669999999999993E-2</c:v>
                </c:pt>
                <c:pt idx="9">
                  <c:v>7.4999999999999997E-2</c:v>
                </c:pt>
                <c:pt idx="10">
                  <c:v>8.3330000000000001E-2</c:v>
                </c:pt>
                <c:pt idx="11">
                  <c:v>9.1670000000000001E-2</c:v>
                </c:pt>
                <c:pt idx="12">
                  <c:v>0.1</c:v>
                </c:pt>
                <c:pt idx="13">
                  <c:v>0.10833</c:v>
                </c:pt>
                <c:pt idx="14">
                  <c:v>0.11667</c:v>
                </c:pt>
                <c:pt idx="15">
                  <c:v>0.125</c:v>
                </c:pt>
                <c:pt idx="16">
                  <c:v>0.13333</c:v>
                </c:pt>
                <c:pt idx="17">
                  <c:v>0.14166999999999999</c:v>
                </c:pt>
                <c:pt idx="18">
                  <c:v>0.15</c:v>
                </c:pt>
                <c:pt idx="19">
                  <c:v>0.15833</c:v>
                </c:pt>
                <c:pt idx="20">
                  <c:v>0.16667000000000001</c:v>
                </c:pt>
                <c:pt idx="21">
                  <c:v>0.17499999999999999</c:v>
                </c:pt>
                <c:pt idx="22">
                  <c:v>0.18332999999999999</c:v>
                </c:pt>
                <c:pt idx="23">
                  <c:v>0.19167000000000001</c:v>
                </c:pt>
                <c:pt idx="24">
                  <c:v>0.2</c:v>
                </c:pt>
                <c:pt idx="25">
                  <c:v>0.20832999999999999</c:v>
                </c:pt>
                <c:pt idx="26">
                  <c:v>0.21667</c:v>
                </c:pt>
                <c:pt idx="27">
                  <c:v>0.22500000000000001</c:v>
                </c:pt>
                <c:pt idx="28">
                  <c:v>0.23333000000000001</c:v>
                </c:pt>
                <c:pt idx="29">
                  <c:v>0.24167</c:v>
                </c:pt>
                <c:pt idx="30">
                  <c:v>0.25</c:v>
                </c:pt>
                <c:pt idx="31">
                  <c:v>0.25833</c:v>
                </c:pt>
                <c:pt idx="32">
                  <c:v>0.26667000000000002</c:v>
                </c:pt>
                <c:pt idx="33">
                  <c:v>0.27500000000000002</c:v>
                </c:pt>
                <c:pt idx="34">
                  <c:v>0.28333000000000003</c:v>
                </c:pt>
                <c:pt idx="35">
                  <c:v>0.29166999999999998</c:v>
                </c:pt>
                <c:pt idx="36">
                  <c:v>0.3</c:v>
                </c:pt>
                <c:pt idx="37">
                  <c:v>0.30832999999999999</c:v>
                </c:pt>
                <c:pt idx="38">
                  <c:v>0.31667000000000001</c:v>
                </c:pt>
                <c:pt idx="39">
                  <c:v>0.32500000000000001</c:v>
                </c:pt>
                <c:pt idx="40">
                  <c:v>0.33333000000000002</c:v>
                </c:pt>
                <c:pt idx="41">
                  <c:v>0.34166999999999997</c:v>
                </c:pt>
                <c:pt idx="42">
                  <c:v>0.35</c:v>
                </c:pt>
                <c:pt idx="43">
                  <c:v>0.35832999999999998</c:v>
                </c:pt>
                <c:pt idx="44">
                  <c:v>0.36667</c:v>
                </c:pt>
                <c:pt idx="45">
                  <c:v>0.375</c:v>
                </c:pt>
                <c:pt idx="46">
                  <c:v>0.38333</c:v>
                </c:pt>
                <c:pt idx="47">
                  <c:v>0.39167000000000002</c:v>
                </c:pt>
                <c:pt idx="48">
                  <c:v>0.4</c:v>
                </c:pt>
                <c:pt idx="49">
                  <c:v>0.40833000000000003</c:v>
                </c:pt>
                <c:pt idx="50">
                  <c:v>0.41666999999999998</c:v>
                </c:pt>
                <c:pt idx="51">
                  <c:v>0.42499999999999999</c:v>
                </c:pt>
                <c:pt idx="52">
                  <c:v>0.43332999999999999</c:v>
                </c:pt>
                <c:pt idx="53">
                  <c:v>0.44167000000000001</c:v>
                </c:pt>
                <c:pt idx="54">
                  <c:v>0.45</c:v>
                </c:pt>
                <c:pt idx="55">
                  <c:v>0.45833000000000002</c:v>
                </c:pt>
                <c:pt idx="56">
                  <c:v>0.46666999999999997</c:v>
                </c:pt>
                <c:pt idx="57">
                  <c:v>0.47499999999999998</c:v>
                </c:pt>
                <c:pt idx="58">
                  <c:v>0.48332999999999998</c:v>
                </c:pt>
                <c:pt idx="59">
                  <c:v>0.49167</c:v>
                </c:pt>
                <c:pt idx="60">
                  <c:v>0.5</c:v>
                </c:pt>
                <c:pt idx="61">
                  <c:v>0.50832999999999995</c:v>
                </c:pt>
                <c:pt idx="62">
                  <c:v>0.51666999999999996</c:v>
                </c:pt>
                <c:pt idx="63">
                  <c:v>0.52500000000000002</c:v>
                </c:pt>
                <c:pt idx="64">
                  <c:v>0.53332999999999997</c:v>
                </c:pt>
                <c:pt idx="65">
                  <c:v>0.54166999999999998</c:v>
                </c:pt>
                <c:pt idx="66">
                  <c:v>0.55000000000000004</c:v>
                </c:pt>
                <c:pt idx="67">
                  <c:v>0.55832999999999999</c:v>
                </c:pt>
                <c:pt idx="68">
                  <c:v>0.56667000000000001</c:v>
                </c:pt>
                <c:pt idx="69">
                  <c:v>0.57499999999999996</c:v>
                </c:pt>
                <c:pt idx="70">
                  <c:v>0.58333000000000002</c:v>
                </c:pt>
                <c:pt idx="71">
                  <c:v>0.59167000000000003</c:v>
                </c:pt>
                <c:pt idx="72">
                  <c:v>0.6</c:v>
                </c:pt>
                <c:pt idx="73">
                  <c:v>0.60833000000000004</c:v>
                </c:pt>
                <c:pt idx="74">
                  <c:v>0.61667000000000005</c:v>
                </c:pt>
                <c:pt idx="75">
                  <c:v>0.625</c:v>
                </c:pt>
                <c:pt idx="76">
                  <c:v>0.63332999999999995</c:v>
                </c:pt>
                <c:pt idx="77">
                  <c:v>0.64166999999999996</c:v>
                </c:pt>
                <c:pt idx="78">
                  <c:v>0.65</c:v>
                </c:pt>
                <c:pt idx="79">
                  <c:v>0.65832999999999997</c:v>
                </c:pt>
                <c:pt idx="80">
                  <c:v>0.66666999999999998</c:v>
                </c:pt>
                <c:pt idx="81">
                  <c:v>0.67500000000000004</c:v>
                </c:pt>
                <c:pt idx="82">
                  <c:v>0.68332999999999999</c:v>
                </c:pt>
                <c:pt idx="83">
                  <c:v>0.69167000000000001</c:v>
                </c:pt>
                <c:pt idx="84">
                  <c:v>0.7</c:v>
                </c:pt>
                <c:pt idx="85">
                  <c:v>0.70833000000000002</c:v>
                </c:pt>
                <c:pt idx="86">
                  <c:v>0.71667000000000003</c:v>
                </c:pt>
                <c:pt idx="87">
                  <c:v>0.72499999999999998</c:v>
                </c:pt>
                <c:pt idx="88">
                  <c:v>0.73333000000000004</c:v>
                </c:pt>
                <c:pt idx="89">
                  <c:v>0.74167000000000005</c:v>
                </c:pt>
                <c:pt idx="90">
                  <c:v>0.75</c:v>
                </c:pt>
                <c:pt idx="91">
                  <c:v>0.75832999999999995</c:v>
                </c:pt>
                <c:pt idx="92">
                  <c:v>0.76666999999999996</c:v>
                </c:pt>
                <c:pt idx="93">
                  <c:v>0.77500000000000002</c:v>
                </c:pt>
                <c:pt idx="94">
                  <c:v>0.78332999999999997</c:v>
                </c:pt>
                <c:pt idx="95">
                  <c:v>0.79166999999999998</c:v>
                </c:pt>
                <c:pt idx="96">
                  <c:v>0.8</c:v>
                </c:pt>
                <c:pt idx="97">
                  <c:v>0.80832999999999999</c:v>
                </c:pt>
                <c:pt idx="98">
                  <c:v>0.81667000000000001</c:v>
                </c:pt>
                <c:pt idx="99">
                  <c:v>0.82499999999999996</c:v>
                </c:pt>
                <c:pt idx="100">
                  <c:v>0.83333000000000002</c:v>
                </c:pt>
                <c:pt idx="101">
                  <c:v>0.84167000000000003</c:v>
                </c:pt>
                <c:pt idx="102">
                  <c:v>0.85</c:v>
                </c:pt>
                <c:pt idx="103">
                  <c:v>0.85833000000000004</c:v>
                </c:pt>
                <c:pt idx="104">
                  <c:v>0.86667000000000005</c:v>
                </c:pt>
                <c:pt idx="105">
                  <c:v>0.875</c:v>
                </c:pt>
                <c:pt idx="106">
                  <c:v>0.88332999999999995</c:v>
                </c:pt>
                <c:pt idx="107">
                  <c:v>0.89166999999999996</c:v>
                </c:pt>
                <c:pt idx="108">
                  <c:v>0.9</c:v>
                </c:pt>
                <c:pt idx="109">
                  <c:v>0.90832999999999997</c:v>
                </c:pt>
                <c:pt idx="110">
                  <c:v>0.91666999999999998</c:v>
                </c:pt>
                <c:pt idx="111">
                  <c:v>0.92500000000000004</c:v>
                </c:pt>
                <c:pt idx="112">
                  <c:v>0.93332999999999999</c:v>
                </c:pt>
                <c:pt idx="113">
                  <c:v>0.94167000000000001</c:v>
                </c:pt>
                <c:pt idx="114">
                  <c:v>0.95</c:v>
                </c:pt>
                <c:pt idx="115">
                  <c:v>0.95833000000000002</c:v>
                </c:pt>
                <c:pt idx="116">
                  <c:v>0.96667000000000003</c:v>
                </c:pt>
                <c:pt idx="117">
                  <c:v>0.97499999999999998</c:v>
                </c:pt>
                <c:pt idx="118">
                  <c:v>0.98333000000000004</c:v>
                </c:pt>
                <c:pt idx="119">
                  <c:v>0.99167000000000005</c:v>
                </c:pt>
                <c:pt idx="120">
                  <c:v>1</c:v>
                </c:pt>
                <c:pt idx="121">
                  <c:v>1.0083299999999999</c:v>
                </c:pt>
                <c:pt idx="122">
                  <c:v>1.01667</c:v>
                </c:pt>
                <c:pt idx="123">
                  <c:v>1.0249999999999999</c:v>
                </c:pt>
                <c:pt idx="124">
                  <c:v>1.0333300000000001</c:v>
                </c:pt>
                <c:pt idx="125">
                  <c:v>1.0416700000000001</c:v>
                </c:pt>
                <c:pt idx="126">
                  <c:v>1.05</c:v>
                </c:pt>
                <c:pt idx="127">
                  <c:v>1.05833</c:v>
                </c:pt>
                <c:pt idx="128">
                  <c:v>1.06667</c:v>
                </c:pt>
                <c:pt idx="129">
                  <c:v>1.075</c:v>
                </c:pt>
                <c:pt idx="130">
                  <c:v>1.0833299999999999</c:v>
                </c:pt>
                <c:pt idx="131">
                  <c:v>1.0916699999999999</c:v>
                </c:pt>
                <c:pt idx="132">
                  <c:v>1.1000000000000001</c:v>
                </c:pt>
                <c:pt idx="133">
                  <c:v>1.10833</c:v>
                </c:pt>
                <c:pt idx="134">
                  <c:v>1.1166700000000001</c:v>
                </c:pt>
                <c:pt idx="135">
                  <c:v>1.125</c:v>
                </c:pt>
                <c:pt idx="136">
                  <c:v>1.1333299999999999</c:v>
                </c:pt>
                <c:pt idx="137">
                  <c:v>1.14167</c:v>
                </c:pt>
                <c:pt idx="138">
                  <c:v>1.1499999999999999</c:v>
                </c:pt>
                <c:pt idx="139">
                  <c:v>1.1583300000000001</c:v>
                </c:pt>
                <c:pt idx="140">
                  <c:v>1.1666700000000001</c:v>
                </c:pt>
                <c:pt idx="141">
                  <c:v>1.175</c:v>
                </c:pt>
                <c:pt idx="142">
                  <c:v>1.18333</c:v>
                </c:pt>
                <c:pt idx="143">
                  <c:v>1.19167</c:v>
                </c:pt>
                <c:pt idx="144">
                  <c:v>1.2</c:v>
                </c:pt>
                <c:pt idx="145">
                  <c:v>1.2083299999999999</c:v>
                </c:pt>
                <c:pt idx="146">
                  <c:v>1.2166699999999999</c:v>
                </c:pt>
                <c:pt idx="147">
                  <c:v>1.2250000000000001</c:v>
                </c:pt>
                <c:pt idx="148">
                  <c:v>1.23333</c:v>
                </c:pt>
                <c:pt idx="149">
                  <c:v>1.2416700000000001</c:v>
                </c:pt>
                <c:pt idx="150">
                  <c:v>1.25</c:v>
                </c:pt>
                <c:pt idx="151">
                  <c:v>1.2583299999999999</c:v>
                </c:pt>
                <c:pt idx="152">
                  <c:v>1.26667</c:v>
                </c:pt>
                <c:pt idx="153">
                  <c:v>1.2749999999999999</c:v>
                </c:pt>
                <c:pt idx="154">
                  <c:v>1.2833300000000001</c:v>
                </c:pt>
                <c:pt idx="155">
                  <c:v>1.2916700000000001</c:v>
                </c:pt>
                <c:pt idx="156">
                  <c:v>1.3</c:v>
                </c:pt>
                <c:pt idx="157">
                  <c:v>1.30833</c:v>
                </c:pt>
                <c:pt idx="158">
                  <c:v>1.31667</c:v>
                </c:pt>
                <c:pt idx="159">
                  <c:v>1.325</c:v>
                </c:pt>
                <c:pt idx="160">
                  <c:v>1.3333299999999999</c:v>
                </c:pt>
                <c:pt idx="161">
                  <c:v>1.3416699999999999</c:v>
                </c:pt>
                <c:pt idx="162">
                  <c:v>1.35</c:v>
                </c:pt>
                <c:pt idx="163">
                  <c:v>1.35833</c:v>
                </c:pt>
                <c:pt idx="164">
                  <c:v>1.3666700000000001</c:v>
                </c:pt>
                <c:pt idx="165">
                  <c:v>1.375</c:v>
                </c:pt>
                <c:pt idx="166">
                  <c:v>1.3833299999999999</c:v>
                </c:pt>
                <c:pt idx="167">
                  <c:v>1.39167</c:v>
                </c:pt>
                <c:pt idx="168">
                  <c:v>1.4</c:v>
                </c:pt>
                <c:pt idx="169">
                  <c:v>1.4083300000000001</c:v>
                </c:pt>
                <c:pt idx="170">
                  <c:v>1.4166700000000001</c:v>
                </c:pt>
                <c:pt idx="171">
                  <c:v>1.425</c:v>
                </c:pt>
                <c:pt idx="172">
                  <c:v>1.43333</c:v>
                </c:pt>
                <c:pt idx="173">
                  <c:v>1.44167</c:v>
                </c:pt>
                <c:pt idx="174">
                  <c:v>1.45</c:v>
                </c:pt>
                <c:pt idx="175">
                  <c:v>1.4583299999999999</c:v>
                </c:pt>
                <c:pt idx="176">
                  <c:v>1.4666699999999999</c:v>
                </c:pt>
                <c:pt idx="177">
                  <c:v>1.4750000000000001</c:v>
                </c:pt>
                <c:pt idx="178">
                  <c:v>1.48333</c:v>
                </c:pt>
                <c:pt idx="179">
                  <c:v>1.4916700000000001</c:v>
                </c:pt>
                <c:pt idx="180">
                  <c:v>1.5</c:v>
                </c:pt>
                <c:pt idx="181">
                  <c:v>1.5083299999999999</c:v>
                </c:pt>
                <c:pt idx="182">
                  <c:v>1.51667</c:v>
                </c:pt>
                <c:pt idx="183">
                  <c:v>1.5249999999999999</c:v>
                </c:pt>
                <c:pt idx="184">
                  <c:v>1.5333300000000001</c:v>
                </c:pt>
                <c:pt idx="185">
                  <c:v>1.5416700000000001</c:v>
                </c:pt>
                <c:pt idx="186">
                  <c:v>1.55</c:v>
                </c:pt>
                <c:pt idx="187">
                  <c:v>1.55833</c:v>
                </c:pt>
                <c:pt idx="188">
                  <c:v>1.56667</c:v>
                </c:pt>
                <c:pt idx="189">
                  <c:v>1.575</c:v>
                </c:pt>
                <c:pt idx="190">
                  <c:v>1.5833299999999999</c:v>
                </c:pt>
                <c:pt idx="191">
                  <c:v>1.5916699999999999</c:v>
                </c:pt>
                <c:pt idx="192">
                  <c:v>1.6</c:v>
                </c:pt>
                <c:pt idx="193">
                  <c:v>1.60833</c:v>
                </c:pt>
                <c:pt idx="194">
                  <c:v>1.6166700000000001</c:v>
                </c:pt>
                <c:pt idx="195">
                  <c:v>1.625</c:v>
                </c:pt>
                <c:pt idx="196">
                  <c:v>1.6333299999999999</c:v>
                </c:pt>
                <c:pt idx="197">
                  <c:v>1.64167</c:v>
                </c:pt>
                <c:pt idx="198">
                  <c:v>1.65</c:v>
                </c:pt>
                <c:pt idx="199">
                  <c:v>1.6583300000000001</c:v>
                </c:pt>
                <c:pt idx="200">
                  <c:v>1.6666700000000001</c:v>
                </c:pt>
                <c:pt idx="201">
                  <c:v>1.675</c:v>
                </c:pt>
                <c:pt idx="202">
                  <c:v>1.68333</c:v>
                </c:pt>
                <c:pt idx="203">
                  <c:v>1.69167</c:v>
                </c:pt>
                <c:pt idx="204">
                  <c:v>1.7</c:v>
                </c:pt>
                <c:pt idx="205">
                  <c:v>1.7083299999999999</c:v>
                </c:pt>
                <c:pt idx="206">
                  <c:v>1.7166699999999999</c:v>
                </c:pt>
                <c:pt idx="207">
                  <c:v>1.7250000000000001</c:v>
                </c:pt>
                <c:pt idx="208">
                  <c:v>1.73333</c:v>
                </c:pt>
                <c:pt idx="209">
                  <c:v>1.7416700000000001</c:v>
                </c:pt>
                <c:pt idx="210">
                  <c:v>1.75</c:v>
                </c:pt>
                <c:pt idx="211">
                  <c:v>1.7583299999999999</c:v>
                </c:pt>
                <c:pt idx="212">
                  <c:v>1.76667</c:v>
                </c:pt>
                <c:pt idx="213">
                  <c:v>1.7749999999999999</c:v>
                </c:pt>
                <c:pt idx="214">
                  <c:v>1.7833300000000001</c:v>
                </c:pt>
                <c:pt idx="215">
                  <c:v>1.7916700000000001</c:v>
                </c:pt>
                <c:pt idx="216">
                  <c:v>1.8</c:v>
                </c:pt>
                <c:pt idx="217">
                  <c:v>1.80833</c:v>
                </c:pt>
                <c:pt idx="218">
                  <c:v>1.81667</c:v>
                </c:pt>
                <c:pt idx="219">
                  <c:v>1.825</c:v>
                </c:pt>
                <c:pt idx="220">
                  <c:v>1.8333299999999999</c:v>
                </c:pt>
                <c:pt idx="221">
                  <c:v>1.8416699999999999</c:v>
                </c:pt>
                <c:pt idx="222">
                  <c:v>1.85</c:v>
                </c:pt>
                <c:pt idx="223">
                  <c:v>1.85833</c:v>
                </c:pt>
                <c:pt idx="224">
                  <c:v>1.8666700000000001</c:v>
                </c:pt>
                <c:pt idx="225">
                  <c:v>1.875</c:v>
                </c:pt>
                <c:pt idx="226">
                  <c:v>1.8833299999999999</c:v>
                </c:pt>
                <c:pt idx="227">
                  <c:v>1.89167</c:v>
                </c:pt>
                <c:pt idx="228">
                  <c:v>1.9</c:v>
                </c:pt>
                <c:pt idx="229">
                  <c:v>1.9083300000000001</c:v>
                </c:pt>
                <c:pt idx="230">
                  <c:v>1.9166700000000001</c:v>
                </c:pt>
                <c:pt idx="231">
                  <c:v>1.925</c:v>
                </c:pt>
                <c:pt idx="232">
                  <c:v>1.93333</c:v>
                </c:pt>
                <c:pt idx="233">
                  <c:v>1.94167</c:v>
                </c:pt>
                <c:pt idx="234">
                  <c:v>1.95</c:v>
                </c:pt>
                <c:pt idx="235">
                  <c:v>1.9583299999999999</c:v>
                </c:pt>
                <c:pt idx="236">
                  <c:v>1.9666699999999999</c:v>
                </c:pt>
                <c:pt idx="237">
                  <c:v>1.9750000000000001</c:v>
                </c:pt>
                <c:pt idx="238">
                  <c:v>1.98333</c:v>
                </c:pt>
                <c:pt idx="239">
                  <c:v>1.9916700000000001</c:v>
                </c:pt>
                <c:pt idx="240">
                  <c:v>2</c:v>
                </c:pt>
                <c:pt idx="241">
                  <c:v>2.0083299999999999</c:v>
                </c:pt>
                <c:pt idx="242">
                  <c:v>2.01667</c:v>
                </c:pt>
                <c:pt idx="243">
                  <c:v>2.0249999999999999</c:v>
                </c:pt>
                <c:pt idx="244">
                  <c:v>2.0333299999999999</c:v>
                </c:pt>
                <c:pt idx="245">
                  <c:v>2.0416699999999999</c:v>
                </c:pt>
                <c:pt idx="246">
                  <c:v>2.0499999999999998</c:v>
                </c:pt>
                <c:pt idx="247">
                  <c:v>2.0583300000000002</c:v>
                </c:pt>
                <c:pt idx="248">
                  <c:v>2.0666699999999998</c:v>
                </c:pt>
                <c:pt idx="249">
                  <c:v>2.0750000000000002</c:v>
                </c:pt>
                <c:pt idx="250">
                  <c:v>2.0833300000000001</c:v>
                </c:pt>
                <c:pt idx="251">
                  <c:v>2.0916700000000001</c:v>
                </c:pt>
                <c:pt idx="252">
                  <c:v>2.1</c:v>
                </c:pt>
                <c:pt idx="253">
                  <c:v>2.10833</c:v>
                </c:pt>
                <c:pt idx="254">
                  <c:v>2.1166700000000001</c:v>
                </c:pt>
                <c:pt idx="255">
                  <c:v>2.125</c:v>
                </c:pt>
                <c:pt idx="256">
                  <c:v>2.1333299999999999</c:v>
                </c:pt>
                <c:pt idx="257">
                  <c:v>2.14167</c:v>
                </c:pt>
                <c:pt idx="258">
                  <c:v>2.15</c:v>
                </c:pt>
                <c:pt idx="259">
                  <c:v>2.1583299999999999</c:v>
                </c:pt>
                <c:pt idx="260">
                  <c:v>2.1666699999999999</c:v>
                </c:pt>
                <c:pt idx="261">
                  <c:v>2.1749999999999998</c:v>
                </c:pt>
                <c:pt idx="262">
                  <c:v>2.1833300000000002</c:v>
                </c:pt>
                <c:pt idx="263">
                  <c:v>2.1916699999999998</c:v>
                </c:pt>
                <c:pt idx="264">
                  <c:v>2.2000000000000002</c:v>
                </c:pt>
                <c:pt idx="265">
                  <c:v>2.2083300000000001</c:v>
                </c:pt>
                <c:pt idx="266">
                  <c:v>2.2166700000000001</c:v>
                </c:pt>
                <c:pt idx="267">
                  <c:v>2.2250000000000001</c:v>
                </c:pt>
                <c:pt idx="268">
                  <c:v>2.23333</c:v>
                </c:pt>
                <c:pt idx="269">
                  <c:v>2.2416700000000001</c:v>
                </c:pt>
                <c:pt idx="270">
                  <c:v>2.25</c:v>
                </c:pt>
                <c:pt idx="271">
                  <c:v>2.2583299999999999</c:v>
                </c:pt>
                <c:pt idx="272">
                  <c:v>2.26667</c:v>
                </c:pt>
                <c:pt idx="273">
                  <c:v>2.2749999999999999</c:v>
                </c:pt>
                <c:pt idx="274">
                  <c:v>2.2833299999999999</c:v>
                </c:pt>
                <c:pt idx="275">
                  <c:v>2.2916699999999999</c:v>
                </c:pt>
                <c:pt idx="276">
                  <c:v>2.2999999999999998</c:v>
                </c:pt>
                <c:pt idx="277">
                  <c:v>2.3083300000000002</c:v>
                </c:pt>
                <c:pt idx="278">
                  <c:v>2.3166699999999998</c:v>
                </c:pt>
                <c:pt idx="279">
                  <c:v>2.3250000000000002</c:v>
                </c:pt>
                <c:pt idx="280">
                  <c:v>2.3333300000000001</c:v>
                </c:pt>
                <c:pt idx="281">
                  <c:v>2.3416700000000001</c:v>
                </c:pt>
                <c:pt idx="282">
                  <c:v>2.35</c:v>
                </c:pt>
                <c:pt idx="283">
                  <c:v>2.35833</c:v>
                </c:pt>
                <c:pt idx="284">
                  <c:v>2.3666700000000001</c:v>
                </c:pt>
                <c:pt idx="285">
                  <c:v>2.375</c:v>
                </c:pt>
                <c:pt idx="286">
                  <c:v>2.3833299999999999</c:v>
                </c:pt>
                <c:pt idx="287">
                  <c:v>2.39167</c:v>
                </c:pt>
                <c:pt idx="288">
                  <c:v>2.4</c:v>
                </c:pt>
                <c:pt idx="289">
                  <c:v>2.4083299999999999</c:v>
                </c:pt>
                <c:pt idx="290">
                  <c:v>2.4166699999999999</c:v>
                </c:pt>
                <c:pt idx="291">
                  <c:v>2.4249999999999998</c:v>
                </c:pt>
                <c:pt idx="292">
                  <c:v>2.4333300000000002</c:v>
                </c:pt>
                <c:pt idx="293">
                  <c:v>2.4416699999999998</c:v>
                </c:pt>
                <c:pt idx="294">
                  <c:v>2.4500000000000002</c:v>
                </c:pt>
                <c:pt idx="295">
                  <c:v>2.4583300000000001</c:v>
                </c:pt>
                <c:pt idx="296">
                  <c:v>2.4666700000000001</c:v>
                </c:pt>
                <c:pt idx="297">
                  <c:v>2.4750000000000001</c:v>
                </c:pt>
                <c:pt idx="298">
                  <c:v>2.48333</c:v>
                </c:pt>
                <c:pt idx="299">
                  <c:v>2.4916700000000001</c:v>
                </c:pt>
                <c:pt idx="300">
                  <c:v>2.5</c:v>
                </c:pt>
                <c:pt idx="301">
                  <c:v>2.5083299999999999</c:v>
                </c:pt>
                <c:pt idx="302">
                  <c:v>2.51667</c:v>
                </c:pt>
                <c:pt idx="303">
                  <c:v>2.5249999999999999</c:v>
                </c:pt>
                <c:pt idx="304">
                  <c:v>2.5333299999999999</c:v>
                </c:pt>
                <c:pt idx="305">
                  <c:v>2.5416699999999999</c:v>
                </c:pt>
                <c:pt idx="306">
                  <c:v>2.5499999999999998</c:v>
                </c:pt>
                <c:pt idx="307">
                  <c:v>2.5583300000000002</c:v>
                </c:pt>
                <c:pt idx="308">
                  <c:v>2.5666699999999998</c:v>
                </c:pt>
                <c:pt idx="309">
                  <c:v>2.5750000000000002</c:v>
                </c:pt>
                <c:pt idx="310">
                  <c:v>2.5833300000000001</c:v>
                </c:pt>
                <c:pt idx="311">
                  <c:v>2.5916700000000001</c:v>
                </c:pt>
                <c:pt idx="312">
                  <c:v>2.6</c:v>
                </c:pt>
                <c:pt idx="313">
                  <c:v>2.60833</c:v>
                </c:pt>
                <c:pt idx="314">
                  <c:v>2.6166700000000001</c:v>
                </c:pt>
                <c:pt idx="315">
                  <c:v>2.625</c:v>
                </c:pt>
                <c:pt idx="316">
                  <c:v>2.6333299999999999</c:v>
                </c:pt>
                <c:pt idx="317">
                  <c:v>2.64167</c:v>
                </c:pt>
                <c:pt idx="318">
                  <c:v>2.65</c:v>
                </c:pt>
                <c:pt idx="319">
                  <c:v>2.6583299999999999</c:v>
                </c:pt>
                <c:pt idx="320">
                  <c:v>2.6666699999999999</c:v>
                </c:pt>
                <c:pt idx="321">
                  <c:v>2.6749999999999998</c:v>
                </c:pt>
                <c:pt idx="322">
                  <c:v>2.6833300000000002</c:v>
                </c:pt>
                <c:pt idx="323">
                  <c:v>2.6916699999999998</c:v>
                </c:pt>
                <c:pt idx="324">
                  <c:v>2.7</c:v>
                </c:pt>
                <c:pt idx="325">
                  <c:v>2.7083300000000001</c:v>
                </c:pt>
                <c:pt idx="326">
                  <c:v>2.7166700000000001</c:v>
                </c:pt>
                <c:pt idx="327">
                  <c:v>2.7250000000000001</c:v>
                </c:pt>
                <c:pt idx="328">
                  <c:v>2.73333</c:v>
                </c:pt>
                <c:pt idx="329">
                  <c:v>2.7416700000000001</c:v>
                </c:pt>
                <c:pt idx="330">
                  <c:v>2.75</c:v>
                </c:pt>
                <c:pt idx="331">
                  <c:v>2.7583299999999999</c:v>
                </c:pt>
                <c:pt idx="332">
                  <c:v>2.76667</c:v>
                </c:pt>
                <c:pt idx="333">
                  <c:v>2.7749999999999999</c:v>
                </c:pt>
                <c:pt idx="334">
                  <c:v>2.7833299999999999</c:v>
                </c:pt>
                <c:pt idx="335">
                  <c:v>2.7916699999999999</c:v>
                </c:pt>
                <c:pt idx="336">
                  <c:v>2.8</c:v>
                </c:pt>
                <c:pt idx="337">
                  <c:v>2.8083300000000002</c:v>
                </c:pt>
                <c:pt idx="338">
                  <c:v>2.8166699999999998</c:v>
                </c:pt>
                <c:pt idx="339">
                  <c:v>2.8250000000000002</c:v>
                </c:pt>
                <c:pt idx="340">
                  <c:v>2.8333300000000001</c:v>
                </c:pt>
                <c:pt idx="341">
                  <c:v>2.8416700000000001</c:v>
                </c:pt>
                <c:pt idx="342">
                  <c:v>2.85</c:v>
                </c:pt>
                <c:pt idx="343">
                  <c:v>2.85833</c:v>
                </c:pt>
                <c:pt idx="344">
                  <c:v>2.8666700000000001</c:v>
                </c:pt>
                <c:pt idx="345">
                  <c:v>2.875</c:v>
                </c:pt>
                <c:pt idx="346">
                  <c:v>2.8833299999999999</c:v>
                </c:pt>
                <c:pt idx="347">
                  <c:v>2.89167</c:v>
                </c:pt>
                <c:pt idx="348">
                  <c:v>2.9</c:v>
                </c:pt>
                <c:pt idx="349">
                  <c:v>2.9083299999999999</c:v>
                </c:pt>
                <c:pt idx="350">
                  <c:v>2.9166699999999999</c:v>
                </c:pt>
                <c:pt idx="351">
                  <c:v>2.9249999999999998</c:v>
                </c:pt>
                <c:pt idx="352">
                  <c:v>2.9333300000000002</c:v>
                </c:pt>
                <c:pt idx="353">
                  <c:v>2.9416699999999998</c:v>
                </c:pt>
                <c:pt idx="354">
                  <c:v>2.95</c:v>
                </c:pt>
                <c:pt idx="355">
                  <c:v>2.9583300000000001</c:v>
                </c:pt>
                <c:pt idx="356">
                  <c:v>2.9666700000000001</c:v>
                </c:pt>
                <c:pt idx="357">
                  <c:v>2.9750000000000001</c:v>
                </c:pt>
                <c:pt idx="358">
                  <c:v>2.98333</c:v>
                </c:pt>
                <c:pt idx="359">
                  <c:v>2.9916700000000001</c:v>
                </c:pt>
                <c:pt idx="360">
                  <c:v>3</c:v>
                </c:pt>
                <c:pt idx="361">
                  <c:v>3.0083299999999999</c:v>
                </c:pt>
                <c:pt idx="362">
                  <c:v>3.01667</c:v>
                </c:pt>
                <c:pt idx="363">
                  <c:v>3.0249999999999999</c:v>
                </c:pt>
                <c:pt idx="364">
                  <c:v>3.0333299999999999</c:v>
                </c:pt>
                <c:pt idx="365">
                  <c:v>3.0416699999999999</c:v>
                </c:pt>
                <c:pt idx="366">
                  <c:v>3.05</c:v>
                </c:pt>
                <c:pt idx="367">
                  <c:v>3.0583300000000002</c:v>
                </c:pt>
                <c:pt idx="368">
                  <c:v>3.0666699999999998</c:v>
                </c:pt>
                <c:pt idx="369">
                  <c:v>3.0750000000000002</c:v>
                </c:pt>
                <c:pt idx="370">
                  <c:v>3.0833300000000001</c:v>
                </c:pt>
                <c:pt idx="371">
                  <c:v>3.0916700000000001</c:v>
                </c:pt>
                <c:pt idx="372">
                  <c:v>3.1</c:v>
                </c:pt>
                <c:pt idx="373">
                  <c:v>3.10833</c:v>
                </c:pt>
                <c:pt idx="374">
                  <c:v>3.1166700000000001</c:v>
                </c:pt>
                <c:pt idx="375">
                  <c:v>3.125</c:v>
                </c:pt>
                <c:pt idx="376">
                  <c:v>3.1333299999999999</c:v>
                </c:pt>
                <c:pt idx="377">
                  <c:v>3.14167</c:v>
                </c:pt>
                <c:pt idx="378">
                  <c:v>3.15</c:v>
                </c:pt>
                <c:pt idx="379">
                  <c:v>3.1583299999999999</c:v>
                </c:pt>
                <c:pt idx="380">
                  <c:v>3.1666699999999999</c:v>
                </c:pt>
                <c:pt idx="381">
                  <c:v>3.1749999999999998</c:v>
                </c:pt>
                <c:pt idx="382">
                  <c:v>3.1833300000000002</c:v>
                </c:pt>
                <c:pt idx="383">
                  <c:v>3.1916699999999998</c:v>
                </c:pt>
                <c:pt idx="384">
                  <c:v>3.2</c:v>
                </c:pt>
                <c:pt idx="385">
                  <c:v>3.2083300000000001</c:v>
                </c:pt>
                <c:pt idx="386">
                  <c:v>3.2166700000000001</c:v>
                </c:pt>
                <c:pt idx="387">
                  <c:v>3.2250000000000001</c:v>
                </c:pt>
                <c:pt idx="388">
                  <c:v>3.23333</c:v>
                </c:pt>
                <c:pt idx="389">
                  <c:v>3.2416700000000001</c:v>
                </c:pt>
                <c:pt idx="390">
                  <c:v>3.25</c:v>
                </c:pt>
                <c:pt idx="391">
                  <c:v>3.2583299999999999</c:v>
                </c:pt>
                <c:pt idx="392">
                  <c:v>3.26667</c:v>
                </c:pt>
                <c:pt idx="393">
                  <c:v>3.2749999999999999</c:v>
                </c:pt>
                <c:pt idx="394">
                  <c:v>3.2833299999999999</c:v>
                </c:pt>
                <c:pt idx="395">
                  <c:v>3.2916699999999999</c:v>
                </c:pt>
                <c:pt idx="396">
                  <c:v>3.3</c:v>
                </c:pt>
                <c:pt idx="397">
                  <c:v>3.3083300000000002</c:v>
                </c:pt>
                <c:pt idx="398">
                  <c:v>3.3166699999999998</c:v>
                </c:pt>
                <c:pt idx="399">
                  <c:v>3.3250000000000002</c:v>
                </c:pt>
                <c:pt idx="400">
                  <c:v>3.3333300000000001</c:v>
                </c:pt>
                <c:pt idx="401">
                  <c:v>3.3416700000000001</c:v>
                </c:pt>
                <c:pt idx="402">
                  <c:v>3.35</c:v>
                </c:pt>
                <c:pt idx="403">
                  <c:v>3.35833</c:v>
                </c:pt>
                <c:pt idx="404">
                  <c:v>3.3666700000000001</c:v>
                </c:pt>
                <c:pt idx="405">
                  <c:v>3.375</c:v>
                </c:pt>
                <c:pt idx="406">
                  <c:v>3.3833299999999999</c:v>
                </c:pt>
                <c:pt idx="407">
                  <c:v>3.39167</c:v>
                </c:pt>
                <c:pt idx="408">
                  <c:v>3.4</c:v>
                </c:pt>
                <c:pt idx="409">
                  <c:v>3.4083299999999999</c:v>
                </c:pt>
                <c:pt idx="410">
                  <c:v>3.4166699999999999</c:v>
                </c:pt>
                <c:pt idx="411">
                  <c:v>3.4249999999999998</c:v>
                </c:pt>
                <c:pt idx="412">
                  <c:v>3.4333300000000002</c:v>
                </c:pt>
                <c:pt idx="413">
                  <c:v>3.4416699999999998</c:v>
                </c:pt>
                <c:pt idx="414">
                  <c:v>3.45</c:v>
                </c:pt>
                <c:pt idx="415">
                  <c:v>3.4583300000000001</c:v>
                </c:pt>
                <c:pt idx="416">
                  <c:v>3.4666700000000001</c:v>
                </c:pt>
                <c:pt idx="417">
                  <c:v>3.4750000000000001</c:v>
                </c:pt>
                <c:pt idx="418">
                  <c:v>3.48333</c:v>
                </c:pt>
                <c:pt idx="419">
                  <c:v>3.4916700000000001</c:v>
                </c:pt>
                <c:pt idx="420">
                  <c:v>3.5</c:v>
                </c:pt>
                <c:pt idx="421">
                  <c:v>3.5083299999999999</c:v>
                </c:pt>
                <c:pt idx="422">
                  <c:v>3.51667</c:v>
                </c:pt>
                <c:pt idx="423">
                  <c:v>3.5249999999999999</c:v>
                </c:pt>
                <c:pt idx="424">
                  <c:v>3.5333299999999999</c:v>
                </c:pt>
                <c:pt idx="425">
                  <c:v>3.5416699999999999</c:v>
                </c:pt>
                <c:pt idx="426">
                  <c:v>3.55</c:v>
                </c:pt>
                <c:pt idx="427">
                  <c:v>3.5583300000000002</c:v>
                </c:pt>
                <c:pt idx="428">
                  <c:v>3.5666699999999998</c:v>
                </c:pt>
                <c:pt idx="429">
                  <c:v>3.5750000000000002</c:v>
                </c:pt>
                <c:pt idx="430">
                  <c:v>3.5833300000000001</c:v>
                </c:pt>
                <c:pt idx="431">
                  <c:v>3.5916700000000001</c:v>
                </c:pt>
                <c:pt idx="432">
                  <c:v>3.6</c:v>
                </c:pt>
                <c:pt idx="433">
                  <c:v>3.60833</c:v>
                </c:pt>
                <c:pt idx="434">
                  <c:v>3.6166700000000001</c:v>
                </c:pt>
                <c:pt idx="435">
                  <c:v>3.625</c:v>
                </c:pt>
                <c:pt idx="436">
                  <c:v>3.6333299999999999</c:v>
                </c:pt>
                <c:pt idx="437">
                  <c:v>3.64167</c:v>
                </c:pt>
                <c:pt idx="438">
                  <c:v>3.65</c:v>
                </c:pt>
                <c:pt idx="439">
                  <c:v>3.6583299999999999</c:v>
                </c:pt>
                <c:pt idx="440">
                  <c:v>3.6666699999999999</c:v>
                </c:pt>
                <c:pt idx="441">
                  <c:v>3.6749999999999998</c:v>
                </c:pt>
                <c:pt idx="442">
                  <c:v>3.6833300000000002</c:v>
                </c:pt>
                <c:pt idx="443">
                  <c:v>3.6916699999999998</c:v>
                </c:pt>
                <c:pt idx="444">
                  <c:v>3.7</c:v>
                </c:pt>
                <c:pt idx="445">
                  <c:v>3.7083300000000001</c:v>
                </c:pt>
                <c:pt idx="446">
                  <c:v>3.7166700000000001</c:v>
                </c:pt>
                <c:pt idx="447">
                  <c:v>3.7250000000000001</c:v>
                </c:pt>
                <c:pt idx="448">
                  <c:v>3.73333</c:v>
                </c:pt>
                <c:pt idx="449">
                  <c:v>3.7416700000000001</c:v>
                </c:pt>
                <c:pt idx="450">
                  <c:v>3.75</c:v>
                </c:pt>
                <c:pt idx="451">
                  <c:v>3.7583299999999999</c:v>
                </c:pt>
                <c:pt idx="452">
                  <c:v>3.76667</c:v>
                </c:pt>
                <c:pt idx="453">
                  <c:v>3.7749999999999999</c:v>
                </c:pt>
                <c:pt idx="454">
                  <c:v>3.7833299999999999</c:v>
                </c:pt>
                <c:pt idx="455">
                  <c:v>3.7916699999999999</c:v>
                </c:pt>
                <c:pt idx="456">
                  <c:v>3.8</c:v>
                </c:pt>
                <c:pt idx="457">
                  <c:v>3.8083300000000002</c:v>
                </c:pt>
                <c:pt idx="458">
                  <c:v>3.8166699999999998</c:v>
                </c:pt>
                <c:pt idx="459">
                  <c:v>3.8250000000000002</c:v>
                </c:pt>
                <c:pt idx="460">
                  <c:v>3.8333300000000001</c:v>
                </c:pt>
                <c:pt idx="461">
                  <c:v>3.8416700000000001</c:v>
                </c:pt>
                <c:pt idx="462">
                  <c:v>3.85</c:v>
                </c:pt>
                <c:pt idx="463">
                  <c:v>3.85833</c:v>
                </c:pt>
                <c:pt idx="464">
                  <c:v>3.8666700000000001</c:v>
                </c:pt>
                <c:pt idx="465">
                  <c:v>3.875</c:v>
                </c:pt>
                <c:pt idx="466">
                  <c:v>3.8833299999999999</c:v>
                </c:pt>
                <c:pt idx="467">
                  <c:v>3.89167</c:v>
                </c:pt>
                <c:pt idx="468">
                  <c:v>3.9</c:v>
                </c:pt>
                <c:pt idx="469">
                  <c:v>3.9083299999999999</c:v>
                </c:pt>
                <c:pt idx="470">
                  <c:v>3.9166699999999999</c:v>
                </c:pt>
                <c:pt idx="471">
                  <c:v>3.9249999999999998</c:v>
                </c:pt>
                <c:pt idx="472">
                  <c:v>3.9333300000000002</c:v>
                </c:pt>
                <c:pt idx="473">
                  <c:v>3.9416699999999998</c:v>
                </c:pt>
                <c:pt idx="474">
                  <c:v>3.95</c:v>
                </c:pt>
                <c:pt idx="475">
                  <c:v>3.9583300000000001</c:v>
                </c:pt>
                <c:pt idx="476">
                  <c:v>3.9666700000000001</c:v>
                </c:pt>
                <c:pt idx="477">
                  <c:v>3.9750000000000001</c:v>
                </c:pt>
                <c:pt idx="478">
                  <c:v>3.98333</c:v>
                </c:pt>
                <c:pt idx="479">
                  <c:v>3.9916700000000001</c:v>
                </c:pt>
                <c:pt idx="480">
                  <c:v>4</c:v>
                </c:pt>
                <c:pt idx="481">
                  <c:v>4.0083299999999999</c:v>
                </c:pt>
                <c:pt idx="482">
                  <c:v>4.0166700000000004</c:v>
                </c:pt>
                <c:pt idx="483">
                  <c:v>4.0250000000000004</c:v>
                </c:pt>
                <c:pt idx="484">
                  <c:v>4.0333300000000003</c:v>
                </c:pt>
                <c:pt idx="485">
                  <c:v>4.0416699999999999</c:v>
                </c:pt>
                <c:pt idx="486">
                  <c:v>4.05</c:v>
                </c:pt>
                <c:pt idx="487">
                  <c:v>4.0583299999999998</c:v>
                </c:pt>
                <c:pt idx="488">
                  <c:v>4.0666700000000002</c:v>
                </c:pt>
                <c:pt idx="489">
                  <c:v>4.0750000000000002</c:v>
                </c:pt>
                <c:pt idx="490">
                  <c:v>4.0833300000000001</c:v>
                </c:pt>
                <c:pt idx="491">
                  <c:v>4.0916699999999997</c:v>
                </c:pt>
                <c:pt idx="492">
                  <c:v>4.0999999999999996</c:v>
                </c:pt>
                <c:pt idx="493">
                  <c:v>4.1083299999999996</c:v>
                </c:pt>
                <c:pt idx="494">
                  <c:v>4.1166700000000001</c:v>
                </c:pt>
                <c:pt idx="495">
                  <c:v>4.125</c:v>
                </c:pt>
                <c:pt idx="496">
                  <c:v>4.1333299999999999</c:v>
                </c:pt>
                <c:pt idx="497">
                  <c:v>4.1416700000000004</c:v>
                </c:pt>
                <c:pt idx="498">
                  <c:v>4.1500000000000004</c:v>
                </c:pt>
                <c:pt idx="499">
                  <c:v>4.1583300000000003</c:v>
                </c:pt>
                <c:pt idx="500">
                  <c:v>4.1666699999999999</c:v>
                </c:pt>
                <c:pt idx="501">
                  <c:v>4.1749999999999998</c:v>
                </c:pt>
                <c:pt idx="502">
                  <c:v>4.1833299999999998</c:v>
                </c:pt>
                <c:pt idx="503">
                  <c:v>4.1916700000000002</c:v>
                </c:pt>
                <c:pt idx="504">
                  <c:v>4.2</c:v>
                </c:pt>
                <c:pt idx="505">
                  <c:v>4.2083300000000001</c:v>
                </c:pt>
                <c:pt idx="506">
                  <c:v>4.2166699999999997</c:v>
                </c:pt>
                <c:pt idx="507">
                  <c:v>4.2249999999999996</c:v>
                </c:pt>
                <c:pt idx="508">
                  <c:v>4.2333299999999996</c:v>
                </c:pt>
                <c:pt idx="509">
                  <c:v>4.2416700000000001</c:v>
                </c:pt>
                <c:pt idx="510">
                  <c:v>4.25</c:v>
                </c:pt>
                <c:pt idx="511">
                  <c:v>4.2583299999999999</c:v>
                </c:pt>
                <c:pt idx="512">
                  <c:v>4.2666700000000004</c:v>
                </c:pt>
                <c:pt idx="513">
                  <c:v>4.2750000000000004</c:v>
                </c:pt>
                <c:pt idx="514">
                  <c:v>4.2833300000000003</c:v>
                </c:pt>
                <c:pt idx="515">
                  <c:v>4.2916699999999999</c:v>
                </c:pt>
                <c:pt idx="516">
                  <c:v>4.3</c:v>
                </c:pt>
                <c:pt idx="517">
                  <c:v>4.3083299999999998</c:v>
                </c:pt>
                <c:pt idx="518">
                  <c:v>4.3166700000000002</c:v>
                </c:pt>
                <c:pt idx="519">
                  <c:v>4.3250000000000002</c:v>
                </c:pt>
                <c:pt idx="520">
                  <c:v>4.3333300000000001</c:v>
                </c:pt>
                <c:pt idx="521">
                  <c:v>4.3416699999999997</c:v>
                </c:pt>
                <c:pt idx="522">
                  <c:v>4.3499999999999996</c:v>
                </c:pt>
                <c:pt idx="523">
                  <c:v>4.3583299999999996</c:v>
                </c:pt>
                <c:pt idx="524">
                  <c:v>4.3666700000000001</c:v>
                </c:pt>
                <c:pt idx="525">
                  <c:v>4.375</c:v>
                </c:pt>
                <c:pt idx="526">
                  <c:v>4.3833299999999999</c:v>
                </c:pt>
                <c:pt idx="527">
                  <c:v>4.3916700000000004</c:v>
                </c:pt>
                <c:pt idx="528">
                  <c:v>4.4000000000000004</c:v>
                </c:pt>
                <c:pt idx="529">
                  <c:v>4.4083300000000003</c:v>
                </c:pt>
                <c:pt idx="530">
                  <c:v>4.4166699999999999</c:v>
                </c:pt>
                <c:pt idx="531">
                  <c:v>4.4249999999999998</c:v>
                </c:pt>
                <c:pt idx="532">
                  <c:v>4.4333299999999998</c:v>
                </c:pt>
                <c:pt idx="533">
                  <c:v>4.4416700000000002</c:v>
                </c:pt>
                <c:pt idx="534">
                  <c:v>4.45</c:v>
                </c:pt>
                <c:pt idx="535">
                  <c:v>4.4583300000000001</c:v>
                </c:pt>
                <c:pt idx="536">
                  <c:v>4.4666699999999997</c:v>
                </c:pt>
                <c:pt idx="537">
                  <c:v>4.4749999999999996</c:v>
                </c:pt>
                <c:pt idx="538">
                  <c:v>4.4833299999999996</c:v>
                </c:pt>
                <c:pt idx="539">
                  <c:v>4.4916700000000001</c:v>
                </c:pt>
                <c:pt idx="540">
                  <c:v>4.5</c:v>
                </c:pt>
                <c:pt idx="541">
                  <c:v>4.5083299999999999</c:v>
                </c:pt>
                <c:pt idx="542">
                  <c:v>4.5166700000000004</c:v>
                </c:pt>
                <c:pt idx="543">
                  <c:v>4.5250000000000004</c:v>
                </c:pt>
                <c:pt idx="544">
                  <c:v>4.5333300000000003</c:v>
                </c:pt>
                <c:pt idx="545">
                  <c:v>4.5416699999999999</c:v>
                </c:pt>
                <c:pt idx="546">
                  <c:v>4.55</c:v>
                </c:pt>
                <c:pt idx="547">
                  <c:v>4.5583299999999998</c:v>
                </c:pt>
                <c:pt idx="548">
                  <c:v>4.5666700000000002</c:v>
                </c:pt>
                <c:pt idx="549">
                  <c:v>4.5750000000000002</c:v>
                </c:pt>
                <c:pt idx="550">
                  <c:v>4.5833300000000001</c:v>
                </c:pt>
                <c:pt idx="551">
                  <c:v>4.5916699999999997</c:v>
                </c:pt>
                <c:pt idx="552">
                  <c:v>4.5999999999999996</c:v>
                </c:pt>
                <c:pt idx="553">
                  <c:v>4.6083299999999996</c:v>
                </c:pt>
                <c:pt idx="554">
                  <c:v>4.6166700000000001</c:v>
                </c:pt>
                <c:pt idx="555">
                  <c:v>4.625</c:v>
                </c:pt>
                <c:pt idx="556">
                  <c:v>4.6333299999999999</c:v>
                </c:pt>
                <c:pt idx="557">
                  <c:v>4.6416700000000004</c:v>
                </c:pt>
                <c:pt idx="558">
                  <c:v>4.6500000000000004</c:v>
                </c:pt>
                <c:pt idx="559">
                  <c:v>4.6583300000000003</c:v>
                </c:pt>
                <c:pt idx="560">
                  <c:v>4.6666699999999999</c:v>
                </c:pt>
                <c:pt idx="561">
                  <c:v>4.6749999999999998</c:v>
                </c:pt>
                <c:pt idx="562">
                  <c:v>4.6833299999999998</c:v>
                </c:pt>
                <c:pt idx="563">
                  <c:v>4.6916700000000002</c:v>
                </c:pt>
                <c:pt idx="564">
                  <c:v>4.7</c:v>
                </c:pt>
                <c:pt idx="565">
                  <c:v>4.7083300000000001</c:v>
                </c:pt>
                <c:pt idx="566">
                  <c:v>4.7166699999999997</c:v>
                </c:pt>
                <c:pt idx="567">
                  <c:v>4.7249999999999996</c:v>
                </c:pt>
                <c:pt idx="568">
                  <c:v>4.7333299999999996</c:v>
                </c:pt>
                <c:pt idx="569">
                  <c:v>4.7416700000000001</c:v>
                </c:pt>
                <c:pt idx="570">
                  <c:v>4.75</c:v>
                </c:pt>
                <c:pt idx="571">
                  <c:v>4.7583299999999999</c:v>
                </c:pt>
                <c:pt idx="572">
                  <c:v>4.7666700000000004</c:v>
                </c:pt>
                <c:pt idx="573">
                  <c:v>4.7750000000000004</c:v>
                </c:pt>
                <c:pt idx="574">
                  <c:v>4.7833300000000003</c:v>
                </c:pt>
                <c:pt idx="575">
                  <c:v>4.7916699999999999</c:v>
                </c:pt>
                <c:pt idx="576">
                  <c:v>4.8</c:v>
                </c:pt>
                <c:pt idx="577">
                  <c:v>4.8083299999999998</c:v>
                </c:pt>
                <c:pt idx="578">
                  <c:v>4.8166700000000002</c:v>
                </c:pt>
                <c:pt idx="579">
                  <c:v>4.8250000000000002</c:v>
                </c:pt>
                <c:pt idx="580">
                  <c:v>4.8333300000000001</c:v>
                </c:pt>
                <c:pt idx="581">
                  <c:v>4.8416699999999997</c:v>
                </c:pt>
                <c:pt idx="582">
                  <c:v>4.8499999999999996</c:v>
                </c:pt>
                <c:pt idx="583">
                  <c:v>4.8583299999999996</c:v>
                </c:pt>
                <c:pt idx="584">
                  <c:v>4.8666700000000001</c:v>
                </c:pt>
                <c:pt idx="585">
                  <c:v>4.875</c:v>
                </c:pt>
                <c:pt idx="586">
                  <c:v>4.8833299999999999</c:v>
                </c:pt>
                <c:pt idx="587">
                  <c:v>4.8916700000000004</c:v>
                </c:pt>
                <c:pt idx="588">
                  <c:v>4.9000000000000004</c:v>
                </c:pt>
                <c:pt idx="589">
                  <c:v>4.9083300000000003</c:v>
                </c:pt>
                <c:pt idx="590">
                  <c:v>4.9166699999999999</c:v>
                </c:pt>
                <c:pt idx="591">
                  <c:v>4.9249999999999998</c:v>
                </c:pt>
                <c:pt idx="592">
                  <c:v>4.9333299999999998</c:v>
                </c:pt>
                <c:pt idx="593">
                  <c:v>4.9416700000000002</c:v>
                </c:pt>
                <c:pt idx="594">
                  <c:v>4.95</c:v>
                </c:pt>
                <c:pt idx="595">
                  <c:v>4.9583300000000001</c:v>
                </c:pt>
                <c:pt idx="596">
                  <c:v>4.9666699999999997</c:v>
                </c:pt>
                <c:pt idx="597">
                  <c:v>4.9749999999999996</c:v>
                </c:pt>
                <c:pt idx="598">
                  <c:v>4.9833299999999996</c:v>
                </c:pt>
                <c:pt idx="599">
                  <c:v>4.9916700000000001</c:v>
                </c:pt>
                <c:pt idx="600">
                  <c:v>5</c:v>
                </c:pt>
                <c:pt idx="601">
                  <c:v>5.0083299999999999</c:v>
                </c:pt>
                <c:pt idx="602">
                  <c:v>5.0166700000000004</c:v>
                </c:pt>
                <c:pt idx="603">
                  <c:v>5.0250000000000004</c:v>
                </c:pt>
                <c:pt idx="604">
                  <c:v>5.0333300000000003</c:v>
                </c:pt>
                <c:pt idx="605">
                  <c:v>5.0416699999999999</c:v>
                </c:pt>
                <c:pt idx="606">
                  <c:v>5.05</c:v>
                </c:pt>
                <c:pt idx="607">
                  <c:v>5.0583299999999998</c:v>
                </c:pt>
                <c:pt idx="608">
                  <c:v>5.0666700000000002</c:v>
                </c:pt>
                <c:pt idx="609">
                  <c:v>5.0750000000000002</c:v>
                </c:pt>
                <c:pt idx="610">
                  <c:v>5.0833300000000001</c:v>
                </c:pt>
                <c:pt idx="611">
                  <c:v>5.0916699999999997</c:v>
                </c:pt>
                <c:pt idx="612">
                  <c:v>5.0999999999999996</c:v>
                </c:pt>
                <c:pt idx="613">
                  <c:v>5.1083299999999996</c:v>
                </c:pt>
                <c:pt idx="614">
                  <c:v>5.1166700000000001</c:v>
                </c:pt>
                <c:pt idx="615">
                  <c:v>5.125</c:v>
                </c:pt>
                <c:pt idx="616">
                  <c:v>5.1333299999999999</c:v>
                </c:pt>
                <c:pt idx="617">
                  <c:v>5.1416700000000004</c:v>
                </c:pt>
                <c:pt idx="618">
                  <c:v>5.15</c:v>
                </c:pt>
                <c:pt idx="619">
                  <c:v>5.1583300000000003</c:v>
                </c:pt>
                <c:pt idx="620">
                  <c:v>5.1666699999999999</c:v>
                </c:pt>
                <c:pt idx="621">
                  <c:v>5.1749999999999998</c:v>
                </c:pt>
                <c:pt idx="622">
                  <c:v>5.1833299999999998</c:v>
                </c:pt>
                <c:pt idx="623">
                  <c:v>5.1916700000000002</c:v>
                </c:pt>
                <c:pt idx="624">
                  <c:v>5.2</c:v>
                </c:pt>
                <c:pt idx="625">
                  <c:v>5.2083300000000001</c:v>
                </c:pt>
                <c:pt idx="626">
                  <c:v>5.2166699999999997</c:v>
                </c:pt>
                <c:pt idx="627">
                  <c:v>5.2249999999999996</c:v>
                </c:pt>
                <c:pt idx="628">
                  <c:v>5.2333299999999996</c:v>
                </c:pt>
                <c:pt idx="629">
                  <c:v>5.2416700000000001</c:v>
                </c:pt>
                <c:pt idx="630">
                  <c:v>5.25</c:v>
                </c:pt>
                <c:pt idx="631">
                  <c:v>5.2583299999999999</c:v>
                </c:pt>
                <c:pt idx="632">
                  <c:v>5.2666700000000004</c:v>
                </c:pt>
                <c:pt idx="633">
                  <c:v>5.2750000000000004</c:v>
                </c:pt>
                <c:pt idx="634">
                  <c:v>5.2833300000000003</c:v>
                </c:pt>
                <c:pt idx="635">
                  <c:v>5.2916699999999999</c:v>
                </c:pt>
                <c:pt idx="636">
                  <c:v>5.3</c:v>
                </c:pt>
                <c:pt idx="637">
                  <c:v>5.3083299999999998</c:v>
                </c:pt>
                <c:pt idx="638">
                  <c:v>5.3166700000000002</c:v>
                </c:pt>
                <c:pt idx="639">
                  <c:v>5.3250000000000002</c:v>
                </c:pt>
                <c:pt idx="640">
                  <c:v>5.3333300000000001</c:v>
                </c:pt>
                <c:pt idx="641">
                  <c:v>5.3416699999999997</c:v>
                </c:pt>
                <c:pt idx="642">
                  <c:v>5.35</c:v>
                </c:pt>
                <c:pt idx="643">
                  <c:v>5.3583299999999996</c:v>
                </c:pt>
                <c:pt idx="644">
                  <c:v>5.3666700000000001</c:v>
                </c:pt>
                <c:pt idx="645">
                  <c:v>5.375</c:v>
                </c:pt>
                <c:pt idx="646">
                  <c:v>5.3833299999999999</c:v>
                </c:pt>
                <c:pt idx="647">
                  <c:v>5.3916700000000004</c:v>
                </c:pt>
                <c:pt idx="648">
                  <c:v>5.4</c:v>
                </c:pt>
                <c:pt idx="649">
                  <c:v>5.4083300000000003</c:v>
                </c:pt>
                <c:pt idx="650">
                  <c:v>5.4166699999999999</c:v>
                </c:pt>
                <c:pt idx="651">
                  <c:v>5.4249999999999998</c:v>
                </c:pt>
                <c:pt idx="652">
                  <c:v>5.4333299999999998</c:v>
                </c:pt>
                <c:pt idx="653">
                  <c:v>5.4416700000000002</c:v>
                </c:pt>
                <c:pt idx="654">
                  <c:v>5.45</c:v>
                </c:pt>
                <c:pt idx="655">
                  <c:v>5.4583300000000001</c:v>
                </c:pt>
                <c:pt idx="656">
                  <c:v>5.4666699999999997</c:v>
                </c:pt>
                <c:pt idx="657">
                  <c:v>5.4749999999999996</c:v>
                </c:pt>
                <c:pt idx="658">
                  <c:v>5.4833299999999996</c:v>
                </c:pt>
                <c:pt idx="659">
                  <c:v>5.4916700000000001</c:v>
                </c:pt>
                <c:pt idx="660">
                  <c:v>5.5</c:v>
                </c:pt>
                <c:pt idx="661">
                  <c:v>5.5083299999999999</c:v>
                </c:pt>
                <c:pt idx="662">
                  <c:v>5.5166700000000004</c:v>
                </c:pt>
                <c:pt idx="663">
                  <c:v>5.5250000000000004</c:v>
                </c:pt>
                <c:pt idx="664">
                  <c:v>5.5333300000000003</c:v>
                </c:pt>
                <c:pt idx="665">
                  <c:v>5.5416699999999999</c:v>
                </c:pt>
                <c:pt idx="666">
                  <c:v>5.55</c:v>
                </c:pt>
                <c:pt idx="667">
                  <c:v>5.5583299999999998</c:v>
                </c:pt>
                <c:pt idx="668">
                  <c:v>5.5666700000000002</c:v>
                </c:pt>
                <c:pt idx="669">
                  <c:v>5.5750000000000002</c:v>
                </c:pt>
                <c:pt idx="670">
                  <c:v>5.5833300000000001</c:v>
                </c:pt>
                <c:pt idx="671">
                  <c:v>5.5916699999999997</c:v>
                </c:pt>
                <c:pt idx="672">
                  <c:v>5.6</c:v>
                </c:pt>
                <c:pt idx="673">
                  <c:v>5.6083299999999996</c:v>
                </c:pt>
                <c:pt idx="674">
                  <c:v>5.6166700000000001</c:v>
                </c:pt>
                <c:pt idx="675">
                  <c:v>5.625</c:v>
                </c:pt>
                <c:pt idx="676">
                  <c:v>5.6333299999999999</c:v>
                </c:pt>
                <c:pt idx="677">
                  <c:v>5.6416700000000004</c:v>
                </c:pt>
                <c:pt idx="678">
                  <c:v>5.65</c:v>
                </c:pt>
                <c:pt idx="679">
                  <c:v>5.6583300000000003</c:v>
                </c:pt>
                <c:pt idx="680">
                  <c:v>5.6666699999999999</c:v>
                </c:pt>
                <c:pt idx="681">
                  <c:v>5.6749999999999998</c:v>
                </c:pt>
                <c:pt idx="682">
                  <c:v>5.6833299999999998</c:v>
                </c:pt>
                <c:pt idx="683">
                  <c:v>5.6916700000000002</c:v>
                </c:pt>
                <c:pt idx="684">
                  <c:v>5.7</c:v>
                </c:pt>
                <c:pt idx="685">
                  <c:v>5.7083300000000001</c:v>
                </c:pt>
                <c:pt idx="686">
                  <c:v>5.7166699999999997</c:v>
                </c:pt>
                <c:pt idx="687">
                  <c:v>5.7249999999999996</c:v>
                </c:pt>
                <c:pt idx="688">
                  <c:v>5.7333299999999996</c:v>
                </c:pt>
                <c:pt idx="689">
                  <c:v>5.7416700000000001</c:v>
                </c:pt>
                <c:pt idx="690">
                  <c:v>5.75</c:v>
                </c:pt>
                <c:pt idx="691">
                  <c:v>5.7583299999999999</c:v>
                </c:pt>
                <c:pt idx="692">
                  <c:v>5.7666700000000004</c:v>
                </c:pt>
                <c:pt idx="693">
                  <c:v>5.7750000000000004</c:v>
                </c:pt>
                <c:pt idx="694">
                  <c:v>5.7833300000000003</c:v>
                </c:pt>
                <c:pt idx="695">
                  <c:v>5.7916699999999999</c:v>
                </c:pt>
                <c:pt idx="696">
                  <c:v>5.8</c:v>
                </c:pt>
                <c:pt idx="697">
                  <c:v>5.8083299999999998</c:v>
                </c:pt>
                <c:pt idx="698">
                  <c:v>5.8166700000000002</c:v>
                </c:pt>
                <c:pt idx="699">
                  <c:v>5.8250000000000002</c:v>
                </c:pt>
                <c:pt idx="700">
                  <c:v>5.8333300000000001</c:v>
                </c:pt>
                <c:pt idx="701">
                  <c:v>5.8416699999999997</c:v>
                </c:pt>
                <c:pt idx="702">
                  <c:v>5.85</c:v>
                </c:pt>
                <c:pt idx="703">
                  <c:v>5.8583299999999996</c:v>
                </c:pt>
                <c:pt idx="704">
                  <c:v>5.8666700000000001</c:v>
                </c:pt>
                <c:pt idx="705">
                  <c:v>5.875</c:v>
                </c:pt>
                <c:pt idx="706">
                  <c:v>5.8833299999999999</c:v>
                </c:pt>
                <c:pt idx="707">
                  <c:v>5.8916700000000004</c:v>
                </c:pt>
                <c:pt idx="708">
                  <c:v>5.9</c:v>
                </c:pt>
                <c:pt idx="709">
                  <c:v>5.9083300000000003</c:v>
                </c:pt>
                <c:pt idx="710">
                  <c:v>5.9166699999999999</c:v>
                </c:pt>
                <c:pt idx="711">
                  <c:v>5.9249999999999998</c:v>
                </c:pt>
                <c:pt idx="712">
                  <c:v>5.9333299999999998</c:v>
                </c:pt>
                <c:pt idx="713">
                  <c:v>5.9416700000000002</c:v>
                </c:pt>
                <c:pt idx="714">
                  <c:v>5.95</c:v>
                </c:pt>
                <c:pt idx="715">
                  <c:v>5.9583300000000001</c:v>
                </c:pt>
                <c:pt idx="716">
                  <c:v>5.9666699999999997</c:v>
                </c:pt>
                <c:pt idx="717">
                  <c:v>5.9749999999999996</c:v>
                </c:pt>
                <c:pt idx="718">
                  <c:v>5.9833299999999996</c:v>
                </c:pt>
                <c:pt idx="719">
                  <c:v>5.9916700000000001</c:v>
                </c:pt>
                <c:pt idx="720">
                  <c:v>6</c:v>
                </c:pt>
                <c:pt idx="721">
                  <c:v>6.0083299999999999</c:v>
                </c:pt>
                <c:pt idx="722">
                  <c:v>6.0166700000000004</c:v>
                </c:pt>
                <c:pt idx="723">
                  <c:v>6.0250000000000004</c:v>
                </c:pt>
                <c:pt idx="724">
                  <c:v>6.0333300000000003</c:v>
                </c:pt>
                <c:pt idx="725">
                  <c:v>6.0416699999999999</c:v>
                </c:pt>
                <c:pt idx="726">
                  <c:v>6.05</c:v>
                </c:pt>
                <c:pt idx="727">
                  <c:v>6.0583299999999998</c:v>
                </c:pt>
                <c:pt idx="728">
                  <c:v>6.0666700000000002</c:v>
                </c:pt>
                <c:pt idx="729">
                  <c:v>6.0750000000000002</c:v>
                </c:pt>
                <c:pt idx="730">
                  <c:v>6.0833300000000001</c:v>
                </c:pt>
                <c:pt idx="731">
                  <c:v>6.0916699999999997</c:v>
                </c:pt>
                <c:pt idx="732">
                  <c:v>6.1</c:v>
                </c:pt>
                <c:pt idx="733">
                  <c:v>6.1083299999999996</c:v>
                </c:pt>
                <c:pt idx="734">
                  <c:v>6.1166700000000001</c:v>
                </c:pt>
                <c:pt idx="735">
                  <c:v>6.125</c:v>
                </c:pt>
                <c:pt idx="736">
                  <c:v>6.1333299999999999</c:v>
                </c:pt>
                <c:pt idx="737">
                  <c:v>6.1416700000000004</c:v>
                </c:pt>
                <c:pt idx="738">
                  <c:v>6.15</c:v>
                </c:pt>
                <c:pt idx="739">
                  <c:v>6.1583300000000003</c:v>
                </c:pt>
                <c:pt idx="740">
                  <c:v>6.1666699999999999</c:v>
                </c:pt>
                <c:pt idx="741">
                  <c:v>6.1749999999999998</c:v>
                </c:pt>
                <c:pt idx="742">
                  <c:v>6.1833299999999998</c:v>
                </c:pt>
                <c:pt idx="743">
                  <c:v>6.1916700000000002</c:v>
                </c:pt>
                <c:pt idx="744">
                  <c:v>6.2</c:v>
                </c:pt>
                <c:pt idx="745">
                  <c:v>6.2083300000000001</c:v>
                </c:pt>
                <c:pt idx="746">
                  <c:v>6.2166699999999997</c:v>
                </c:pt>
                <c:pt idx="747">
                  <c:v>6.2249999999999996</c:v>
                </c:pt>
                <c:pt idx="748">
                  <c:v>6.2333299999999996</c:v>
                </c:pt>
                <c:pt idx="749">
                  <c:v>6.2416700000000001</c:v>
                </c:pt>
                <c:pt idx="750">
                  <c:v>6.25</c:v>
                </c:pt>
                <c:pt idx="751">
                  <c:v>6.2583299999999999</c:v>
                </c:pt>
                <c:pt idx="752">
                  <c:v>6.2666700000000004</c:v>
                </c:pt>
                <c:pt idx="753">
                  <c:v>6.2750000000000004</c:v>
                </c:pt>
                <c:pt idx="754">
                  <c:v>6.2833300000000003</c:v>
                </c:pt>
                <c:pt idx="755">
                  <c:v>6.2916699999999999</c:v>
                </c:pt>
                <c:pt idx="756">
                  <c:v>6.3</c:v>
                </c:pt>
                <c:pt idx="757">
                  <c:v>6.3083299999999998</c:v>
                </c:pt>
                <c:pt idx="758">
                  <c:v>6.3166700000000002</c:v>
                </c:pt>
                <c:pt idx="759">
                  <c:v>6.3250000000000002</c:v>
                </c:pt>
                <c:pt idx="760">
                  <c:v>6.3333300000000001</c:v>
                </c:pt>
                <c:pt idx="761">
                  <c:v>6.3416699999999997</c:v>
                </c:pt>
                <c:pt idx="762">
                  <c:v>6.35</c:v>
                </c:pt>
                <c:pt idx="763">
                  <c:v>6.3583299999999996</c:v>
                </c:pt>
                <c:pt idx="764">
                  <c:v>6.3666700000000001</c:v>
                </c:pt>
                <c:pt idx="765">
                  <c:v>6.375</c:v>
                </c:pt>
                <c:pt idx="766">
                  <c:v>6.3833299999999999</c:v>
                </c:pt>
                <c:pt idx="767">
                  <c:v>6.3916700000000004</c:v>
                </c:pt>
                <c:pt idx="768">
                  <c:v>6.4</c:v>
                </c:pt>
                <c:pt idx="769">
                  <c:v>6.4083300000000003</c:v>
                </c:pt>
                <c:pt idx="770">
                  <c:v>6.4166699999999999</c:v>
                </c:pt>
                <c:pt idx="771">
                  <c:v>6.4249999999999998</c:v>
                </c:pt>
                <c:pt idx="772">
                  <c:v>6.4333299999999998</c:v>
                </c:pt>
                <c:pt idx="773">
                  <c:v>6.4416700000000002</c:v>
                </c:pt>
                <c:pt idx="774">
                  <c:v>6.45</c:v>
                </c:pt>
                <c:pt idx="775">
                  <c:v>6.4583300000000001</c:v>
                </c:pt>
                <c:pt idx="776">
                  <c:v>6.4666699999999997</c:v>
                </c:pt>
                <c:pt idx="777">
                  <c:v>6.4749999999999996</c:v>
                </c:pt>
                <c:pt idx="778">
                  <c:v>6.4833299999999996</c:v>
                </c:pt>
                <c:pt idx="779">
                  <c:v>6.4916700000000001</c:v>
                </c:pt>
                <c:pt idx="780">
                  <c:v>6.5</c:v>
                </c:pt>
                <c:pt idx="781">
                  <c:v>6.5083299999999999</c:v>
                </c:pt>
                <c:pt idx="782">
                  <c:v>6.5166700000000004</c:v>
                </c:pt>
                <c:pt idx="783">
                  <c:v>6.5250000000000004</c:v>
                </c:pt>
                <c:pt idx="784">
                  <c:v>6.5333300000000003</c:v>
                </c:pt>
                <c:pt idx="785">
                  <c:v>6.5416699999999999</c:v>
                </c:pt>
                <c:pt idx="786">
                  <c:v>6.55</c:v>
                </c:pt>
                <c:pt idx="787">
                  <c:v>6.5583299999999998</c:v>
                </c:pt>
                <c:pt idx="788">
                  <c:v>6.5666700000000002</c:v>
                </c:pt>
                <c:pt idx="789">
                  <c:v>6.5750000000000002</c:v>
                </c:pt>
                <c:pt idx="790">
                  <c:v>6.5833300000000001</c:v>
                </c:pt>
                <c:pt idx="791">
                  <c:v>6.5916699999999997</c:v>
                </c:pt>
                <c:pt idx="792">
                  <c:v>6.6</c:v>
                </c:pt>
                <c:pt idx="793">
                  <c:v>6.6083299999999996</c:v>
                </c:pt>
                <c:pt idx="794">
                  <c:v>6.6166700000000001</c:v>
                </c:pt>
                <c:pt idx="795">
                  <c:v>6.625</c:v>
                </c:pt>
                <c:pt idx="796">
                  <c:v>6.6333299999999999</c:v>
                </c:pt>
                <c:pt idx="797">
                  <c:v>6.6416700000000004</c:v>
                </c:pt>
                <c:pt idx="798">
                  <c:v>6.65</c:v>
                </c:pt>
                <c:pt idx="799">
                  <c:v>6.6583300000000003</c:v>
                </c:pt>
                <c:pt idx="800">
                  <c:v>6.6666699999999999</c:v>
                </c:pt>
                <c:pt idx="801">
                  <c:v>6.6749999999999998</c:v>
                </c:pt>
                <c:pt idx="802">
                  <c:v>6.6833299999999998</c:v>
                </c:pt>
                <c:pt idx="803">
                  <c:v>6.6916700000000002</c:v>
                </c:pt>
                <c:pt idx="804">
                  <c:v>6.7</c:v>
                </c:pt>
                <c:pt idx="805">
                  <c:v>6.7083300000000001</c:v>
                </c:pt>
                <c:pt idx="806">
                  <c:v>6.7166699999999997</c:v>
                </c:pt>
                <c:pt idx="807">
                  <c:v>6.7249999999999996</c:v>
                </c:pt>
                <c:pt idx="808">
                  <c:v>6.7333299999999996</c:v>
                </c:pt>
                <c:pt idx="809">
                  <c:v>6.7416700000000001</c:v>
                </c:pt>
                <c:pt idx="810">
                  <c:v>6.75</c:v>
                </c:pt>
                <c:pt idx="811">
                  <c:v>6.7583299999999999</c:v>
                </c:pt>
                <c:pt idx="812">
                  <c:v>6.7666700000000004</c:v>
                </c:pt>
                <c:pt idx="813">
                  <c:v>6.7750000000000004</c:v>
                </c:pt>
                <c:pt idx="814">
                  <c:v>6.7833300000000003</c:v>
                </c:pt>
                <c:pt idx="815">
                  <c:v>6.7916699999999999</c:v>
                </c:pt>
                <c:pt idx="816">
                  <c:v>6.8</c:v>
                </c:pt>
                <c:pt idx="817">
                  <c:v>6.8083299999999998</c:v>
                </c:pt>
                <c:pt idx="818">
                  <c:v>6.8166700000000002</c:v>
                </c:pt>
                <c:pt idx="819">
                  <c:v>6.8250000000000002</c:v>
                </c:pt>
                <c:pt idx="820">
                  <c:v>6.8333300000000001</c:v>
                </c:pt>
                <c:pt idx="821">
                  <c:v>6.8416699999999997</c:v>
                </c:pt>
                <c:pt idx="822">
                  <c:v>6.85</c:v>
                </c:pt>
                <c:pt idx="823">
                  <c:v>6.8583299999999996</c:v>
                </c:pt>
                <c:pt idx="824">
                  <c:v>6.8666700000000001</c:v>
                </c:pt>
                <c:pt idx="825">
                  <c:v>6.875</c:v>
                </c:pt>
                <c:pt idx="826">
                  <c:v>6.8833299999999999</c:v>
                </c:pt>
                <c:pt idx="827">
                  <c:v>6.8916700000000004</c:v>
                </c:pt>
                <c:pt idx="828">
                  <c:v>6.9</c:v>
                </c:pt>
                <c:pt idx="829">
                  <c:v>6.9083300000000003</c:v>
                </c:pt>
                <c:pt idx="830">
                  <c:v>6.9166699999999999</c:v>
                </c:pt>
                <c:pt idx="831">
                  <c:v>6.9249999999999998</c:v>
                </c:pt>
                <c:pt idx="832">
                  <c:v>6.9333299999999998</c:v>
                </c:pt>
                <c:pt idx="833">
                  <c:v>6.9416700000000002</c:v>
                </c:pt>
                <c:pt idx="834">
                  <c:v>6.95</c:v>
                </c:pt>
                <c:pt idx="835">
                  <c:v>6.9583300000000001</c:v>
                </c:pt>
                <c:pt idx="836">
                  <c:v>6.9666699999999997</c:v>
                </c:pt>
                <c:pt idx="837">
                  <c:v>6.9749999999999996</c:v>
                </c:pt>
                <c:pt idx="838">
                  <c:v>6.9833299999999996</c:v>
                </c:pt>
                <c:pt idx="839">
                  <c:v>6.9916700000000001</c:v>
                </c:pt>
                <c:pt idx="840">
                  <c:v>7</c:v>
                </c:pt>
              </c:numCache>
            </c:numRef>
          </c:xVal>
          <c:yVal>
            <c:numRef>
              <c:f>Standard!$I$18:$I$858</c:f>
              <c:numCache>
                <c:formatCode>General</c:formatCode>
                <c:ptCount val="841"/>
                <c:pt idx="0">
                  <c:v>2</c:v>
                </c:pt>
                <c:pt idx="1">
                  <c:v>2</c:v>
                </c:pt>
                <c:pt idx="2">
                  <c:v>-2</c:v>
                </c:pt>
                <c:pt idx="3">
                  <c:v>0</c:v>
                </c:pt>
                <c:pt idx="4">
                  <c:v>0</c:v>
                </c:pt>
                <c:pt idx="5">
                  <c:v>-2</c:v>
                </c:pt>
                <c:pt idx="6">
                  <c:v>-4</c:v>
                </c:pt>
                <c:pt idx="7">
                  <c:v>-6</c:v>
                </c:pt>
                <c:pt idx="8">
                  <c:v>-6</c:v>
                </c:pt>
                <c:pt idx="9">
                  <c:v>-8</c:v>
                </c:pt>
                <c:pt idx="10">
                  <c:v>-10</c:v>
                </c:pt>
                <c:pt idx="11">
                  <c:v>-12</c:v>
                </c:pt>
                <c:pt idx="12">
                  <c:v>-12</c:v>
                </c:pt>
                <c:pt idx="13">
                  <c:v>-10</c:v>
                </c:pt>
                <c:pt idx="14">
                  <c:v>-10</c:v>
                </c:pt>
                <c:pt idx="15">
                  <c:v>-8</c:v>
                </c:pt>
                <c:pt idx="16">
                  <c:v>-6</c:v>
                </c:pt>
                <c:pt idx="17">
                  <c:v>-6</c:v>
                </c:pt>
                <c:pt idx="18">
                  <c:v>-4</c:v>
                </c:pt>
                <c:pt idx="19">
                  <c:v>-4</c:v>
                </c:pt>
                <c:pt idx="20">
                  <c:v>-4</c:v>
                </c:pt>
                <c:pt idx="21">
                  <c:v>-4</c:v>
                </c:pt>
                <c:pt idx="22">
                  <c:v>-2</c:v>
                </c:pt>
                <c:pt idx="23">
                  <c:v>-2</c:v>
                </c:pt>
                <c:pt idx="24">
                  <c:v>-2</c:v>
                </c:pt>
                <c:pt idx="25">
                  <c:v>-2</c:v>
                </c:pt>
                <c:pt idx="26">
                  <c:v>-4</c:v>
                </c:pt>
                <c:pt idx="27">
                  <c:v>-4</c:v>
                </c:pt>
                <c:pt idx="28">
                  <c:v>-4</c:v>
                </c:pt>
                <c:pt idx="29">
                  <c:v>-2</c:v>
                </c:pt>
                <c:pt idx="30">
                  <c:v>-2</c:v>
                </c:pt>
                <c:pt idx="31">
                  <c:v>0</c:v>
                </c:pt>
                <c:pt idx="32">
                  <c:v>2</c:v>
                </c:pt>
                <c:pt idx="33">
                  <c:v>4</c:v>
                </c:pt>
                <c:pt idx="34">
                  <c:v>4</c:v>
                </c:pt>
                <c:pt idx="35">
                  <c:v>6</c:v>
                </c:pt>
                <c:pt idx="36">
                  <c:v>12</c:v>
                </c:pt>
                <c:pt idx="37">
                  <c:v>16</c:v>
                </c:pt>
                <c:pt idx="38">
                  <c:v>16</c:v>
                </c:pt>
                <c:pt idx="39">
                  <c:v>14</c:v>
                </c:pt>
                <c:pt idx="40">
                  <c:v>12</c:v>
                </c:pt>
                <c:pt idx="41">
                  <c:v>10</c:v>
                </c:pt>
                <c:pt idx="42">
                  <c:v>10</c:v>
                </c:pt>
                <c:pt idx="43">
                  <c:v>8</c:v>
                </c:pt>
                <c:pt idx="44">
                  <c:v>6</c:v>
                </c:pt>
                <c:pt idx="45">
                  <c:v>6</c:v>
                </c:pt>
                <c:pt idx="46">
                  <c:v>6</c:v>
                </c:pt>
                <c:pt idx="47">
                  <c:v>8</c:v>
                </c:pt>
                <c:pt idx="48">
                  <c:v>8</c:v>
                </c:pt>
                <c:pt idx="49">
                  <c:v>8</c:v>
                </c:pt>
                <c:pt idx="50">
                  <c:v>10</c:v>
                </c:pt>
                <c:pt idx="51">
                  <c:v>10</c:v>
                </c:pt>
                <c:pt idx="52">
                  <c:v>10</c:v>
                </c:pt>
                <c:pt idx="53">
                  <c:v>10</c:v>
                </c:pt>
                <c:pt idx="54">
                  <c:v>10</c:v>
                </c:pt>
                <c:pt idx="55">
                  <c:v>8</c:v>
                </c:pt>
                <c:pt idx="56">
                  <c:v>8</c:v>
                </c:pt>
                <c:pt idx="57">
                  <c:v>8</c:v>
                </c:pt>
                <c:pt idx="58">
                  <c:v>8</c:v>
                </c:pt>
                <c:pt idx="59">
                  <c:v>8</c:v>
                </c:pt>
                <c:pt idx="60">
                  <c:v>10</c:v>
                </c:pt>
                <c:pt idx="61">
                  <c:v>12</c:v>
                </c:pt>
                <c:pt idx="62">
                  <c:v>12</c:v>
                </c:pt>
                <c:pt idx="63">
                  <c:v>10</c:v>
                </c:pt>
                <c:pt idx="64">
                  <c:v>6</c:v>
                </c:pt>
                <c:pt idx="65">
                  <c:v>6</c:v>
                </c:pt>
                <c:pt idx="66">
                  <c:v>8</c:v>
                </c:pt>
                <c:pt idx="67">
                  <c:v>10</c:v>
                </c:pt>
                <c:pt idx="68">
                  <c:v>10</c:v>
                </c:pt>
                <c:pt idx="69">
                  <c:v>10</c:v>
                </c:pt>
                <c:pt idx="70">
                  <c:v>12</c:v>
                </c:pt>
                <c:pt idx="71">
                  <c:v>12</c:v>
                </c:pt>
                <c:pt idx="72">
                  <c:v>12</c:v>
                </c:pt>
                <c:pt idx="73">
                  <c:v>10</c:v>
                </c:pt>
                <c:pt idx="74">
                  <c:v>8</c:v>
                </c:pt>
                <c:pt idx="75">
                  <c:v>4</c:v>
                </c:pt>
                <c:pt idx="76">
                  <c:v>2</c:v>
                </c:pt>
                <c:pt idx="77">
                  <c:v>4</c:v>
                </c:pt>
                <c:pt idx="78">
                  <c:v>4</c:v>
                </c:pt>
                <c:pt idx="79">
                  <c:v>2</c:v>
                </c:pt>
                <c:pt idx="80">
                  <c:v>4</c:v>
                </c:pt>
                <c:pt idx="81">
                  <c:v>4</c:v>
                </c:pt>
                <c:pt idx="82">
                  <c:v>6</c:v>
                </c:pt>
                <c:pt idx="83">
                  <c:v>8</c:v>
                </c:pt>
                <c:pt idx="84">
                  <c:v>12</c:v>
                </c:pt>
                <c:pt idx="85">
                  <c:v>14</c:v>
                </c:pt>
                <c:pt idx="86">
                  <c:v>18</c:v>
                </c:pt>
                <c:pt idx="87">
                  <c:v>18</c:v>
                </c:pt>
                <c:pt idx="88">
                  <c:v>24</c:v>
                </c:pt>
                <c:pt idx="89">
                  <c:v>30</c:v>
                </c:pt>
                <c:pt idx="90">
                  <c:v>32</c:v>
                </c:pt>
                <c:pt idx="91">
                  <c:v>30</c:v>
                </c:pt>
                <c:pt idx="92">
                  <c:v>28</c:v>
                </c:pt>
                <c:pt idx="93">
                  <c:v>30</c:v>
                </c:pt>
                <c:pt idx="94">
                  <c:v>28</c:v>
                </c:pt>
                <c:pt idx="95">
                  <c:v>26</c:v>
                </c:pt>
                <c:pt idx="96">
                  <c:v>22</c:v>
                </c:pt>
                <c:pt idx="97">
                  <c:v>20</c:v>
                </c:pt>
                <c:pt idx="98">
                  <c:v>16</c:v>
                </c:pt>
                <c:pt idx="99">
                  <c:v>12</c:v>
                </c:pt>
                <c:pt idx="100">
                  <c:v>10</c:v>
                </c:pt>
                <c:pt idx="101">
                  <c:v>8</c:v>
                </c:pt>
                <c:pt idx="102">
                  <c:v>8</c:v>
                </c:pt>
                <c:pt idx="103">
                  <c:v>8</c:v>
                </c:pt>
                <c:pt idx="104">
                  <c:v>10</c:v>
                </c:pt>
                <c:pt idx="105">
                  <c:v>12</c:v>
                </c:pt>
                <c:pt idx="106">
                  <c:v>12</c:v>
                </c:pt>
                <c:pt idx="107">
                  <c:v>12</c:v>
                </c:pt>
                <c:pt idx="108">
                  <c:v>12</c:v>
                </c:pt>
                <c:pt idx="109">
                  <c:v>12</c:v>
                </c:pt>
                <c:pt idx="110">
                  <c:v>12</c:v>
                </c:pt>
                <c:pt idx="111">
                  <c:v>12</c:v>
                </c:pt>
                <c:pt idx="112">
                  <c:v>10</c:v>
                </c:pt>
                <c:pt idx="113">
                  <c:v>10</c:v>
                </c:pt>
                <c:pt idx="114">
                  <c:v>8</c:v>
                </c:pt>
                <c:pt idx="115">
                  <c:v>8</c:v>
                </c:pt>
                <c:pt idx="116">
                  <c:v>6</c:v>
                </c:pt>
                <c:pt idx="117">
                  <c:v>6</c:v>
                </c:pt>
                <c:pt idx="118">
                  <c:v>4</c:v>
                </c:pt>
                <c:pt idx="119">
                  <c:v>4</c:v>
                </c:pt>
                <c:pt idx="120">
                  <c:v>2</c:v>
                </c:pt>
                <c:pt idx="121">
                  <c:v>2</c:v>
                </c:pt>
                <c:pt idx="122">
                  <c:v>2</c:v>
                </c:pt>
                <c:pt idx="123">
                  <c:v>4</c:v>
                </c:pt>
                <c:pt idx="124">
                  <c:v>4</c:v>
                </c:pt>
                <c:pt idx="125">
                  <c:v>4</c:v>
                </c:pt>
                <c:pt idx="126">
                  <c:v>4</c:v>
                </c:pt>
                <c:pt idx="127">
                  <c:v>4</c:v>
                </c:pt>
                <c:pt idx="128">
                  <c:v>4</c:v>
                </c:pt>
                <c:pt idx="129">
                  <c:v>4</c:v>
                </c:pt>
                <c:pt idx="130">
                  <c:v>2</c:v>
                </c:pt>
                <c:pt idx="131">
                  <c:v>2</c:v>
                </c:pt>
                <c:pt idx="132">
                  <c:v>2</c:v>
                </c:pt>
                <c:pt idx="133">
                  <c:v>4</c:v>
                </c:pt>
                <c:pt idx="134">
                  <c:v>6</c:v>
                </c:pt>
                <c:pt idx="135">
                  <c:v>6</c:v>
                </c:pt>
                <c:pt idx="136">
                  <c:v>6</c:v>
                </c:pt>
                <c:pt idx="137">
                  <c:v>2</c:v>
                </c:pt>
                <c:pt idx="138">
                  <c:v>0</c:v>
                </c:pt>
                <c:pt idx="139">
                  <c:v>-2</c:v>
                </c:pt>
                <c:pt idx="140">
                  <c:v>-2</c:v>
                </c:pt>
                <c:pt idx="141">
                  <c:v>-4</c:v>
                </c:pt>
                <c:pt idx="142">
                  <c:v>-8</c:v>
                </c:pt>
                <c:pt idx="143">
                  <c:v>-10</c:v>
                </c:pt>
                <c:pt idx="144">
                  <c:v>-8</c:v>
                </c:pt>
                <c:pt idx="145">
                  <c:v>-8</c:v>
                </c:pt>
                <c:pt idx="146">
                  <c:v>-8</c:v>
                </c:pt>
                <c:pt idx="147">
                  <c:v>-8</c:v>
                </c:pt>
                <c:pt idx="148">
                  <c:v>-6</c:v>
                </c:pt>
                <c:pt idx="149">
                  <c:v>-6</c:v>
                </c:pt>
                <c:pt idx="150">
                  <c:v>-6</c:v>
                </c:pt>
                <c:pt idx="151">
                  <c:v>-6</c:v>
                </c:pt>
                <c:pt idx="152">
                  <c:v>-4</c:v>
                </c:pt>
                <c:pt idx="153">
                  <c:v>-4</c:v>
                </c:pt>
                <c:pt idx="154">
                  <c:v>-4</c:v>
                </c:pt>
                <c:pt idx="155">
                  <c:v>-4</c:v>
                </c:pt>
                <c:pt idx="156">
                  <c:v>-2</c:v>
                </c:pt>
                <c:pt idx="157">
                  <c:v>2</c:v>
                </c:pt>
                <c:pt idx="158">
                  <c:v>8</c:v>
                </c:pt>
                <c:pt idx="159">
                  <c:v>8</c:v>
                </c:pt>
                <c:pt idx="160">
                  <c:v>6</c:v>
                </c:pt>
                <c:pt idx="161">
                  <c:v>2</c:v>
                </c:pt>
                <c:pt idx="162">
                  <c:v>0</c:v>
                </c:pt>
                <c:pt idx="163">
                  <c:v>0</c:v>
                </c:pt>
                <c:pt idx="164">
                  <c:v>0</c:v>
                </c:pt>
                <c:pt idx="165">
                  <c:v>0</c:v>
                </c:pt>
                <c:pt idx="166">
                  <c:v>0</c:v>
                </c:pt>
                <c:pt idx="167">
                  <c:v>2</c:v>
                </c:pt>
                <c:pt idx="168">
                  <c:v>4</c:v>
                </c:pt>
                <c:pt idx="169">
                  <c:v>4</c:v>
                </c:pt>
                <c:pt idx="170">
                  <c:v>6</c:v>
                </c:pt>
                <c:pt idx="171">
                  <c:v>6</c:v>
                </c:pt>
                <c:pt idx="172">
                  <c:v>6</c:v>
                </c:pt>
                <c:pt idx="173">
                  <c:v>6</c:v>
                </c:pt>
                <c:pt idx="174">
                  <c:v>4</c:v>
                </c:pt>
                <c:pt idx="175">
                  <c:v>0</c:v>
                </c:pt>
                <c:pt idx="176">
                  <c:v>-2</c:v>
                </c:pt>
                <c:pt idx="177">
                  <c:v>-2</c:v>
                </c:pt>
                <c:pt idx="178">
                  <c:v>-2</c:v>
                </c:pt>
                <c:pt idx="179">
                  <c:v>0</c:v>
                </c:pt>
                <c:pt idx="180">
                  <c:v>8</c:v>
                </c:pt>
                <c:pt idx="181">
                  <c:v>10</c:v>
                </c:pt>
                <c:pt idx="182">
                  <c:v>12</c:v>
                </c:pt>
                <c:pt idx="183">
                  <c:v>10</c:v>
                </c:pt>
                <c:pt idx="184">
                  <c:v>10</c:v>
                </c:pt>
                <c:pt idx="185">
                  <c:v>10</c:v>
                </c:pt>
                <c:pt idx="186">
                  <c:v>8</c:v>
                </c:pt>
                <c:pt idx="187">
                  <c:v>4</c:v>
                </c:pt>
                <c:pt idx="188">
                  <c:v>2</c:v>
                </c:pt>
                <c:pt idx="189">
                  <c:v>2</c:v>
                </c:pt>
                <c:pt idx="190">
                  <c:v>4</c:v>
                </c:pt>
                <c:pt idx="191">
                  <c:v>6</c:v>
                </c:pt>
                <c:pt idx="192">
                  <c:v>6</c:v>
                </c:pt>
                <c:pt idx="193">
                  <c:v>6</c:v>
                </c:pt>
                <c:pt idx="194">
                  <c:v>6</c:v>
                </c:pt>
                <c:pt idx="195">
                  <c:v>6</c:v>
                </c:pt>
                <c:pt idx="196">
                  <c:v>6</c:v>
                </c:pt>
                <c:pt idx="197">
                  <c:v>8</c:v>
                </c:pt>
                <c:pt idx="198">
                  <c:v>8</c:v>
                </c:pt>
                <c:pt idx="199">
                  <c:v>6</c:v>
                </c:pt>
                <c:pt idx="200">
                  <c:v>2</c:v>
                </c:pt>
                <c:pt idx="201">
                  <c:v>2</c:v>
                </c:pt>
                <c:pt idx="202">
                  <c:v>2</c:v>
                </c:pt>
                <c:pt idx="203">
                  <c:v>4</c:v>
                </c:pt>
                <c:pt idx="204">
                  <c:v>6</c:v>
                </c:pt>
                <c:pt idx="205">
                  <c:v>10</c:v>
                </c:pt>
                <c:pt idx="206">
                  <c:v>12</c:v>
                </c:pt>
                <c:pt idx="207">
                  <c:v>14</c:v>
                </c:pt>
                <c:pt idx="208">
                  <c:v>14</c:v>
                </c:pt>
                <c:pt idx="209">
                  <c:v>12</c:v>
                </c:pt>
                <c:pt idx="210">
                  <c:v>10</c:v>
                </c:pt>
                <c:pt idx="211">
                  <c:v>10</c:v>
                </c:pt>
                <c:pt idx="212">
                  <c:v>10</c:v>
                </c:pt>
                <c:pt idx="213">
                  <c:v>8</c:v>
                </c:pt>
                <c:pt idx="214">
                  <c:v>8</c:v>
                </c:pt>
                <c:pt idx="215">
                  <c:v>10</c:v>
                </c:pt>
                <c:pt idx="216">
                  <c:v>8</c:v>
                </c:pt>
                <c:pt idx="217">
                  <c:v>8</c:v>
                </c:pt>
                <c:pt idx="218">
                  <c:v>6</c:v>
                </c:pt>
                <c:pt idx="219">
                  <c:v>6</c:v>
                </c:pt>
                <c:pt idx="220">
                  <c:v>6</c:v>
                </c:pt>
                <c:pt idx="221">
                  <c:v>8</c:v>
                </c:pt>
                <c:pt idx="222">
                  <c:v>8</c:v>
                </c:pt>
                <c:pt idx="223">
                  <c:v>10</c:v>
                </c:pt>
                <c:pt idx="224">
                  <c:v>12</c:v>
                </c:pt>
                <c:pt idx="225">
                  <c:v>12</c:v>
                </c:pt>
                <c:pt idx="226">
                  <c:v>12</c:v>
                </c:pt>
                <c:pt idx="227">
                  <c:v>10</c:v>
                </c:pt>
                <c:pt idx="228">
                  <c:v>10</c:v>
                </c:pt>
                <c:pt idx="229">
                  <c:v>10</c:v>
                </c:pt>
                <c:pt idx="230">
                  <c:v>8</c:v>
                </c:pt>
                <c:pt idx="231">
                  <c:v>8</c:v>
                </c:pt>
                <c:pt idx="232">
                  <c:v>8</c:v>
                </c:pt>
                <c:pt idx="233">
                  <c:v>8</c:v>
                </c:pt>
                <c:pt idx="234">
                  <c:v>8</c:v>
                </c:pt>
                <c:pt idx="235">
                  <c:v>8</c:v>
                </c:pt>
                <c:pt idx="236">
                  <c:v>8</c:v>
                </c:pt>
                <c:pt idx="237">
                  <c:v>10</c:v>
                </c:pt>
                <c:pt idx="238">
                  <c:v>10</c:v>
                </c:pt>
                <c:pt idx="239">
                  <c:v>10</c:v>
                </c:pt>
                <c:pt idx="240">
                  <c:v>10</c:v>
                </c:pt>
                <c:pt idx="241">
                  <c:v>10</c:v>
                </c:pt>
                <c:pt idx="242">
                  <c:v>8</c:v>
                </c:pt>
                <c:pt idx="243">
                  <c:v>8</c:v>
                </c:pt>
                <c:pt idx="244">
                  <c:v>6</c:v>
                </c:pt>
                <c:pt idx="245">
                  <c:v>4</c:v>
                </c:pt>
                <c:pt idx="246">
                  <c:v>2</c:v>
                </c:pt>
                <c:pt idx="247">
                  <c:v>0</c:v>
                </c:pt>
                <c:pt idx="248">
                  <c:v>-2</c:v>
                </c:pt>
                <c:pt idx="249">
                  <c:v>-2</c:v>
                </c:pt>
                <c:pt idx="250">
                  <c:v>-4</c:v>
                </c:pt>
                <c:pt idx="251">
                  <c:v>-4</c:v>
                </c:pt>
                <c:pt idx="252">
                  <c:v>-4</c:v>
                </c:pt>
                <c:pt idx="253">
                  <c:v>-4</c:v>
                </c:pt>
                <c:pt idx="254">
                  <c:v>-4</c:v>
                </c:pt>
                <c:pt idx="255">
                  <c:v>-2</c:v>
                </c:pt>
                <c:pt idx="256">
                  <c:v>-2</c:v>
                </c:pt>
                <c:pt idx="257">
                  <c:v>-2</c:v>
                </c:pt>
                <c:pt idx="258">
                  <c:v>-2</c:v>
                </c:pt>
                <c:pt idx="259">
                  <c:v>-4</c:v>
                </c:pt>
                <c:pt idx="260">
                  <c:v>-8</c:v>
                </c:pt>
                <c:pt idx="261">
                  <c:v>-12</c:v>
                </c:pt>
                <c:pt idx="262">
                  <c:v>-14</c:v>
                </c:pt>
                <c:pt idx="263">
                  <c:v>-16</c:v>
                </c:pt>
                <c:pt idx="264">
                  <c:v>-16</c:v>
                </c:pt>
                <c:pt idx="265">
                  <c:v>-16</c:v>
                </c:pt>
                <c:pt idx="266">
                  <c:v>-16</c:v>
                </c:pt>
                <c:pt idx="267">
                  <c:v>-16</c:v>
                </c:pt>
                <c:pt idx="268">
                  <c:v>-16</c:v>
                </c:pt>
                <c:pt idx="269">
                  <c:v>-16</c:v>
                </c:pt>
                <c:pt idx="270">
                  <c:v>-18</c:v>
                </c:pt>
                <c:pt idx="271">
                  <c:v>-18</c:v>
                </c:pt>
                <c:pt idx="272">
                  <c:v>-18</c:v>
                </c:pt>
                <c:pt idx="273">
                  <c:v>-20</c:v>
                </c:pt>
                <c:pt idx="274">
                  <c:v>-20</c:v>
                </c:pt>
                <c:pt idx="275">
                  <c:v>-20</c:v>
                </c:pt>
                <c:pt idx="276">
                  <c:v>-22</c:v>
                </c:pt>
                <c:pt idx="277">
                  <c:v>-20</c:v>
                </c:pt>
                <c:pt idx="278">
                  <c:v>-20</c:v>
                </c:pt>
                <c:pt idx="279">
                  <c:v>-18</c:v>
                </c:pt>
                <c:pt idx="280">
                  <c:v>-18</c:v>
                </c:pt>
                <c:pt idx="281">
                  <c:v>-20</c:v>
                </c:pt>
                <c:pt idx="282">
                  <c:v>-28</c:v>
                </c:pt>
                <c:pt idx="283">
                  <c:v>-32</c:v>
                </c:pt>
                <c:pt idx="284">
                  <c:v>-32</c:v>
                </c:pt>
                <c:pt idx="285">
                  <c:v>-30</c:v>
                </c:pt>
                <c:pt idx="286">
                  <c:v>-28</c:v>
                </c:pt>
                <c:pt idx="287">
                  <c:v>-26</c:v>
                </c:pt>
                <c:pt idx="288">
                  <c:v>-24</c:v>
                </c:pt>
                <c:pt idx="289">
                  <c:v>-22</c:v>
                </c:pt>
                <c:pt idx="290">
                  <c:v>-20</c:v>
                </c:pt>
                <c:pt idx="291">
                  <c:v>-18</c:v>
                </c:pt>
                <c:pt idx="292">
                  <c:v>-18</c:v>
                </c:pt>
                <c:pt idx="293">
                  <c:v>-18</c:v>
                </c:pt>
                <c:pt idx="294">
                  <c:v>-18</c:v>
                </c:pt>
                <c:pt idx="295">
                  <c:v>-18</c:v>
                </c:pt>
                <c:pt idx="296">
                  <c:v>-18</c:v>
                </c:pt>
                <c:pt idx="297">
                  <c:v>-18</c:v>
                </c:pt>
                <c:pt idx="298">
                  <c:v>-16</c:v>
                </c:pt>
                <c:pt idx="299">
                  <c:v>-12</c:v>
                </c:pt>
                <c:pt idx="300">
                  <c:v>-10</c:v>
                </c:pt>
                <c:pt idx="301">
                  <c:v>-8</c:v>
                </c:pt>
                <c:pt idx="302">
                  <c:v>-8</c:v>
                </c:pt>
                <c:pt idx="303">
                  <c:v>-8</c:v>
                </c:pt>
                <c:pt idx="304">
                  <c:v>-8</c:v>
                </c:pt>
                <c:pt idx="305">
                  <c:v>-10</c:v>
                </c:pt>
                <c:pt idx="306">
                  <c:v>-10</c:v>
                </c:pt>
                <c:pt idx="307">
                  <c:v>-10</c:v>
                </c:pt>
                <c:pt idx="308">
                  <c:v>-6</c:v>
                </c:pt>
                <c:pt idx="309">
                  <c:v>-2</c:v>
                </c:pt>
                <c:pt idx="310">
                  <c:v>4</c:v>
                </c:pt>
                <c:pt idx="311">
                  <c:v>6</c:v>
                </c:pt>
                <c:pt idx="312">
                  <c:v>6</c:v>
                </c:pt>
                <c:pt idx="313">
                  <c:v>4</c:v>
                </c:pt>
                <c:pt idx="314">
                  <c:v>2</c:v>
                </c:pt>
                <c:pt idx="315">
                  <c:v>0</c:v>
                </c:pt>
                <c:pt idx="316">
                  <c:v>-2</c:v>
                </c:pt>
                <c:pt idx="317">
                  <c:v>-4</c:v>
                </c:pt>
                <c:pt idx="318">
                  <c:v>-4</c:v>
                </c:pt>
                <c:pt idx="319">
                  <c:v>-4</c:v>
                </c:pt>
                <c:pt idx="320">
                  <c:v>-6</c:v>
                </c:pt>
                <c:pt idx="321">
                  <c:v>-6</c:v>
                </c:pt>
                <c:pt idx="322">
                  <c:v>-4</c:v>
                </c:pt>
                <c:pt idx="323">
                  <c:v>-4</c:v>
                </c:pt>
                <c:pt idx="324">
                  <c:v>-2</c:v>
                </c:pt>
                <c:pt idx="325">
                  <c:v>-4</c:v>
                </c:pt>
                <c:pt idx="326">
                  <c:v>-6</c:v>
                </c:pt>
                <c:pt idx="327">
                  <c:v>-8</c:v>
                </c:pt>
                <c:pt idx="328">
                  <c:v>-8</c:v>
                </c:pt>
                <c:pt idx="329">
                  <c:v>-8</c:v>
                </c:pt>
                <c:pt idx="330">
                  <c:v>-6</c:v>
                </c:pt>
                <c:pt idx="331">
                  <c:v>-6</c:v>
                </c:pt>
                <c:pt idx="332">
                  <c:v>-8</c:v>
                </c:pt>
                <c:pt idx="333">
                  <c:v>-8</c:v>
                </c:pt>
                <c:pt idx="334">
                  <c:v>-6</c:v>
                </c:pt>
                <c:pt idx="335">
                  <c:v>-6</c:v>
                </c:pt>
                <c:pt idx="336">
                  <c:v>-6</c:v>
                </c:pt>
                <c:pt idx="337">
                  <c:v>-6</c:v>
                </c:pt>
                <c:pt idx="338">
                  <c:v>-6</c:v>
                </c:pt>
                <c:pt idx="339">
                  <c:v>-6</c:v>
                </c:pt>
                <c:pt idx="340">
                  <c:v>-6</c:v>
                </c:pt>
                <c:pt idx="341">
                  <c:v>-4</c:v>
                </c:pt>
                <c:pt idx="342">
                  <c:v>-6</c:v>
                </c:pt>
                <c:pt idx="343">
                  <c:v>-6</c:v>
                </c:pt>
                <c:pt idx="344">
                  <c:v>-6</c:v>
                </c:pt>
                <c:pt idx="345">
                  <c:v>-4</c:v>
                </c:pt>
                <c:pt idx="346">
                  <c:v>-4</c:v>
                </c:pt>
                <c:pt idx="347">
                  <c:v>-2</c:v>
                </c:pt>
                <c:pt idx="348">
                  <c:v>-2</c:v>
                </c:pt>
                <c:pt idx="349">
                  <c:v>-2</c:v>
                </c:pt>
                <c:pt idx="350">
                  <c:v>-2</c:v>
                </c:pt>
                <c:pt idx="351">
                  <c:v>-4</c:v>
                </c:pt>
                <c:pt idx="352">
                  <c:v>-8</c:v>
                </c:pt>
                <c:pt idx="353">
                  <c:v>-10</c:v>
                </c:pt>
                <c:pt idx="354">
                  <c:v>-10</c:v>
                </c:pt>
                <c:pt idx="355">
                  <c:v>-10</c:v>
                </c:pt>
                <c:pt idx="356">
                  <c:v>-10</c:v>
                </c:pt>
                <c:pt idx="357">
                  <c:v>-10</c:v>
                </c:pt>
                <c:pt idx="358">
                  <c:v>-10</c:v>
                </c:pt>
                <c:pt idx="359">
                  <c:v>-14</c:v>
                </c:pt>
                <c:pt idx="360">
                  <c:v>-18</c:v>
                </c:pt>
                <c:pt idx="361">
                  <c:v>-18</c:v>
                </c:pt>
                <c:pt idx="362">
                  <c:v>-18</c:v>
                </c:pt>
                <c:pt idx="363">
                  <c:v>-16</c:v>
                </c:pt>
                <c:pt idx="364">
                  <c:v>-16</c:v>
                </c:pt>
                <c:pt idx="365">
                  <c:v>-14</c:v>
                </c:pt>
                <c:pt idx="366">
                  <c:v>-14</c:v>
                </c:pt>
                <c:pt idx="367">
                  <c:v>-10</c:v>
                </c:pt>
                <c:pt idx="368">
                  <c:v>-8</c:v>
                </c:pt>
                <c:pt idx="369">
                  <c:v>-8</c:v>
                </c:pt>
                <c:pt idx="370">
                  <c:v>-8</c:v>
                </c:pt>
                <c:pt idx="371">
                  <c:v>-10</c:v>
                </c:pt>
                <c:pt idx="372">
                  <c:v>-10</c:v>
                </c:pt>
                <c:pt idx="373">
                  <c:v>-10</c:v>
                </c:pt>
                <c:pt idx="374">
                  <c:v>-8</c:v>
                </c:pt>
                <c:pt idx="375">
                  <c:v>-4</c:v>
                </c:pt>
                <c:pt idx="376">
                  <c:v>-2</c:v>
                </c:pt>
                <c:pt idx="377">
                  <c:v>-2</c:v>
                </c:pt>
                <c:pt idx="378">
                  <c:v>-2</c:v>
                </c:pt>
                <c:pt idx="379">
                  <c:v>-4</c:v>
                </c:pt>
                <c:pt idx="380">
                  <c:v>-4</c:v>
                </c:pt>
                <c:pt idx="381">
                  <c:v>-4</c:v>
                </c:pt>
                <c:pt idx="382">
                  <c:v>-4</c:v>
                </c:pt>
                <c:pt idx="383">
                  <c:v>-6</c:v>
                </c:pt>
                <c:pt idx="384">
                  <c:v>-8</c:v>
                </c:pt>
                <c:pt idx="385">
                  <c:v>-8</c:v>
                </c:pt>
                <c:pt idx="386">
                  <c:v>-8</c:v>
                </c:pt>
                <c:pt idx="387">
                  <c:v>-6</c:v>
                </c:pt>
                <c:pt idx="388">
                  <c:v>-6</c:v>
                </c:pt>
                <c:pt idx="389">
                  <c:v>-4</c:v>
                </c:pt>
                <c:pt idx="390">
                  <c:v>-4</c:v>
                </c:pt>
                <c:pt idx="391">
                  <c:v>-2</c:v>
                </c:pt>
                <c:pt idx="392">
                  <c:v>2</c:v>
                </c:pt>
                <c:pt idx="393">
                  <c:v>4</c:v>
                </c:pt>
                <c:pt idx="394">
                  <c:v>4</c:v>
                </c:pt>
                <c:pt idx="395">
                  <c:v>0</c:v>
                </c:pt>
                <c:pt idx="396">
                  <c:v>-6</c:v>
                </c:pt>
                <c:pt idx="397">
                  <c:v>-10</c:v>
                </c:pt>
                <c:pt idx="398">
                  <c:v>-10</c:v>
                </c:pt>
                <c:pt idx="399">
                  <c:v>-4</c:v>
                </c:pt>
                <c:pt idx="400">
                  <c:v>8</c:v>
                </c:pt>
                <c:pt idx="401">
                  <c:v>20</c:v>
                </c:pt>
                <c:pt idx="402">
                  <c:v>34</c:v>
                </c:pt>
                <c:pt idx="403">
                  <c:v>46</c:v>
                </c:pt>
                <c:pt idx="404">
                  <c:v>54</c:v>
                </c:pt>
                <c:pt idx="405">
                  <c:v>60</c:v>
                </c:pt>
                <c:pt idx="406">
                  <c:v>78</c:v>
                </c:pt>
                <c:pt idx="407">
                  <c:v>100</c:v>
                </c:pt>
                <c:pt idx="408">
                  <c:v>126</c:v>
                </c:pt>
                <c:pt idx="409">
                  <c:v>152</c:v>
                </c:pt>
                <c:pt idx="410">
                  <c:v>184</c:v>
                </c:pt>
                <c:pt idx="411">
                  <c:v>224</c:v>
                </c:pt>
                <c:pt idx="412">
                  <c:v>272</c:v>
                </c:pt>
                <c:pt idx="413">
                  <c:v>326</c:v>
                </c:pt>
                <c:pt idx="414">
                  <c:v>394</c:v>
                </c:pt>
                <c:pt idx="415">
                  <c:v>474</c:v>
                </c:pt>
                <c:pt idx="416">
                  <c:v>566</c:v>
                </c:pt>
                <c:pt idx="417">
                  <c:v>668</c:v>
                </c:pt>
                <c:pt idx="418">
                  <c:v>782</c:v>
                </c:pt>
                <c:pt idx="419">
                  <c:v>908</c:v>
                </c:pt>
                <c:pt idx="420">
                  <c:v>1050</c:v>
                </c:pt>
                <c:pt idx="421">
                  <c:v>1206</c:v>
                </c:pt>
                <c:pt idx="422">
                  <c:v>1372</c:v>
                </c:pt>
                <c:pt idx="423">
                  <c:v>1556</c:v>
                </c:pt>
                <c:pt idx="424">
                  <c:v>1754</c:v>
                </c:pt>
                <c:pt idx="425">
                  <c:v>1962</c:v>
                </c:pt>
                <c:pt idx="426">
                  <c:v>2182</c:v>
                </c:pt>
                <c:pt idx="427">
                  <c:v>2414</c:v>
                </c:pt>
                <c:pt idx="428">
                  <c:v>2658</c:v>
                </c:pt>
                <c:pt idx="429">
                  <c:v>2904</c:v>
                </c:pt>
                <c:pt idx="430">
                  <c:v>3150</c:v>
                </c:pt>
                <c:pt idx="431">
                  <c:v>3404</c:v>
                </c:pt>
                <c:pt idx="432">
                  <c:v>3658</c:v>
                </c:pt>
                <c:pt idx="433">
                  <c:v>3914</c:v>
                </c:pt>
                <c:pt idx="434">
                  <c:v>4164</c:v>
                </c:pt>
                <c:pt idx="435">
                  <c:v>4414</c:v>
                </c:pt>
                <c:pt idx="436">
                  <c:v>4662</c:v>
                </c:pt>
                <c:pt idx="437">
                  <c:v>4908</c:v>
                </c:pt>
                <c:pt idx="438">
                  <c:v>5142</c:v>
                </c:pt>
                <c:pt idx="439">
                  <c:v>5366</c:v>
                </c:pt>
                <c:pt idx="440">
                  <c:v>5578</c:v>
                </c:pt>
                <c:pt idx="441">
                  <c:v>5782</c:v>
                </c:pt>
                <c:pt idx="442">
                  <c:v>5972</c:v>
                </c:pt>
                <c:pt idx="443">
                  <c:v>6146</c:v>
                </c:pt>
                <c:pt idx="444">
                  <c:v>6304</c:v>
                </c:pt>
                <c:pt idx="445">
                  <c:v>6448</c:v>
                </c:pt>
                <c:pt idx="446">
                  <c:v>6578</c:v>
                </c:pt>
                <c:pt idx="447">
                  <c:v>6698</c:v>
                </c:pt>
                <c:pt idx="448">
                  <c:v>6802</c:v>
                </c:pt>
                <c:pt idx="449">
                  <c:v>6886</c:v>
                </c:pt>
                <c:pt idx="450">
                  <c:v>6950</c:v>
                </c:pt>
                <c:pt idx="451">
                  <c:v>7000</c:v>
                </c:pt>
                <c:pt idx="452">
                  <c:v>7034</c:v>
                </c:pt>
                <c:pt idx="453">
                  <c:v>7054</c:v>
                </c:pt>
                <c:pt idx="454">
                  <c:v>7058</c:v>
                </c:pt>
                <c:pt idx="455">
                  <c:v>7048</c:v>
                </c:pt>
                <c:pt idx="456">
                  <c:v>7026</c:v>
                </c:pt>
                <c:pt idx="457">
                  <c:v>6990</c:v>
                </c:pt>
                <c:pt idx="458">
                  <c:v>6946</c:v>
                </c:pt>
                <c:pt idx="459">
                  <c:v>6890</c:v>
                </c:pt>
                <c:pt idx="460">
                  <c:v>6822</c:v>
                </c:pt>
                <c:pt idx="461">
                  <c:v>6740</c:v>
                </c:pt>
                <c:pt idx="462">
                  <c:v>6648</c:v>
                </c:pt>
                <c:pt idx="463">
                  <c:v>6548</c:v>
                </c:pt>
                <c:pt idx="464">
                  <c:v>6444</c:v>
                </c:pt>
                <c:pt idx="465">
                  <c:v>6334</c:v>
                </c:pt>
                <c:pt idx="466">
                  <c:v>6218</c:v>
                </c:pt>
                <c:pt idx="467">
                  <c:v>6092</c:v>
                </c:pt>
                <c:pt idx="468">
                  <c:v>5960</c:v>
                </c:pt>
                <c:pt idx="469">
                  <c:v>5826</c:v>
                </c:pt>
                <c:pt idx="470">
                  <c:v>5686</c:v>
                </c:pt>
                <c:pt idx="471">
                  <c:v>5544</c:v>
                </c:pt>
                <c:pt idx="472">
                  <c:v>5402</c:v>
                </c:pt>
                <c:pt idx="473">
                  <c:v>5258</c:v>
                </c:pt>
                <c:pt idx="474">
                  <c:v>5114</c:v>
                </c:pt>
                <c:pt idx="475">
                  <c:v>4970</c:v>
                </c:pt>
                <c:pt idx="476">
                  <c:v>4830</c:v>
                </c:pt>
                <c:pt idx="477">
                  <c:v>4688</c:v>
                </c:pt>
                <c:pt idx="478">
                  <c:v>4544</c:v>
                </c:pt>
                <c:pt idx="479">
                  <c:v>4400</c:v>
                </c:pt>
                <c:pt idx="480">
                  <c:v>4254</c:v>
                </c:pt>
                <c:pt idx="481">
                  <c:v>4110</c:v>
                </c:pt>
                <c:pt idx="482">
                  <c:v>3968</c:v>
                </c:pt>
                <c:pt idx="483">
                  <c:v>3828</c:v>
                </c:pt>
                <c:pt idx="484">
                  <c:v>3694</c:v>
                </c:pt>
                <c:pt idx="485">
                  <c:v>3566</c:v>
                </c:pt>
                <c:pt idx="486">
                  <c:v>3442</c:v>
                </c:pt>
                <c:pt idx="487">
                  <c:v>3318</c:v>
                </c:pt>
                <c:pt idx="488">
                  <c:v>3194</c:v>
                </c:pt>
                <c:pt idx="489">
                  <c:v>3072</c:v>
                </c:pt>
                <c:pt idx="490">
                  <c:v>2952</c:v>
                </c:pt>
                <c:pt idx="491">
                  <c:v>2834</c:v>
                </c:pt>
                <c:pt idx="492">
                  <c:v>2722</c:v>
                </c:pt>
                <c:pt idx="493">
                  <c:v>2614</c:v>
                </c:pt>
                <c:pt idx="494">
                  <c:v>2508</c:v>
                </c:pt>
                <c:pt idx="495">
                  <c:v>2406</c:v>
                </c:pt>
                <c:pt idx="496">
                  <c:v>2306</c:v>
                </c:pt>
                <c:pt idx="497">
                  <c:v>2206</c:v>
                </c:pt>
                <c:pt idx="498">
                  <c:v>2110</c:v>
                </c:pt>
                <c:pt idx="499">
                  <c:v>2020</c:v>
                </c:pt>
                <c:pt idx="500">
                  <c:v>1934</c:v>
                </c:pt>
                <c:pt idx="501">
                  <c:v>1850</c:v>
                </c:pt>
                <c:pt idx="502">
                  <c:v>1768</c:v>
                </c:pt>
                <c:pt idx="503">
                  <c:v>1692</c:v>
                </c:pt>
                <c:pt idx="504">
                  <c:v>1618</c:v>
                </c:pt>
                <c:pt idx="505">
                  <c:v>1546</c:v>
                </c:pt>
                <c:pt idx="506">
                  <c:v>1476</c:v>
                </c:pt>
                <c:pt idx="507">
                  <c:v>1410</c:v>
                </c:pt>
                <c:pt idx="508">
                  <c:v>1346</c:v>
                </c:pt>
                <c:pt idx="509">
                  <c:v>1284</c:v>
                </c:pt>
                <c:pt idx="510">
                  <c:v>1222</c:v>
                </c:pt>
                <c:pt idx="511">
                  <c:v>1164</c:v>
                </c:pt>
                <c:pt idx="512">
                  <c:v>1112</c:v>
                </c:pt>
                <c:pt idx="513">
                  <c:v>1060</c:v>
                </c:pt>
                <c:pt idx="514">
                  <c:v>1008</c:v>
                </c:pt>
                <c:pt idx="515">
                  <c:v>960</c:v>
                </c:pt>
                <c:pt idx="516">
                  <c:v>914</c:v>
                </c:pt>
                <c:pt idx="517">
                  <c:v>870</c:v>
                </c:pt>
                <c:pt idx="518">
                  <c:v>828</c:v>
                </c:pt>
                <c:pt idx="519">
                  <c:v>786</c:v>
                </c:pt>
                <c:pt idx="520">
                  <c:v>746</c:v>
                </c:pt>
                <c:pt idx="521">
                  <c:v>708</c:v>
                </c:pt>
                <c:pt idx="522">
                  <c:v>672</c:v>
                </c:pt>
                <c:pt idx="523">
                  <c:v>638</c:v>
                </c:pt>
                <c:pt idx="524">
                  <c:v>608</c:v>
                </c:pt>
                <c:pt idx="525">
                  <c:v>580</c:v>
                </c:pt>
                <c:pt idx="526">
                  <c:v>552</c:v>
                </c:pt>
                <c:pt idx="527">
                  <c:v>524</c:v>
                </c:pt>
                <c:pt idx="528">
                  <c:v>496</c:v>
                </c:pt>
                <c:pt idx="529">
                  <c:v>472</c:v>
                </c:pt>
                <c:pt idx="530">
                  <c:v>448</c:v>
                </c:pt>
                <c:pt idx="531">
                  <c:v>424</c:v>
                </c:pt>
                <c:pt idx="532">
                  <c:v>404</c:v>
                </c:pt>
                <c:pt idx="533">
                  <c:v>388</c:v>
                </c:pt>
                <c:pt idx="534">
                  <c:v>370</c:v>
                </c:pt>
                <c:pt idx="535">
                  <c:v>356</c:v>
                </c:pt>
                <c:pt idx="536">
                  <c:v>344</c:v>
                </c:pt>
                <c:pt idx="537">
                  <c:v>332</c:v>
                </c:pt>
                <c:pt idx="538">
                  <c:v>322</c:v>
                </c:pt>
                <c:pt idx="539">
                  <c:v>310</c:v>
                </c:pt>
                <c:pt idx="540">
                  <c:v>302</c:v>
                </c:pt>
                <c:pt idx="541">
                  <c:v>292</c:v>
                </c:pt>
                <c:pt idx="542">
                  <c:v>284</c:v>
                </c:pt>
                <c:pt idx="543">
                  <c:v>278</c:v>
                </c:pt>
                <c:pt idx="544">
                  <c:v>272</c:v>
                </c:pt>
                <c:pt idx="545">
                  <c:v>268</c:v>
                </c:pt>
                <c:pt idx="546">
                  <c:v>262</c:v>
                </c:pt>
                <c:pt idx="547">
                  <c:v>256</c:v>
                </c:pt>
                <c:pt idx="548">
                  <c:v>252</c:v>
                </c:pt>
                <c:pt idx="549">
                  <c:v>248</c:v>
                </c:pt>
                <c:pt idx="550">
                  <c:v>244</c:v>
                </c:pt>
                <c:pt idx="551">
                  <c:v>238</c:v>
                </c:pt>
                <c:pt idx="552">
                  <c:v>232</c:v>
                </c:pt>
                <c:pt idx="553">
                  <c:v>228</c:v>
                </c:pt>
                <c:pt idx="554">
                  <c:v>222</c:v>
                </c:pt>
                <c:pt idx="555">
                  <c:v>218</c:v>
                </c:pt>
                <c:pt idx="556">
                  <c:v>214</c:v>
                </c:pt>
                <c:pt idx="557">
                  <c:v>210</c:v>
                </c:pt>
                <c:pt idx="558">
                  <c:v>206</c:v>
                </c:pt>
                <c:pt idx="559">
                  <c:v>204</c:v>
                </c:pt>
                <c:pt idx="560">
                  <c:v>202</c:v>
                </c:pt>
                <c:pt idx="561">
                  <c:v>198</c:v>
                </c:pt>
                <c:pt idx="562">
                  <c:v>196</c:v>
                </c:pt>
                <c:pt idx="563">
                  <c:v>192</c:v>
                </c:pt>
                <c:pt idx="564">
                  <c:v>188</c:v>
                </c:pt>
                <c:pt idx="565">
                  <c:v>184</c:v>
                </c:pt>
                <c:pt idx="566">
                  <c:v>184</c:v>
                </c:pt>
                <c:pt idx="567">
                  <c:v>184</c:v>
                </c:pt>
                <c:pt idx="568">
                  <c:v>182</c:v>
                </c:pt>
                <c:pt idx="569">
                  <c:v>180</c:v>
                </c:pt>
                <c:pt idx="570">
                  <c:v>178</c:v>
                </c:pt>
                <c:pt idx="571">
                  <c:v>178</c:v>
                </c:pt>
                <c:pt idx="572">
                  <c:v>176</c:v>
                </c:pt>
                <c:pt idx="573">
                  <c:v>176</c:v>
                </c:pt>
                <c:pt idx="574">
                  <c:v>174</c:v>
                </c:pt>
                <c:pt idx="575">
                  <c:v>172</c:v>
                </c:pt>
                <c:pt idx="576">
                  <c:v>170</c:v>
                </c:pt>
                <c:pt idx="577">
                  <c:v>170</c:v>
                </c:pt>
                <c:pt idx="578">
                  <c:v>170</c:v>
                </c:pt>
                <c:pt idx="579">
                  <c:v>168</c:v>
                </c:pt>
                <c:pt idx="580">
                  <c:v>168</c:v>
                </c:pt>
                <c:pt idx="581">
                  <c:v>166</c:v>
                </c:pt>
                <c:pt idx="582">
                  <c:v>166</c:v>
                </c:pt>
                <c:pt idx="583">
                  <c:v>164</c:v>
                </c:pt>
                <c:pt idx="584">
                  <c:v>164</c:v>
                </c:pt>
                <c:pt idx="585">
                  <c:v>162</c:v>
                </c:pt>
                <c:pt idx="586">
                  <c:v>162</c:v>
                </c:pt>
                <c:pt idx="587">
                  <c:v>162</c:v>
                </c:pt>
                <c:pt idx="588">
                  <c:v>162</c:v>
                </c:pt>
                <c:pt idx="589">
                  <c:v>162</c:v>
                </c:pt>
                <c:pt idx="590">
                  <c:v>162</c:v>
                </c:pt>
                <c:pt idx="591">
                  <c:v>162</c:v>
                </c:pt>
                <c:pt idx="592">
                  <c:v>162</c:v>
                </c:pt>
                <c:pt idx="593">
                  <c:v>160</c:v>
                </c:pt>
                <c:pt idx="594">
                  <c:v>160</c:v>
                </c:pt>
                <c:pt idx="595">
                  <c:v>160</c:v>
                </c:pt>
                <c:pt idx="596">
                  <c:v>162</c:v>
                </c:pt>
                <c:pt idx="597">
                  <c:v>162</c:v>
                </c:pt>
                <c:pt idx="598">
                  <c:v>162</c:v>
                </c:pt>
                <c:pt idx="599">
                  <c:v>164</c:v>
                </c:pt>
                <c:pt idx="600">
                  <c:v>166</c:v>
                </c:pt>
                <c:pt idx="601">
                  <c:v>170</c:v>
                </c:pt>
                <c:pt idx="602">
                  <c:v>174</c:v>
                </c:pt>
                <c:pt idx="603">
                  <c:v>178</c:v>
                </c:pt>
                <c:pt idx="604">
                  <c:v>182</c:v>
                </c:pt>
                <c:pt idx="605">
                  <c:v>186</c:v>
                </c:pt>
                <c:pt idx="606">
                  <c:v>188</c:v>
                </c:pt>
                <c:pt idx="607">
                  <c:v>192</c:v>
                </c:pt>
                <c:pt idx="608">
                  <c:v>194</c:v>
                </c:pt>
                <c:pt idx="609">
                  <c:v>198</c:v>
                </c:pt>
                <c:pt idx="610">
                  <c:v>200</c:v>
                </c:pt>
                <c:pt idx="611">
                  <c:v>202</c:v>
                </c:pt>
                <c:pt idx="612">
                  <c:v>204</c:v>
                </c:pt>
                <c:pt idx="613">
                  <c:v>208</c:v>
                </c:pt>
                <c:pt idx="614">
                  <c:v>212</c:v>
                </c:pt>
                <c:pt idx="615">
                  <c:v>214</c:v>
                </c:pt>
                <c:pt idx="616">
                  <c:v>216</c:v>
                </c:pt>
                <c:pt idx="617">
                  <c:v>216</c:v>
                </c:pt>
                <c:pt idx="618">
                  <c:v>216</c:v>
                </c:pt>
                <c:pt idx="619">
                  <c:v>214</c:v>
                </c:pt>
                <c:pt idx="620">
                  <c:v>210</c:v>
                </c:pt>
                <c:pt idx="621">
                  <c:v>208</c:v>
                </c:pt>
                <c:pt idx="622">
                  <c:v>204</c:v>
                </c:pt>
                <c:pt idx="623">
                  <c:v>200</c:v>
                </c:pt>
                <c:pt idx="624">
                  <c:v>194</c:v>
                </c:pt>
                <c:pt idx="625">
                  <c:v>190</c:v>
                </c:pt>
                <c:pt idx="626">
                  <c:v>184</c:v>
                </c:pt>
                <c:pt idx="627">
                  <c:v>178</c:v>
                </c:pt>
                <c:pt idx="628">
                  <c:v>172</c:v>
                </c:pt>
                <c:pt idx="629">
                  <c:v>168</c:v>
                </c:pt>
                <c:pt idx="630">
                  <c:v>164</c:v>
                </c:pt>
                <c:pt idx="631">
                  <c:v>162</c:v>
                </c:pt>
                <c:pt idx="632">
                  <c:v>160</c:v>
                </c:pt>
                <c:pt idx="633">
                  <c:v>158</c:v>
                </c:pt>
                <c:pt idx="634">
                  <c:v>156</c:v>
                </c:pt>
                <c:pt idx="635">
                  <c:v>154</c:v>
                </c:pt>
                <c:pt idx="636">
                  <c:v>156</c:v>
                </c:pt>
                <c:pt idx="637">
                  <c:v>158</c:v>
                </c:pt>
                <c:pt idx="638">
                  <c:v>158</c:v>
                </c:pt>
                <c:pt idx="639">
                  <c:v>160</c:v>
                </c:pt>
                <c:pt idx="640">
                  <c:v>164</c:v>
                </c:pt>
                <c:pt idx="641">
                  <c:v>168</c:v>
                </c:pt>
                <c:pt idx="642">
                  <c:v>172</c:v>
                </c:pt>
                <c:pt idx="643">
                  <c:v>176</c:v>
                </c:pt>
                <c:pt idx="644">
                  <c:v>180</c:v>
                </c:pt>
                <c:pt idx="645">
                  <c:v>184</c:v>
                </c:pt>
                <c:pt idx="646">
                  <c:v>186</c:v>
                </c:pt>
                <c:pt idx="647">
                  <c:v>188</c:v>
                </c:pt>
                <c:pt idx="648">
                  <c:v>188</c:v>
                </c:pt>
                <c:pt idx="649">
                  <c:v>190</c:v>
                </c:pt>
                <c:pt idx="650">
                  <c:v>190</c:v>
                </c:pt>
                <c:pt idx="651">
                  <c:v>192</c:v>
                </c:pt>
                <c:pt idx="652">
                  <c:v>192</c:v>
                </c:pt>
                <c:pt idx="653">
                  <c:v>190</c:v>
                </c:pt>
                <c:pt idx="654">
                  <c:v>188</c:v>
                </c:pt>
                <c:pt idx="655">
                  <c:v>188</c:v>
                </c:pt>
                <c:pt idx="656">
                  <c:v>186</c:v>
                </c:pt>
                <c:pt idx="657">
                  <c:v>186</c:v>
                </c:pt>
                <c:pt idx="658">
                  <c:v>186</c:v>
                </c:pt>
                <c:pt idx="659">
                  <c:v>186</c:v>
                </c:pt>
                <c:pt idx="660">
                  <c:v>186</c:v>
                </c:pt>
                <c:pt idx="661">
                  <c:v>188</c:v>
                </c:pt>
                <c:pt idx="662">
                  <c:v>190</c:v>
                </c:pt>
                <c:pt idx="663">
                  <c:v>192</c:v>
                </c:pt>
                <c:pt idx="664">
                  <c:v>194</c:v>
                </c:pt>
                <c:pt idx="665">
                  <c:v>198</c:v>
                </c:pt>
                <c:pt idx="666">
                  <c:v>200</c:v>
                </c:pt>
                <c:pt idx="667">
                  <c:v>202</c:v>
                </c:pt>
                <c:pt idx="668">
                  <c:v>206</c:v>
                </c:pt>
                <c:pt idx="669">
                  <c:v>206</c:v>
                </c:pt>
                <c:pt idx="670">
                  <c:v>206</c:v>
                </c:pt>
                <c:pt idx="671">
                  <c:v>202</c:v>
                </c:pt>
                <c:pt idx="672">
                  <c:v>188</c:v>
                </c:pt>
                <c:pt idx="673">
                  <c:v>160</c:v>
                </c:pt>
                <c:pt idx="674">
                  <c:v>102</c:v>
                </c:pt>
                <c:pt idx="675">
                  <c:v>-14</c:v>
                </c:pt>
                <c:pt idx="676">
                  <c:v>-226</c:v>
                </c:pt>
                <c:pt idx="677">
                  <c:v>-578</c:v>
                </c:pt>
                <c:pt idx="678">
                  <c:v>-1112</c:v>
                </c:pt>
                <c:pt idx="679">
                  <c:v>-1852</c:v>
                </c:pt>
                <c:pt idx="680">
                  <c:v>-2800</c:v>
                </c:pt>
                <c:pt idx="681">
                  <c:v>-3930</c:v>
                </c:pt>
                <c:pt idx="682">
                  <c:v>-5190</c:v>
                </c:pt>
                <c:pt idx="683">
                  <c:v>-6506</c:v>
                </c:pt>
                <c:pt idx="684">
                  <c:v>-7788</c:v>
                </c:pt>
                <c:pt idx="685">
                  <c:v>-8946</c:v>
                </c:pt>
                <c:pt idx="686">
                  <c:v>-9898</c:v>
                </c:pt>
                <c:pt idx="687">
                  <c:v>-10570</c:v>
                </c:pt>
                <c:pt idx="688">
                  <c:v>-10908</c:v>
                </c:pt>
                <c:pt idx="689">
                  <c:v>-10884</c:v>
                </c:pt>
                <c:pt idx="690">
                  <c:v>-10508</c:v>
                </c:pt>
                <c:pt idx="691">
                  <c:v>-9820</c:v>
                </c:pt>
                <c:pt idx="692">
                  <c:v>-8888</c:v>
                </c:pt>
                <c:pt idx="693">
                  <c:v>-7800</c:v>
                </c:pt>
                <c:pt idx="694">
                  <c:v>-6648</c:v>
                </c:pt>
                <c:pt idx="695">
                  <c:v>-5512</c:v>
                </c:pt>
                <c:pt idx="696">
                  <c:v>-4456</c:v>
                </c:pt>
                <c:pt idx="697">
                  <c:v>-3520</c:v>
                </c:pt>
                <c:pt idx="698">
                  <c:v>-2724</c:v>
                </c:pt>
                <c:pt idx="699">
                  <c:v>-2070</c:v>
                </c:pt>
                <c:pt idx="700">
                  <c:v>-1548</c:v>
                </c:pt>
                <c:pt idx="701">
                  <c:v>-1146</c:v>
                </c:pt>
                <c:pt idx="702">
                  <c:v>-840</c:v>
                </c:pt>
                <c:pt idx="703">
                  <c:v>-614</c:v>
                </c:pt>
                <c:pt idx="704">
                  <c:v>-450</c:v>
                </c:pt>
                <c:pt idx="705">
                  <c:v>-328</c:v>
                </c:pt>
                <c:pt idx="706">
                  <c:v>-244</c:v>
                </c:pt>
                <c:pt idx="707">
                  <c:v>-186</c:v>
                </c:pt>
                <c:pt idx="708">
                  <c:v>-146</c:v>
                </c:pt>
                <c:pt idx="709">
                  <c:v>-118</c:v>
                </c:pt>
                <c:pt idx="710">
                  <c:v>-102</c:v>
                </c:pt>
                <c:pt idx="711">
                  <c:v>-90</c:v>
                </c:pt>
                <c:pt idx="712">
                  <c:v>-84</c:v>
                </c:pt>
                <c:pt idx="713">
                  <c:v>-80</c:v>
                </c:pt>
                <c:pt idx="714">
                  <c:v>-80</c:v>
                </c:pt>
                <c:pt idx="715">
                  <c:v>-78</c:v>
                </c:pt>
                <c:pt idx="716">
                  <c:v>-80</c:v>
                </c:pt>
                <c:pt idx="717">
                  <c:v>-80</c:v>
                </c:pt>
                <c:pt idx="718">
                  <c:v>-82</c:v>
                </c:pt>
                <c:pt idx="719">
                  <c:v>-84</c:v>
                </c:pt>
                <c:pt idx="720">
                  <c:v>-86</c:v>
                </c:pt>
                <c:pt idx="721">
                  <c:v>-86</c:v>
                </c:pt>
                <c:pt idx="722">
                  <c:v>-88</c:v>
                </c:pt>
                <c:pt idx="723">
                  <c:v>-90</c:v>
                </c:pt>
                <c:pt idx="724">
                  <c:v>-92</c:v>
                </c:pt>
                <c:pt idx="725">
                  <c:v>-94</c:v>
                </c:pt>
                <c:pt idx="726">
                  <c:v>-94</c:v>
                </c:pt>
                <c:pt idx="727">
                  <c:v>-94</c:v>
                </c:pt>
                <c:pt idx="728">
                  <c:v>-94</c:v>
                </c:pt>
                <c:pt idx="729">
                  <c:v>-92</c:v>
                </c:pt>
                <c:pt idx="730">
                  <c:v>-90</c:v>
                </c:pt>
                <c:pt idx="731">
                  <c:v>-88</c:v>
                </c:pt>
                <c:pt idx="732">
                  <c:v>-84</c:v>
                </c:pt>
                <c:pt idx="733">
                  <c:v>-82</c:v>
                </c:pt>
                <c:pt idx="734">
                  <c:v>-78</c:v>
                </c:pt>
                <c:pt idx="735">
                  <c:v>-74</c:v>
                </c:pt>
                <c:pt idx="736">
                  <c:v>-70</c:v>
                </c:pt>
                <c:pt idx="737">
                  <c:v>-66</c:v>
                </c:pt>
                <c:pt idx="738">
                  <c:v>-62</c:v>
                </c:pt>
                <c:pt idx="739">
                  <c:v>-58</c:v>
                </c:pt>
                <c:pt idx="740">
                  <c:v>-54</c:v>
                </c:pt>
                <c:pt idx="741">
                  <c:v>-52</c:v>
                </c:pt>
                <c:pt idx="742">
                  <c:v>-48</c:v>
                </c:pt>
                <c:pt idx="743">
                  <c:v>-46</c:v>
                </c:pt>
                <c:pt idx="744">
                  <c:v>-42</c:v>
                </c:pt>
                <c:pt idx="745">
                  <c:v>-42</c:v>
                </c:pt>
                <c:pt idx="746">
                  <c:v>-40</c:v>
                </c:pt>
                <c:pt idx="747">
                  <c:v>-38</c:v>
                </c:pt>
                <c:pt idx="748">
                  <c:v>-38</c:v>
                </c:pt>
                <c:pt idx="749">
                  <c:v>-38</c:v>
                </c:pt>
                <c:pt idx="750">
                  <c:v>-38</c:v>
                </c:pt>
                <c:pt idx="751">
                  <c:v>-38</c:v>
                </c:pt>
                <c:pt idx="752">
                  <c:v>-38</c:v>
                </c:pt>
                <c:pt idx="753">
                  <c:v>-36</c:v>
                </c:pt>
                <c:pt idx="754">
                  <c:v>-34</c:v>
                </c:pt>
                <c:pt idx="755">
                  <c:v>-34</c:v>
                </c:pt>
                <c:pt idx="756">
                  <c:v>-36</c:v>
                </c:pt>
                <c:pt idx="757">
                  <c:v>-36</c:v>
                </c:pt>
                <c:pt idx="758">
                  <c:v>-38</c:v>
                </c:pt>
                <c:pt idx="759">
                  <c:v>-40</c:v>
                </c:pt>
                <c:pt idx="760">
                  <c:v>-42</c:v>
                </c:pt>
                <c:pt idx="761">
                  <c:v>-44</c:v>
                </c:pt>
                <c:pt idx="762">
                  <c:v>-44</c:v>
                </c:pt>
                <c:pt idx="763">
                  <c:v>-46</c:v>
                </c:pt>
                <c:pt idx="764">
                  <c:v>-48</c:v>
                </c:pt>
                <c:pt idx="765">
                  <c:v>-50</c:v>
                </c:pt>
                <c:pt idx="766">
                  <c:v>-56</c:v>
                </c:pt>
                <c:pt idx="767">
                  <c:v>-58</c:v>
                </c:pt>
                <c:pt idx="768">
                  <c:v>-60</c:v>
                </c:pt>
                <c:pt idx="769">
                  <c:v>-62</c:v>
                </c:pt>
                <c:pt idx="770">
                  <c:v>-62</c:v>
                </c:pt>
                <c:pt idx="771">
                  <c:v>-60</c:v>
                </c:pt>
                <c:pt idx="772">
                  <c:v>-60</c:v>
                </c:pt>
                <c:pt idx="773">
                  <c:v>-60</c:v>
                </c:pt>
                <c:pt idx="774">
                  <c:v>-60</c:v>
                </c:pt>
                <c:pt idx="775">
                  <c:v>-60</c:v>
                </c:pt>
                <c:pt idx="776">
                  <c:v>-56</c:v>
                </c:pt>
                <c:pt idx="777">
                  <c:v>-50</c:v>
                </c:pt>
                <c:pt idx="778">
                  <c:v>-48</c:v>
                </c:pt>
                <c:pt idx="779">
                  <c:v>-50</c:v>
                </c:pt>
                <c:pt idx="780">
                  <c:v>-50</c:v>
                </c:pt>
                <c:pt idx="781">
                  <c:v>-50</c:v>
                </c:pt>
                <c:pt idx="782">
                  <c:v>-50</c:v>
                </c:pt>
                <c:pt idx="783">
                  <c:v>-52</c:v>
                </c:pt>
                <c:pt idx="784">
                  <c:v>-52</c:v>
                </c:pt>
                <c:pt idx="785">
                  <c:v>-54</c:v>
                </c:pt>
                <c:pt idx="786">
                  <c:v>-58</c:v>
                </c:pt>
                <c:pt idx="787">
                  <c:v>-64</c:v>
                </c:pt>
                <c:pt idx="788">
                  <c:v>-72</c:v>
                </c:pt>
                <c:pt idx="789">
                  <c:v>-82</c:v>
                </c:pt>
                <c:pt idx="790">
                  <c:v>-96</c:v>
                </c:pt>
                <c:pt idx="791">
                  <c:v>-114</c:v>
                </c:pt>
                <c:pt idx="792">
                  <c:v>-134</c:v>
                </c:pt>
                <c:pt idx="793">
                  <c:v>-158</c:v>
                </c:pt>
                <c:pt idx="794">
                  <c:v>-188</c:v>
                </c:pt>
                <c:pt idx="795">
                  <c:v>-224</c:v>
                </c:pt>
                <c:pt idx="796">
                  <c:v>-268</c:v>
                </c:pt>
                <c:pt idx="797">
                  <c:v>-318</c:v>
                </c:pt>
                <c:pt idx="798">
                  <c:v>-376</c:v>
                </c:pt>
                <c:pt idx="799">
                  <c:v>-440</c:v>
                </c:pt>
                <c:pt idx="800">
                  <c:v>-516</c:v>
                </c:pt>
                <c:pt idx="801">
                  <c:v>-600</c:v>
                </c:pt>
                <c:pt idx="802">
                  <c:v>-692</c:v>
                </c:pt>
                <c:pt idx="803">
                  <c:v>-792</c:v>
                </c:pt>
                <c:pt idx="804">
                  <c:v>-900</c:v>
                </c:pt>
                <c:pt idx="805">
                  <c:v>-1016</c:v>
                </c:pt>
                <c:pt idx="806">
                  <c:v>-1136</c:v>
                </c:pt>
                <c:pt idx="807">
                  <c:v>-1260</c:v>
                </c:pt>
                <c:pt idx="808">
                  <c:v>-1388</c:v>
                </c:pt>
                <c:pt idx="809">
                  <c:v>-1512</c:v>
                </c:pt>
                <c:pt idx="810">
                  <c:v>-1636</c:v>
                </c:pt>
                <c:pt idx="811">
                  <c:v>-1750</c:v>
                </c:pt>
                <c:pt idx="812">
                  <c:v>-1856</c:v>
                </c:pt>
                <c:pt idx="813">
                  <c:v>-1950</c:v>
                </c:pt>
                <c:pt idx="814">
                  <c:v>-2028</c:v>
                </c:pt>
                <c:pt idx="815">
                  <c:v>-2088</c:v>
                </c:pt>
                <c:pt idx="816">
                  <c:v>-2132</c:v>
                </c:pt>
                <c:pt idx="817">
                  <c:v>-2154</c:v>
                </c:pt>
                <c:pt idx="818">
                  <c:v>-2158</c:v>
                </c:pt>
                <c:pt idx="819">
                  <c:v>-2140</c:v>
                </c:pt>
                <c:pt idx="820">
                  <c:v>-2102</c:v>
                </c:pt>
                <c:pt idx="821">
                  <c:v>-2046</c:v>
                </c:pt>
                <c:pt idx="822">
                  <c:v>-1972</c:v>
                </c:pt>
                <c:pt idx="823">
                  <c:v>-1884</c:v>
                </c:pt>
                <c:pt idx="824">
                  <c:v>-1784</c:v>
                </c:pt>
                <c:pt idx="825">
                  <c:v>-1674</c:v>
                </c:pt>
                <c:pt idx="826">
                  <c:v>-1556</c:v>
                </c:pt>
                <c:pt idx="827">
                  <c:v>-1432</c:v>
                </c:pt>
                <c:pt idx="828">
                  <c:v>-1308</c:v>
                </c:pt>
                <c:pt idx="829">
                  <c:v>-1182</c:v>
                </c:pt>
                <c:pt idx="830">
                  <c:v>-1058</c:v>
                </c:pt>
                <c:pt idx="831">
                  <c:v>-938</c:v>
                </c:pt>
                <c:pt idx="832">
                  <c:v>-824</c:v>
                </c:pt>
                <c:pt idx="833">
                  <c:v>-716</c:v>
                </c:pt>
                <c:pt idx="834">
                  <c:v>-618</c:v>
                </c:pt>
                <c:pt idx="835">
                  <c:v>-528</c:v>
                </c:pt>
                <c:pt idx="836">
                  <c:v>-446</c:v>
                </c:pt>
                <c:pt idx="837">
                  <c:v>-372</c:v>
                </c:pt>
                <c:pt idx="838">
                  <c:v>-306</c:v>
                </c:pt>
                <c:pt idx="839">
                  <c:v>-248</c:v>
                </c:pt>
                <c:pt idx="840">
                  <c:v>-200</c:v>
                </c:pt>
              </c:numCache>
            </c:numRef>
          </c:yVal>
          <c:smooth val="1"/>
          <c:extLst>
            <c:ext xmlns:c16="http://schemas.microsoft.com/office/drawing/2014/chart" uri="{C3380CC4-5D6E-409C-BE32-E72D297353CC}">
              <c16:uniqueId val="{00000005-A4FD-1A4E-B833-EC214C3AB0F4}"/>
            </c:ext>
          </c:extLst>
        </c:ser>
        <c:dLbls>
          <c:showLegendKey val="0"/>
          <c:showVal val="0"/>
          <c:showCatName val="0"/>
          <c:showSerName val="0"/>
          <c:showPercent val="0"/>
          <c:showBubbleSize val="0"/>
        </c:dLbls>
        <c:axId val="998519599"/>
        <c:axId val="1003362143"/>
      </c:scatterChart>
      <c:valAx>
        <c:axId val="998519599"/>
        <c:scaling>
          <c:orientation val="minMax"/>
          <c:max val="6"/>
          <c:min val="3"/>
        </c:scaling>
        <c:delete val="1"/>
        <c:axPos val="b"/>
        <c:numFmt formatCode="General" sourceLinked="1"/>
        <c:majorTickMark val="none"/>
        <c:minorTickMark val="none"/>
        <c:tickLblPos val="nextTo"/>
        <c:crossAx val="1003362143"/>
        <c:crosses val="autoZero"/>
        <c:crossBetween val="midCat"/>
      </c:valAx>
      <c:valAx>
        <c:axId val="1003362143"/>
        <c:scaling>
          <c:orientation val="minMax"/>
          <c:max val="16000"/>
          <c:min val="0"/>
        </c:scaling>
        <c:delete val="0"/>
        <c:axPos val="l"/>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998519599"/>
        <c:crosses val="autoZero"/>
        <c:crossBetween val="midCat"/>
        <c:majorUnit val="4000"/>
      </c:valAx>
      <c:spPr>
        <a:noFill/>
        <a:ln>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222894278864282E-2"/>
          <c:y val="7.3635916996203907E-2"/>
          <c:w val="0.91659464320182338"/>
          <c:h val="0.7795592151334666"/>
        </c:manualLayout>
      </c:layout>
      <c:scatterChart>
        <c:scatterStyle val="smoothMarker"/>
        <c:varyColors val="0"/>
        <c:ser>
          <c:idx val="0"/>
          <c:order val="0"/>
          <c:tx>
            <c:strRef>
              <c:f>Reactions!$C$13</c:f>
              <c:strCache>
                <c:ptCount val="1"/>
                <c:pt idx="0">
                  <c:v>LAM5 + G9376</c:v>
                </c:pt>
              </c:strCache>
            </c:strRef>
          </c:tx>
          <c:spPr>
            <a:ln w="28575" cap="rnd">
              <a:solidFill>
                <a:schemeClr val="tx1"/>
              </a:solidFill>
              <a:round/>
            </a:ln>
            <a:effectLst/>
          </c:spPr>
          <c:marker>
            <c:symbol val="none"/>
          </c:marker>
          <c:xVal>
            <c:numRef>
              <c:f>Reactions!$B$15:$B$855</c:f>
              <c:numCache>
                <c:formatCode>General</c:formatCode>
                <c:ptCount val="841"/>
                <c:pt idx="0">
                  <c:v>0</c:v>
                </c:pt>
                <c:pt idx="1">
                  <c:v>8.3300000000000006E-3</c:v>
                </c:pt>
                <c:pt idx="2">
                  <c:v>1.6670000000000001E-2</c:v>
                </c:pt>
                <c:pt idx="3">
                  <c:v>2.5000000000000001E-2</c:v>
                </c:pt>
                <c:pt idx="4">
                  <c:v>3.3329999999999999E-2</c:v>
                </c:pt>
                <c:pt idx="5">
                  <c:v>4.1669999999999999E-2</c:v>
                </c:pt>
                <c:pt idx="6">
                  <c:v>0.05</c:v>
                </c:pt>
                <c:pt idx="7">
                  <c:v>5.833E-2</c:v>
                </c:pt>
                <c:pt idx="8">
                  <c:v>6.6669999999999993E-2</c:v>
                </c:pt>
                <c:pt idx="9">
                  <c:v>7.4999999999999997E-2</c:v>
                </c:pt>
                <c:pt idx="10">
                  <c:v>8.3330000000000001E-2</c:v>
                </c:pt>
                <c:pt idx="11">
                  <c:v>9.1670000000000001E-2</c:v>
                </c:pt>
                <c:pt idx="12">
                  <c:v>0.1</c:v>
                </c:pt>
                <c:pt idx="13">
                  <c:v>0.10833</c:v>
                </c:pt>
                <c:pt idx="14">
                  <c:v>0.11667</c:v>
                </c:pt>
                <c:pt idx="15">
                  <c:v>0.125</c:v>
                </c:pt>
                <c:pt idx="16">
                  <c:v>0.13333</c:v>
                </c:pt>
                <c:pt idx="17">
                  <c:v>0.14166999999999999</c:v>
                </c:pt>
                <c:pt idx="18">
                  <c:v>0.15</c:v>
                </c:pt>
                <c:pt idx="19">
                  <c:v>0.15833</c:v>
                </c:pt>
                <c:pt idx="20">
                  <c:v>0.16667000000000001</c:v>
                </c:pt>
                <c:pt idx="21">
                  <c:v>0.17499999999999999</c:v>
                </c:pt>
                <c:pt idx="22">
                  <c:v>0.18332999999999999</c:v>
                </c:pt>
                <c:pt idx="23">
                  <c:v>0.19167000000000001</c:v>
                </c:pt>
                <c:pt idx="24">
                  <c:v>0.2</c:v>
                </c:pt>
                <c:pt idx="25">
                  <c:v>0.20832999999999999</c:v>
                </c:pt>
                <c:pt idx="26">
                  <c:v>0.21667</c:v>
                </c:pt>
                <c:pt idx="27">
                  <c:v>0.22500000000000001</c:v>
                </c:pt>
                <c:pt idx="28">
                  <c:v>0.23333000000000001</c:v>
                </c:pt>
                <c:pt idx="29">
                  <c:v>0.24167</c:v>
                </c:pt>
                <c:pt idx="30">
                  <c:v>0.25</c:v>
                </c:pt>
                <c:pt idx="31">
                  <c:v>0.25833</c:v>
                </c:pt>
                <c:pt idx="32">
                  <c:v>0.26667000000000002</c:v>
                </c:pt>
                <c:pt idx="33">
                  <c:v>0.27500000000000002</c:v>
                </c:pt>
                <c:pt idx="34">
                  <c:v>0.28333000000000003</c:v>
                </c:pt>
                <c:pt idx="35">
                  <c:v>0.29166999999999998</c:v>
                </c:pt>
                <c:pt idx="36">
                  <c:v>0.3</c:v>
                </c:pt>
                <c:pt idx="37">
                  <c:v>0.30832999999999999</c:v>
                </c:pt>
                <c:pt idx="38">
                  <c:v>0.31667000000000001</c:v>
                </c:pt>
                <c:pt idx="39">
                  <c:v>0.32500000000000001</c:v>
                </c:pt>
                <c:pt idx="40">
                  <c:v>0.33333000000000002</c:v>
                </c:pt>
                <c:pt idx="41">
                  <c:v>0.34166999999999997</c:v>
                </c:pt>
                <c:pt idx="42">
                  <c:v>0.35</c:v>
                </c:pt>
                <c:pt idx="43">
                  <c:v>0.35832999999999998</c:v>
                </c:pt>
                <c:pt idx="44">
                  <c:v>0.36667</c:v>
                </c:pt>
                <c:pt idx="45">
                  <c:v>0.375</c:v>
                </c:pt>
                <c:pt idx="46">
                  <c:v>0.38333</c:v>
                </c:pt>
                <c:pt idx="47">
                  <c:v>0.39167000000000002</c:v>
                </c:pt>
                <c:pt idx="48">
                  <c:v>0.4</c:v>
                </c:pt>
                <c:pt idx="49">
                  <c:v>0.40833000000000003</c:v>
                </c:pt>
                <c:pt idx="50">
                  <c:v>0.41666999999999998</c:v>
                </c:pt>
                <c:pt idx="51">
                  <c:v>0.42499999999999999</c:v>
                </c:pt>
                <c:pt idx="52">
                  <c:v>0.43332999999999999</c:v>
                </c:pt>
                <c:pt idx="53">
                  <c:v>0.44167000000000001</c:v>
                </c:pt>
                <c:pt idx="54">
                  <c:v>0.45</c:v>
                </c:pt>
                <c:pt idx="55">
                  <c:v>0.45833000000000002</c:v>
                </c:pt>
                <c:pt idx="56">
                  <c:v>0.46666999999999997</c:v>
                </c:pt>
                <c:pt idx="57">
                  <c:v>0.47499999999999998</c:v>
                </c:pt>
                <c:pt idx="58">
                  <c:v>0.48332999999999998</c:v>
                </c:pt>
                <c:pt idx="59">
                  <c:v>0.49167</c:v>
                </c:pt>
                <c:pt idx="60">
                  <c:v>0.5</c:v>
                </c:pt>
                <c:pt idx="61">
                  <c:v>0.50832999999999995</c:v>
                </c:pt>
                <c:pt idx="62">
                  <c:v>0.51666999999999996</c:v>
                </c:pt>
                <c:pt idx="63">
                  <c:v>0.52500000000000002</c:v>
                </c:pt>
                <c:pt idx="64">
                  <c:v>0.53332999999999997</c:v>
                </c:pt>
                <c:pt idx="65">
                  <c:v>0.54166999999999998</c:v>
                </c:pt>
                <c:pt idx="66">
                  <c:v>0.55000000000000004</c:v>
                </c:pt>
                <c:pt idx="67">
                  <c:v>0.55832999999999999</c:v>
                </c:pt>
                <c:pt idx="68">
                  <c:v>0.56667000000000001</c:v>
                </c:pt>
                <c:pt idx="69">
                  <c:v>0.57499999999999996</c:v>
                </c:pt>
                <c:pt idx="70">
                  <c:v>0.58333000000000002</c:v>
                </c:pt>
                <c:pt idx="71">
                  <c:v>0.59167000000000003</c:v>
                </c:pt>
                <c:pt idx="72">
                  <c:v>0.6</c:v>
                </c:pt>
                <c:pt idx="73">
                  <c:v>0.60833000000000004</c:v>
                </c:pt>
                <c:pt idx="74">
                  <c:v>0.61667000000000005</c:v>
                </c:pt>
                <c:pt idx="75">
                  <c:v>0.625</c:v>
                </c:pt>
                <c:pt idx="76">
                  <c:v>0.63332999999999995</c:v>
                </c:pt>
                <c:pt idx="77">
                  <c:v>0.64166999999999996</c:v>
                </c:pt>
                <c:pt idx="78">
                  <c:v>0.65</c:v>
                </c:pt>
                <c:pt idx="79">
                  <c:v>0.65832999999999997</c:v>
                </c:pt>
                <c:pt idx="80">
                  <c:v>0.66666999999999998</c:v>
                </c:pt>
                <c:pt idx="81">
                  <c:v>0.67500000000000004</c:v>
                </c:pt>
                <c:pt idx="82">
                  <c:v>0.68332999999999999</c:v>
                </c:pt>
                <c:pt idx="83">
                  <c:v>0.69167000000000001</c:v>
                </c:pt>
                <c:pt idx="84">
                  <c:v>0.7</c:v>
                </c:pt>
                <c:pt idx="85">
                  <c:v>0.70833000000000002</c:v>
                </c:pt>
                <c:pt idx="86">
                  <c:v>0.71667000000000003</c:v>
                </c:pt>
                <c:pt idx="87">
                  <c:v>0.72499999999999998</c:v>
                </c:pt>
                <c:pt idx="88">
                  <c:v>0.73333000000000004</c:v>
                </c:pt>
                <c:pt idx="89">
                  <c:v>0.74167000000000005</c:v>
                </c:pt>
                <c:pt idx="90">
                  <c:v>0.75</c:v>
                </c:pt>
                <c:pt idx="91">
                  <c:v>0.75832999999999995</c:v>
                </c:pt>
                <c:pt idx="92">
                  <c:v>0.76666999999999996</c:v>
                </c:pt>
                <c:pt idx="93">
                  <c:v>0.77500000000000002</c:v>
                </c:pt>
                <c:pt idx="94">
                  <c:v>0.78332999999999997</c:v>
                </c:pt>
                <c:pt idx="95">
                  <c:v>0.79166999999999998</c:v>
                </c:pt>
                <c:pt idx="96">
                  <c:v>0.8</c:v>
                </c:pt>
                <c:pt idx="97">
                  <c:v>0.80832999999999999</c:v>
                </c:pt>
                <c:pt idx="98">
                  <c:v>0.81667000000000001</c:v>
                </c:pt>
                <c:pt idx="99">
                  <c:v>0.82499999999999996</c:v>
                </c:pt>
                <c:pt idx="100">
                  <c:v>0.83333000000000002</c:v>
                </c:pt>
                <c:pt idx="101">
                  <c:v>0.84167000000000003</c:v>
                </c:pt>
                <c:pt idx="102">
                  <c:v>0.85</c:v>
                </c:pt>
                <c:pt idx="103">
                  <c:v>0.85833000000000004</c:v>
                </c:pt>
                <c:pt idx="104">
                  <c:v>0.86667000000000005</c:v>
                </c:pt>
                <c:pt idx="105">
                  <c:v>0.875</c:v>
                </c:pt>
                <c:pt idx="106">
                  <c:v>0.88332999999999995</c:v>
                </c:pt>
                <c:pt idx="107">
                  <c:v>0.89166999999999996</c:v>
                </c:pt>
                <c:pt idx="108">
                  <c:v>0.9</c:v>
                </c:pt>
                <c:pt idx="109">
                  <c:v>0.90832999999999997</c:v>
                </c:pt>
                <c:pt idx="110">
                  <c:v>0.91666999999999998</c:v>
                </c:pt>
                <c:pt idx="111">
                  <c:v>0.92500000000000004</c:v>
                </c:pt>
                <c:pt idx="112">
                  <c:v>0.93332999999999999</c:v>
                </c:pt>
                <c:pt idx="113">
                  <c:v>0.94167000000000001</c:v>
                </c:pt>
                <c:pt idx="114">
                  <c:v>0.95</c:v>
                </c:pt>
                <c:pt idx="115">
                  <c:v>0.95833000000000002</c:v>
                </c:pt>
                <c:pt idx="116">
                  <c:v>0.96667000000000003</c:v>
                </c:pt>
                <c:pt idx="117">
                  <c:v>0.97499999999999998</c:v>
                </c:pt>
                <c:pt idx="118">
                  <c:v>0.98333000000000004</c:v>
                </c:pt>
                <c:pt idx="119">
                  <c:v>0.99167000000000005</c:v>
                </c:pt>
                <c:pt idx="120">
                  <c:v>1</c:v>
                </c:pt>
                <c:pt idx="121">
                  <c:v>1.0083299999999999</c:v>
                </c:pt>
                <c:pt idx="122">
                  <c:v>1.01667</c:v>
                </c:pt>
                <c:pt idx="123">
                  <c:v>1.0249999999999999</c:v>
                </c:pt>
                <c:pt idx="124">
                  <c:v>1.0333300000000001</c:v>
                </c:pt>
                <c:pt idx="125">
                  <c:v>1.0416700000000001</c:v>
                </c:pt>
                <c:pt idx="126">
                  <c:v>1.05</c:v>
                </c:pt>
                <c:pt idx="127">
                  <c:v>1.05833</c:v>
                </c:pt>
                <c:pt idx="128">
                  <c:v>1.06667</c:v>
                </c:pt>
                <c:pt idx="129">
                  <c:v>1.075</c:v>
                </c:pt>
                <c:pt idx="130">
                  <c:v>1.0833299999999999</c:v>
                </c:pt>
                <c:pt idx="131">
                  <c:v>1.0916699999999999</c:v>
                </c:pt>
                <c:pt idx="132">
                  <c:v>1.1000000000000001</c:v>
                </c:pt>
                <c:pt idx="133">
                  <c:v>1.10833</c:v>
                </c:pt>
                <c:pt idx="134">
                  <c:v>1.1166700000000001</c:v>
                </c:pt>
                <c:pt idx="135">
                  <c:v>1.125</c:v>
                </c:pt>
                <c:pt idx="136">
                  <c:v>1.1333299999999999</c:v>
                </c:pt>
                <c:pt idx="137">
                  <c:v>1.14167</c:v>
                </c:pt>
                <c:pt idx="138">
                  <c:v>1.1499999999999999</c:v>
                </c:pt>
                <c:pt idx="139">
                  <c:v>1.1583300000000001</c:v>
                </c:pt>
                <c:pt idx="140">
                  <c:v>1.1666700000000001</c:v>
                </c:pt>
                <c:pt idx="141">
                  <c:v>1.175</c:v>
                </c:pt>
                <c:pt idx="142">
                  <c:v>1.18333</c:v>
                </c:pt>
                <c:pt idx="143">
                  <c:v>1.19167</c:v>
                </c:pt>
                <c:pt idx="144">
                  <c:v>1.2</c:v>
                </c:pt>
                <c:pt idx="145">
                  <c:v>1.2083299999999999</c:v>
                </c:pt>
                <c:pt idx="146">
                  <c:v>1.2166699999999999</c:v>
                </c:pt>
                <c:pt idx="147">
                  <c:v>1.2250000000000001</c:v>
                </c:pt>
                <c:pt idx="148">
                  <c:v>1.23333</c:v>
                </c:pt>
                <c:pt idx="149">
                  <c:v>1.2416700000000001</c:v>
                </c:pt>
                <c:pt idx="150">
                  <c:v>1.25</c:v>
                </c:pt>
                <c:pt idx="151">
                  <c:v>1.2583299999999999</c:v>
                </c:pt>
                <c:pt idx="152">
                  <c:v>1.26667</c:v>
                </c:pt>
                <c:pt idx="153">
                  <c:v>1.2749999999999999</c:v>
                </c:pt>
                <c:pt idx="154">
                  <c:v>1.2833300000000001</c:v>
                </c:pt>
                <c:pt idx="155">
                  <c:v>1.2916700000000001</c:v>
                </c:pt>
                <c:pt idx="156">
                  <c:v>1.3</c:v>
                </c:pt>
                <c:pt idx="157">
                  <c:v>1.30833</c:v>
                </c:pt>
                <c:pt idx="158">
                  <c:v>1.31667</c:v>
                </c:pt>
                <c:pt idx="159">
                  <c:v>1.325</c:v>
                </c:pt>
                <c:pt idx="160">
                  <c:v>1.3333299999999999</c:v>
                </c:pt>
                <c:pt idx="161">
                  <c:v>1.3416699999999999</c:v>
                </c:pt>
                <c:pt idx="162">
                  <c:v>1.35</c:v>
                </c:pt>
                <c:pt idx="163">
                  <c:v>1.35833</c:v>
                </c:pt>
                <c:pt idx="164">
                  <c:v>1.3666700000000001</c:v>
                </c:pt>
                <c:pt idx="165">
                  <c:v>1.375</c:v>
                </c:pt>
                <c:pt idx="166">
                  <c:v>1.3833299999999999</c:v>
                </c:pt>
                <c:pt idx="167">
                  <c:v>1.39167</c:v>
                </c:pt>
                <c:pt idx="168">
                  <c:v>1.4</c:v>
                </c:pt>
                <c:pt idx="169">
                  <c:v>1.4083300000000001</c:v>
                </c:pt>
                <c:pt idx="170">
                  <c:v>1.4166700000000001</c:v>
                </c:pt>
                <c:pt idx="171">
                  <c:v>1.425</c:v>
                </c:pt>
                <c:pt idx="172">
                  <c:v>1.43333</c:v>
                </c:pt>
                <c:pt idx="173">
                  <c:v>1.44167</c:v>
                </c:pt>
                <c:pt idx="174">
                  <c:v>1.45</c:v>
                </c:pt>
                <c:pt idx="175">
                  <c:v>1.4583299999999999</c:v>
                </c:pt>
                <c:pt idx="176">
                  <c:v>1.4666699999999999</c:v>
                </c:pt>
                <c:pt idx="177">
                  <c:v>1.4750000000000001</c:v>
                </c:pt>
                <c:pt idx="178">
                  <c:v>1.48333</c:v>
                </c:pt>
                <c:pt idx="179">
                  <c:v>1.4916700000000001</c:v>
                </c:pt>
                <c:pt idx="180">
                  <c:v>1.5</c:v>
                </c:pt>
                <c:pt idx="181">
                  <c:v>1.5083299999999999</c:v>
                </c:pt>
                <c:pt idx="182">
                  <c:v>1.51667</c:v>
                </c:pt>
                <c:pt idx="183">
                  <c:v>1.5249999999999999</c:v>
                </c:pt>
                <c:pt idx="184">
                  <c:v>1.5333300000000001</c:v>
                </c:pt>
                <c:pt idx="185">
                  <c:v>1.5416700000000001</c:v>
                </c:pt>
                <c:pt idx="186">
                  <c:v>1.55</c:v>
                </c:pt>
                <c:pt idx="187">
                  <c:v>1.55833</c:v>
                </c:pt>
                <c:pt idx="188">
                  <c:v>1.56667</c:v>
                </c:pt>
                <c:pt idx="189">
                  <c:v>1.575</c:v>
                </c:pt>
                <c:pt idx="190">
                  <c:v>1.5833299999999999</c:v>
                </c:pt>
                <c:pt idx="191">
                  <c:v>1.5916699999999999</c:v>
                </c:pt>
                <c:pt idx="192">
                  <c:v>1.6</c:v>
                </c:pt>
                <c:pt idx="193">
                  <c:v>1.60833</c:v>
                </c:pt>
                <c:pt idx="194">
                  <c:v>1.6166700000000001</c:v>
                </c:pt>
                <c:pt idx="195">
                  <c:v>1.625</c:v>
                </c:pt>
                <c:pt idx="196">
                  <c:v>1.6333299999999999</c:v>
                </c:pt>
                <c:pt idx="197">
                  <c:v>1.64167</c:v>
                </c:pt>
                <c:pt idx="198">
                  <c:v>1.65</c:v>
                </c:pt>
                <c:pt idx="199">
                  <c:v>1.6583300000000001</c:v>
                </c:pt>
                <c:pt idx="200">
                  <c:v>1.6666700000000001</c:v>
                </c:pt>
                <c:pt idx="201">
                  <c:v>1.675</c:v>
                </c:pt>
                <c:pt idx="202">
                  <c:v>1.68333</c:v>
                </c:pt>
                <c:pt idx="203">
                  <c:v>1.69167</c:v>
                </c:pt>
                <c:pt idx="204">
                  <c:v>1.7</c:v>
                </c:pt>
                <c:pt idx="205">
                  <c:v>1.7083299999999999</c:v>
                </c:pt>
                <c:pt idx="206">
                  <c:v>1.7166699999999999</c:v>
                </c:pt>
                <c:pt idx="207">
                  <c:v>1.7250000000000001</c:v>
                </c:pt>
                <c:pt idx="208">
                  <c:v>1.73333</c:v>
                </c:pt>
                <c:pt idx="209">
                  <c:v>1.7416700000000001</c:v>
                </c:pt>
                <c:pt idx="210">
                  <c:v>1.75</c:v>
                </c:pt>
                <c:pt idx="211">
                  <c:v>1.7583299999999999</c:v>
                </c:pt>
                <c:pt idx="212">
                  <c:v>1.76667</c:v>
                </c:pt>
                <c:pt idx="213">
                  <c:v>1.7749999999999999</c:v>
                </c:pt>
                <c:pt idx="214">
                  <c:v>1.7833300000000001</c:v>
                </c:pt>
                <c:pt idx="215">
                  <c:v>1.7916700000000001</c:v>
                </c:pt>
                <c:pt idx="216">
                  <c:v>1.8</c:v>
                </c:pt>
                <c:pt idx="217">
                  <c:v>1.80833</c:v>
                </c:pt>
                <c:pt idx="218">
                  <c:v>1.81667</c:v>
                </c:pt>
                <c:pt idx="219">
                  <c:v>1.825</c:v>
                </c:pt>
                <c:pt idx="220">
                  <c:v>1.8333299999999999</c:v>
                </c:pt>
                <c:pt idx="221">
                  <c:v>1.8416699999999999</c:v>
                </c:pt>
                <c:pt idx="222">
                  <c:v>1.85</c:v>
                </c:pt>
                <c:pt idx="223">
                  <c:v>1.85833</c:v>
                </c:pt>
                <c:pt idx="224">
                  <c:v>1.8666700000000001</c:v>
                </c:pt>
                <c:pt idx="225">
                  <c:v>1.875</c:v>
                </c:pt>
                <c:pt idx="226">
                  <c:v>1.8833299999999999</c:v>
                </c:pt>
                <c:pt idx="227">
                  <c:v>1.89167</c:v>
                </c:pt>
                <c:pt idx="228">
                  <c:v>1.9</c:v>
                </c:pt>
                <c:pt idx="229">
                  <c:v>1.9083300000000001</c:v>
                </c:pt>
                <c:pt idx="230">
                  <c:v>1.9166700000000001</c:v>
                </c:pt>
                <c:pt idx="231">
                  <c:v>1.925</c:v>
                </c:pt>
                <c:pt idx="232">
                  <c:v>1.93333</c:v>
                </c:pt>
                <c:pt idx="233">
                  <c:v>1.94167</c:v>
                </c:pt>
                <c:pt idx="234">
                  <c:v>1.95</c:v>
                </c:pt>
                <c:pt idx="235">
                  <c:v>1.9583299999999999</c:v>
                </c:pt>
                <c:pt idx="236">
                  <c:v>1.9666699999999999</c:v>
                </c:pt>
                <c:pt idx="237">
                  <c:v>1.9750000000000001</c:v>
                </c:pt>
                <c:pt idx="238">
                  <c:v>1.98333</c:v>
                </c:pt>
                <c:pt idx="239">
                  <c:v>1.9916700000000001</c:v>
                </c:pt>
                <c:pt idx="240">
                  <c:v>2</c:v>
                </c:pt>
                <c:pt idx="241">
                  <c:v>2.0083299999999999</c:v>
                </c:pt>
                <c:pt idx="242">
                  <c:v>2.01667</c:v>
                </c:pt>
                <c:pt idx="243">
                  <c:v>2.0249999999999999</c:v>
                </c:pt>
                <c:pt idx="244">
                  <c:v>2.0333299999999999</c:v>
                </c:pt>
                <c:pt idx="245">
                  <c:v>2.0416699999999999</c:v>
                </c:pt>
                <c:pt idx="246">
                  <c:v>2.0499999999999998</c:v>
                </c:pt>
                <c:pt idx="247">
                  <c:v>2.0583300000000002</c:v>
                </c:pt>
                <c:pt idx="248">
                  <c:v>2.0666699999999998</c:v>
                </c:pt>
                <c:pt idx="249">
                  <c:v>2.0750000000000002</c:v>
                </c:pt>
                <c:pt idx="250">
                  <c:v>2.0833300000000001</c:v>
                </c:pt>
                <c:pt idx="251">
                  <c:v>2.0916700000000001</c:v>
                </c:pt>
                <c:pt idx="252">
                  <c:v>2.1</c:v>
                </c:pt>
                <c:pt idx="253">
                  <c:v>2.10833</c:v>
                </c:pt>
                <c:pt idx="254">
                  <c:v>2.1166700000000001</c:v>
                </c:pt>
                <c:pt idx="255">
                  <c:v>2.125</c:v>
                </c:pt>
                <c:pt idx="256">
                  <c:v>2.1333299999999999</c:v>
                </c:pt>
                <c:pt idx="257">
                  <c:v>2.14167</c:v>
                </c:pt>
                <c:pt idx="258">
                  <c:v>2.15</c:v>
                </c:pt>
                <c:pt idx="259">
                  <c:v>2.1583299999999999</c:v>
                </c:pt>
                <c:pt idx="260">
                  <c:v>2.1666699999999999</c:v>
                </c:pt>
                <c:pt idx="261">
                  <c:v>2.1749999999999998</c:v>
                </c:pt>
                <c:pt idx="262">
                  <c:v>2.1833300000000002</c:v>
                </c:pt>
                <c:pt idx="263">
                  <c:v>2.1916699999999998</c:v>
                </c:pt>
                <c:pt idx="264">
                  <c:v>2.2000000000000002</c:v>
                </c:pt>
                <c:pt idx="265">
                  <c:v>2.2083300000000001</c:v>
                </c:pt>
                <c:pt idx="266">
                  <c:v>2.2166700000000001</c:v>
                </c:pt>
                <c:pt idx="267">
                  <c:v>2.2250000000000001</c:v>
                </c:pt>
                <c:pt idx="268">
                  <c:v>2.23333</c:v>
                </c:pt>
                <c:pt idx="269">
                  <c:v>2.2416700000000001</c:v>
                </c:pt>
                <c:pt idx="270">
                  <c:v>2.25</c:v>
                </c:pt>
                <c:pt idx="271">
                  <c:v>2.2583299999999999</c:v>
                </c:pt>
                <c:pt idx="272">
                  <c:v>2.26667</c:v>
                </c:pt>
                <c:pt idx="273">
                  <c:v>2.2749999999999999</c:v>
                </c:pt>
                <c:pt idx="274">
                  <c:v>2.2833299999999999</c:v>
                </c:pt>
                <c:pt idx="275">
                  <c:v>2.2916699999999999</c:v>
                </c:pt>
                <c:pt idx="276">
                  <c:v>2.2999999999999998</c:v>
                </c:pt>
                <c:pt idx="277">
                  <c:v>2.3083300000000002</c:v>
                </c:pt>
                <c:pt idx="278">
                  <c:v>2.3166699999999998</c:v>
                </c:pt>
                <c:pt idx="279">
                  <c:v>2.3250000000000002</c:v>
                </c:pt>
                <c:pt idx="280">
                  <c:v>2.3333300000000001</c:v>
                </c:pt>
                <c:pt idx="281">
                  <c:v>2.3416700000000001</c:v>
                </c:pt>
                <c:pt idx="282">
                  <c:v>2.35</c:v>
                </c:pt>
                <c:pt idx="283">
                  <c:v>2.35833</c:v>
                </c:pt>
                <c:pt idx="284">
                  <c:v>2.3666700000000001</c:v>
                </c:pt>
                <c:pt idx="285">
                  <c:v>2.375</c:v>
                </c:pt>
                <c:pt idx="286">
                  <c:v>2.3833299999999999</c:v>
                </c:pt>
                <c:pt idx="287">
                  <c:v>2.39167</c:v>
                </c:pt>
                <c:pt idx="288">
                  <c:v>2.4</c:v>
                </c:pt>
                <c:pt idx="289">
                  <c:v>2.4083299999999999</c:v>
                </c:pt>
                <c:pt idx="290">
                  <c:v>2.4166699999999999</c:v>
                </c:pt>
                <c:pt idx="291">
                  <c:v>2.4249999999999998</c:v>
                </c:pt>
                <c:pt idx="292">
                  <c:v>2.4333300000000002</c:v>
                </c:pt>
                <c:pt idx="293">
                  <c:v>2.4416699999999998</c:v>
                </c:pt>
                <c:pt idx="294">
                  <c:v>2.4500000000000002</c:v>
                </c:pt>
                <c:pt idx="295">
                  <c:v>2.4583300000000001</c:v>
                </c:pt>
                <c:pt idx="296">
                  <c:v>2.4666700000000001</c:v>
                </c:pt>
                <c:pt idx="297">
                  <c:v>2.4750000000000001</c:v>
                </c:pt>
                <c:pt idx="298">
                  <c:v>2.48333</c:v>
                </c:pt>
                <c:pt idx="299">
                  <c:v>2.4916700000000001</c:v>
                </c:pt>
                <c:pt idx="300">
                  <c:v>2.5</c:v>
                </c:pt>
                <c:pt idx="301">
                  <c:v>2.5083299999999999</c:v>
                </c:pt>
                <c:pt idx="302">
                  <c:v>2.51667</c:v>
                </c:pt>
                <c:pt idx="303">
                  <c:v>2.5249999999999999</c:v>
                </c:pt>
                <c:pt idx="304">
                  <c:v>2.5333299999999999</c:v>
                </c:pt>
                <c:pt idx="305">
                  <c:v>2.5416699999999999</c:v>
                </c:pt>
                <c:pt idx="306">
                  <c:v>2.5499999999999998</c:v>
                </c:pt>
                <c:pt idx="307">
                  <c:v>2.5583300000000002</c:v>
                </c:pt>
                <c:pt idx="308">
                  <c:v>2.5666699999999998</c:v>
                </c:pt>
                <c:pt idx="309">
                  <c:v>2.5750000000000002</c:v>
                </c:pt>
                <c:pt idx="310">
                  <c:v>2.5833300000000001</c:v>
                </c:pt>
                <c:pt idx="311">
                  <c:v>2.5916700000000001</c:v>
                </c:pt>
                <c:pt idx="312">
                  <c:v>2.6</c:v>
                </c:pt>
                <c:pt idx="313">
                  <c:v>2.60833</c:v>
                </c:pt>
                <c:pt idx="314">
                  <c:v>2.6166700000000001</c:v>
                </c:pt>
                <c:pt idx="315">
                  <c:v>2.625</c:v>
                </c:pt>
                <c:pt idx="316">
                  <c:v>2.6333299999999999</c:v>
                </c:pt>
                <c:pt idx="317">
                  <c:v>2.64167</c:v>
                </c:pt>
                <c:pt idx="318">
                  <c:v>2.65</c:v>
                </c:pt>
                <c:pt idx="319">
                  <c:v>2.6583299999999999</c:v>
                </c:pt>
                <c:pt idx="320">
                  <c:v>2.6666699999999999</c:v>
                </c:pt>
                <c:pt idx="321">
                  <c:v>2.6749999999999998</c:v>
                </c:pt>
                <c:pt idx="322">
                  <c:v>2.6833300000000002</c:v>
                </c:pt>
                <c:pt idx="323">
                  <c:v>2.6916699999999998</c:v>
                </c:pt>
                <c:pt idx="324">
                  <c:v>2.7</c:v>
                </c:pt>
                <c:pt idx="325">
                  <c:v>2.7083300000000001</c:v>
                </c:pt>
                <c:pt idx="326">
                  <c:v>2.7166700000000001</c:v>
                </c:pt>
                <c:pt idx="327">
                  <c:v>2.7250000000000001</c:v>
                </c:pt>
                <c:pt idx="328">
                  <c:v>2.73333</c:v>
                </c:pt>
                <c:pt idx="329">
                  <c:v>2.7416700000000001</c:v>
                </c:pt>
                <c:pt idx="330">
                  <c:v>2.75</c:v>
                </c:pt>
                <c:pt idx="331">
                  <c:v>2.7583299999999999</c:v>
                </c:pt>
                <c:pt idx="332">
                  <c:v>2.76667</c:v>
                </c:pt>
                <c:pt idx="333">
                  <c:v>2.7749999999999999</c:v>
                </c:pt>
                <c:pt idx="334">
                  <c:v>2.7833299999999999</c:v>
                </c:pt>
                <c:pt idx="335">
                  <c:v>2.7916699999999999</c:v>
                </c:pt>
                <c:pt idx="336">
                  <c:v>2.8</c:v>
                </c:pt>
                <c:pt idx="337">
                  <c:v>2.8083300000000002</c:v>
                </c:pt>
                <c:pt idx="338">
                  <c:v>2.8166699999999998</c:v>
                </c:pt>
                <c:pt idx="339">
                  <c:v>2.8250000000000002</c:v>
                </c:pt>
                <c:pt idx="340">
                  <c:v>2.8333300000000001</c:v>
                </c:pt>
                <c:pt idx="341">
                  <c:v>2.8416700000000001</c:v>
                </c:pt>
                <c:pt idx="342">
                  <c:v>2.85</c:v>
                </c:pt>
                <c:pt idx="343">
                  <c:v>2.85833</c:v>
                </c:pt>
                <c:pt idx="344">
                  <c:v>2.8666700000000001</c:v>
                </c:pt>
                <c:pt idx="345">
                  <c:v>2.875</c:v>
                </c:pt>
                <c:pt idx="346">
                  <c:v>2.8833299999999999</c:v>
                </c:pt>
                <c:pt idx="347">
                  <c:v>2.89167</c:v>
                </c:pt>
                <c:pt idx="348">
                  <c:v>2.9</c:v>
                </c:pt>
                <c:pt idx="349">
                  <c:v>2.9083299999999999</c:v>
                </c:pt>
                <c:pt idx="350">
                  <c:v>2.9166699999999999</c:v>
                </c:pt>
                <c:pt idx="351">
                  <c:v>2.9249999999999998</c:v>
                </c:pt>
                <c:pt idx="352">
                  <c:v>2.9333300000000002</c:v>
                </c:pt>
                <c:pt idx="353">
                  <c:v>2.9416699999999998</c:v>
                </c:pt>
                <c:pt idx="354">
                  <c:v>2.95</c:v>
                </c:pt>
                <c:pt idx="355">
                  <c:v>2.9583300000000001</c:v>
                </c:pt>
                <c:pt idx="356">
                  <c:v>2.9666700000000001</c:v>
                </c:pt>
                <c:pt idx="357">
                  <c:v>2.9750000000000001</c:v>
                </c:pt>
                <c:pt idx="358">
                  <c:v>2.98333</c:v>
                </c:pt>
                <c:pt idx="359">
                  <c:v>2.9916700000000001</c:v>
                </c:pt>
                <c:pt idx="360">
                  <c:v>3</c:v>
                </c:pt>
                <c:pt idx="361">
                  <c:v>3.0083299999999999</c:v>
                </c:pt>
                <c:pt idx="362">
                  <c:v>3.01667</c:v>
                </c:pt>
                <c:pt idx="363">
                  <c:v>3.0249999999999999</c:v>
                </c:pt>
                <c:pt idx="364">
                  <c:v>3.0333299999999999</c:v>
                </c:pt>
                <c:pt idx="365">
                  <c:v>3.0416699999999999</c:v>
                </c:pt>
                <c:pt idx="366">
                  <c:v>3.05</c:v>
                </c:pt>
                <c:pt idx="367">
                  <c:v>3.0583300000000002</c:v>
                </c:pt>
                <c:pt idx="368">
                  <c:v>3.0666699999999998</c:v>
                </c:pt>
                <c:pt idx="369">
                  <c:v>3.0750000000000002</c:v>
                </c:pt>
                <c:pt idx="370">
                  <c:v>3.0833300000000001</c:v>
                </c:pt>
                <c:pt idx="371">
                  <c:v>3.0916700000000001</c:v>
                </c:pt>
                <c:pt idx="372">
                  <c:v>3.1</c:v>
                </c:pt>
                <c:pt idx="373">
                  <c:v>3.10833</c:v>
                </c:pt>
                <c:pt idx="374">
                  <c:v>3.1166700000000001</c:v>
                </c:pt>
                <c:pt idx="375">
                  <c:v>3.125</c:v>
                </c:pt>
                <c:pt idx="376">
                  <c:v>3.1333299999999999</c:v>
                </c:pt>
                <c:pt idx="377">
                  <c:v>3.14167</c:v>
                </c:pt>
                <c:pt idx="378">
                  <c:v>3.15</c:v>
                </c:pt>
                <c:pt idx="379">
                  <c:v>3.1583299999999999</c:v>
                </c:pt>
                <c:pt idx="380">
                  <c:v>3.1666699999999999</c:v>
                </c:pt>
                <c:pt idx="381">
                  <c:v>3.1749999999999998</c:v>
                </c:pt>
                <c:pt idx="382">
                  <c:v>3.1833300000000002</c:v>
                </c:pt>
                <c:pt idx="383">
                  <c:v>3.1916699999999998</c:v>
                </c:pt>
                <c:pt idx="384">
                  <c:v>3.2</c:v>
                </c:pt>
                <c:pt idx="385">
                  <c:v>3.2083300000000001</c:v>
                </c:pt>
                <c:pt idx="386">
                  <c:v>3.2166700000000001</c:v>
                </c:pt>
                <c:pt idx="387">
                  <c:v>3.2250000000000001</c:v>
                </c:pt>
                <c:pt idx="388">
                  <c:v>3.23333</c:v>
                </c:pt>
                <c:pt idx="389">
                  <c:v>3.2416700000000001</c:v>
                </c:pt>
                <c:pt idx="390">
                  <c:v>3.25</c:v>
                </c:pt>
                <c:pt idx="391">
                  <c:v>3.2583299999999999</c:v>
                </c:pt>
                <c:pt idx="392">
                  <c:v>3.26667</c:v>
                </c:pt>
                <c:pt idx="393">
                  <c:v>3.2749999999999999</c:v>
                </c:pt>
                <c:pt idx="394">
                  <c:v>3.2833299999999999</c:v>
                </c:pt>
                <c:pt idx="395">
                  <c:v>3.2916699999999999</c:v>
                </c:pt>
                <c:pt idx="396">
                  <c:v>3.3</c:v>
                </c:pt>
                <c:pt idx="397">
                  <c:v>3.3083300000000002</c:v>
                </c:pt>
                <c:pt idx="398">
                  <c:v>3.3166699999999998</c:v>
                </c:pt>
                <c:pt idx="399">
                  <c:v>3.3250000000000002</c:v>
                </c:pt>
                <c:pt idx="400">
                  <c:v>3.3333300000000001</c:v>
                </c:pt>
                <c:pt idx="401">
                  <c:v>3.3416700000000001</c:v>
                </c:pt>
                <c:pt idx="402">
                  <c:v>3.35</c:v>
                </c:pt>
                <c:pt idx="403">
                  <c:v>3.35833</c:v>
                </c:pt>
                <c:pt idx="404">
                  <c:v>3.3666700000000001</c:v>
                </c:pt>
                <c:pt idx="405">
                  <c:v>3.375</c:v>
                </c:pt>
                <c:pt idx="406">
                  <c:v>3.3833299999999999</c:v>
                </c:pt>
                <c:pt idx="407">
                  <c:v>3.39167</c:v>
                </c:pt>
                <c:pt idx="408">
                  <c:v>3.4</c:v>
                </c:pt>
                <c:pt idx="409">
                  <c:v>3.4083299999999999</c:v>
                </c:pt>
                <c:pt idx="410">
                  <c:v>3.4166699999999999</c:v>
                </c:pt>
                <c:pt idx="411">
                  <c:v>3.4249999999999998</c:v>
                </c:pt>
                <c:pt idx="412">
                  <c:v>3.4333300000000002</c:v>
                </c:pt>
                <c:pt idx="413">
                  <c:v>3.4416699999999998</c:v>
                </c:pt>
                <c:pt idx="414">
                  <c:v>3.45</c:v>
                </c:pt>
                <c:pt idx="415">
                  <c:v>3.4583300000000001</c:v>
                </c:pt>
                <c:pt idx="416">
                  <c:v>3.4666700000000001</c:v>
                </c:pt>
                <c:pt idx="417">
                  <c:v>3.4750000000000001</c:v>
                </c:pt>
                <c:pt idx="418">
                  <c:v>3.48333</c:v>
                </c:pt>
                <c:pt idx="419">
                  <c:v>3.4916700000000001</c:v>
                </c:pt>
                <c:pt idx="420">
                  <c:v>3.5</c:v>
                </c:pt>
                <c:pt idx="421">
                  <c:v>3.5083299999999999</c:v>
                </c:pt>
                <c:pt idx="422">
                  <c:v>3.51667</c:v>
                </c:pt>
                <c:pt idx="423">
                  <c:v>3.5249999999999999</c:v>
                </c:pt>
                <c:pt idx="424">
                  <c:v>3.5333299999999999</c:v>
                </c:pt>
                <c:pt idx="425">
                  <c:v>3.5416699999999999</c:v>
                </c:pt>
                <c:pt idx="426">
                  <c:v>3.55</c:v>
                </c:pt>
                <c:pt idx="427">
                  <c:v>3.5583300000000002</c:v>
                </c:pt>
                <c:pt idx="428">
                  <c:v>3.5666699999999998</c:v>
                </c:pt>
                <c:pt idx="429">
                  <c:v>3.5750000000000002</c:v>
                </c:pt>
                <c:pt idx="430">
                  <c:v>3.5833300000000001</c:v>
                </c:pt>
                <c:pt idx="431">
                  <c:v>3.5916700000000001</c:v>
                </c:pt>
                <c:pt idx="432">
                  <c:v>3.6</c:v>
                </c:pt>
                <c:pt idx="433">
                  <c:v>3.60833</c:v>
                </c:pt>
                <c:pt idx="434">
                  <c:v>3.6166700000000001</c:v>
                </c:pt>
                <c:pt idx="435">
                  <c:v>3.625</c:v>
                </c:pt>
                <c:pt idx="436">
                  <c:v>3.6333299999999999</c:v>
                </c:pt>
                <c:pt idx="437">
                  <c:v>3.64167</c:v>
                </c:pt>
                <c:pt idx="438">
                  <c:v>3.65</c:v>
                </c:pt>
                <c:pt idx="439">
                  <c:v>3.6583299999999999</c:v>
                </c:pt>
                <c:pt idx="440">
                  <c:v>3.6666699999999999</c:v>
                </c:pt>
                <c:pt idx="441">
                  <c:v>3.6749999999999998</c:v>
                </c:pt>
                <c:pt idx="442">
                  <c:v>3.6833300000000002</c:v>
                </c:pt>
                <c:pt idx="443">
                  <c:v>3.6916699999999998</c:v>
                </c:pt>
                <c:pt idx="444">
                  <c:v>3.7</c:v>
                </c:pt>
                <c:pt idx="445">
                  <c:v>3.7083300000000001</c:v>
                </c:pt>
                <c:pt idx="446">
                  <c:v>3.7166700000000001</c:v>
                </c:pt>
                <c:pt idx="447">
                  <c:v>3.7250000000000001</c:v>
                </c:pt>
                <c:pt idx="448">
                  <c:v>3.73333</c:v>
                </c:pt>
                <c:pt idx="449">
                  <c:v>3.7416700000000001</c:v>
                </c:pt>
                <c:pt idx="450">
                  <c:v>3.75</c:v>
                </c:pt>
                <c:pt idx="451">
                  <c:v>3.7583299999999999</c:v>
                </c:pt>
                <c:pt idx="452">
                  <c:v>3.76667</c:v>
                </c:pt>
                <c:pt idx="453">
                  <c:v>3.7749999999999999</c:v>
                </c:pt>
                <c:pt idx="454">
                  <c:v>3.7833299999999999</c:v>
                </c:pt>
                <c:pt idx="455">
                  <c:v>3.7916699999999999</c:v>
                </c:pt>
                <c:pt idx="456">
                  <c:v>3.8</c:v>
                </c:pt>
                <c:pt idx="457">
                  <c:v>3.8083300000000002</c:v>
                </c:pt>
                <c:pt idx="458">
                  <c:v>3.8166699999999998</c:v>
                </c:pt>
                <c:pt idx="459">
                  <c:v>3.8250000000000002</c:v>
                </c:pt>
                <c:pt idx="460">
                  <c:v>3.8333300000000001</c:v>
                </c:pt>
                <c:pt idx="461">
                  <c:v>3.8416700000000001</c:v>
                </c:pt>
                <c:pt idx="462">
                  <c:v>3.85</c:v>
                </c:pt>
                <c:pt idx="463">
                  <c:v>3.85833</c:v>
                </c:pt>
                <c:pt idx="464">
                  <c:v>3.8666700000000001</c:v>
                </c:pt>
                <c:pt idx="465">
                  <c:v>3.875</c:v>
                </c:pt>
                <c:pt idx="466">
                  <c:v>3.8833299999999999</c:v>
                </c:pt>
                <c:pt idx="467">
                  <c:v>3.89167</c:v>
                </c:pt>
                <c:pt idx="468">
                  <c:v>3.9</c:v>
                </c:pt>
                <c:pt idx="469">
                  <c:v>3.9083299999999999</c:v>
                </c:pt>
                <c:pt idx="470">
                  <c:v>3.9166699999999999</c:v>
                </c:pt>
                <c:pt idx="471">
                  <c:v>3.9249999999999998</c:v>
                </c:pt>
                <c:pt idx="472">
                  <c:v>3.9333300000000002</c:v>
                </c:pt>
                <c:pt idx="473">
                  <c:v>3.9416699999999998</c:v>
                </c:pt>
                <c:pt idx="474">
                  <c:v>3.95</c:v>
                </c:pt>
                <c:pt idx="475">
                  <c:v>3.9583300000000001</c:v>
                </c:pt>
                <c:pt idx="476">
                  <c:v>3.9666700000000001</c:v>
                </c:pt>
                <c:pt idx="477">
                  <c:v>3.9750000000000001</c:v>
                </c:pt>
                <c:pt idx="478">
                  <c:v>3.98333</c:v>
                </c:pt>
                <c:pt idx="479">
                  <c:v>3.9916700000000001</c:v>
                </c:pt>
                <c:pt idx="480">
                  <c:v>4</c:v>
                </c:pt>
                <c:pt idx="481">
                  <c:v>4.0083299999999999</c:v>
                </c:pt>
                <c:pt idx="482">
                  <c:v>4.0166700000000004</c:v>
                </c:pt>
                <c:pt idx="483">
                  <c:v>4.0250000000000004</c:v>
                </c:pt>
                <c:pt idx="484">
                  <c:v>4.0333300000000003</c:v>
                </c:pt>
                <c:pt idx="485">
                  <c:v>4.0416699999999999</c:v>
                </c:pt>
                <c:pt idx="486">
                  <c:v>4.05</c:v>
                </c:pt>
                <c:pt idx="487">
                  <c:v>4.0583299999999998</c:v>
                </c:pt>
                <c:pt idx="488">
                  <c:v>4.0666700000000002</c:v>
                </c:pt>
                <c:pt idx="489">
                  <c:v>4.0750000000000002</c:v>
                </c:pt>
                <c:pt idx="490">
                  <c:v>4.0833300000000001</c:v>
                </c:pt>
                <c:pt idx="491">
                  <c:v>4.0916699999999997</c:v>
                </c:pt>
                <c:pt idx="492">
                  <c:v>4.0999999999999996</c:v>
                </c:pt>
                <c:pt idx="493">
                  <c:v>4.1083299999999996</c:v>
                </c:pt>
                <c:pt idx="494">
                  <c:v>4.1166700000000001</c:v>
                </c:pt>
                <c:pt idx="495">
                  <c:v>4.125</c:v>
                </c:pt>
                <c:pt idx="496">
                  <c:v>4.1333299999999999</c:v>
                </c:pt>
                <c:pt idx="497">
                  <c:v>4.1416700000000004</c:v>
                </c:pt>
                <c:pt idx="498">
                  <c:v>4.1500000000000004</c:v>
                </c:pt>
                <c:pt idx="499">
                  <c:v>4.1583300000000003</c:v>
                </c:pt>
                <c:pt idx="500">
                  <c:v>4.1666699999999999</c:v>
                </c:pt>
                <c:pt idx="501">
                  <c:v>4.1749999999999998</c:v>
                </c:pt>
                <c:pt idx="502">
                  <c:v>4.1833299999999998</c:v>
                </c:pt>
                <c:pt idx="503">
                  <c:v>4.1916700000000002</c:v>
                </c:pt>
                <c:pt idx="504">
                  <c:v>4.2</c:v>
                </c:pt>
                <c:pt idx="505">
                  <c:v>4.2083300000000001</c:v>
                </c:pt>
                <c:pt idx="506">
                  <c:v>4.2166699999999997</c:v>
                </c:pt>
                <c:pt idx="507">
                  <c:v>4.2249999999999996</c:v>
                </c:pt>
                <c:pt idx="508">
                  <c:v>4.2333299999999996</c:v>
                </c:pt>
                <c:pt idx="509">
                  <c:v>4.2416700000000001</c:v>
                </c:pt>
                <c:pt idx="510">
                  <c:v>4.25</c:v>
                </c:pt>
                <c:pt idx="511">
                  <c:v>4.2583299999999999</c:v>
                </c:pt>
                <c:pt idx="512">
                  <c:v>4.2666700000000004</c:v>
                </c:pt>
                <c:pt idx="513">
                  <c:v>4.2750000000000004</c:v>
                </c:pt>
                <c:pt idx="514">
                  <c:v>4.2833300000000003</c:v>
                </c:pt>
                <c:pt idx="515">
                  <c:v>4.2916699999999999</c:v>
                </c:pt>
                <c:pt idx="516">
                  <c:v>4.3</c:v>
                </c:pt>
                <c:pt idx="517">
                  <c:v>4.3083299999999998</c:v>
                </c:pt>
                <c:pt idx="518">
                  <c:v>4.3166700000000002</c:v>
                </c:pt>
                <c:pt idx="519">
                  <c:v>4.3250000000000002</c:v>
                </c:pt>
                <c:pt idx="520">
                  <c:v>4.3333300000000001</c:v>
                </c:pt>
                <c:pt idx="521">
                  <c:v>4.3416699999999997</c:v>
                </c:pt>
                <c:pt idx="522">
                  <c:v>4.3499999999999996</c:v>
                </c:pt>
                <c:pt idx="523">
                  <c:v>4.3583299999999996</c:v>
                </c:pt>
                <c:pt idx="524">
                  <c:v>4.3666700000000001</c:v>
                </c:pt>
                <c:pt idx="525">
                  <c:v>4.375</c:v>
                </c:pt>
                <c:pt idx="526">
                  <c:v>4.3833299999999999</c:v>
                </c:pt>
                <c:pt idx="527">
                  <c:v>4.3916700000000004</c:v>
                </c:pt>
                <c:pt idx="528">
                  <c:v>4.4000000000000004</c:v>
                </c:pt>
                <c:pt idx="529">
                  <c:v>4.4083300000000003</c:v>
                </c:pt>
                <c:pt idx="530">
                  <c:v>4.4166699999999999</c:v>
                </c:pt>
                <c:pt idx="531">
                  <c:v>4.4249999999999998</c:v>
                </c:pt>
                <c:pt idx="532">
                  <c:v>4.4333299999999998</c:v>
                </c:pt>
                <c:pt idx="533">
                  <c:v>4.4416700000000002</c:v>
                </c:pt>
                <c:pt idx="534">
                  <c:v>4.45</c:v>
                </c:pt>
                <c:pt idx="535">
                  <c:v>4.4583300000000001</c:v>
                </c:pt>
                <c:pt idx="536">
                  <c:v>4.4666699999999997</c:v>
                </c:pt>
                <c:pt idx="537">
                  <c:v>4.4749999999999996</c:v>
                </c:pt>
                <c:pt idx="538">
                  <c:v>4.4833299999999996</c:v>
                </c:pt>
                <c:pt idx="539">
                  <c:v>4.4916700000000001</c:v>
                </c:pt>
                <c:pt idx="540">
                  <c:v>4.5</c:v>
                </c:pt>
                <c:pt idx="541">
                  <c:v>4.5083299999999999</c:v>
                </c:pt>
                <c:pt idx="542">
                  <c:v>4.5166700000000004</c:v>
                </c:pt>
                <c:pt idx="543">
                  <c:v>4.5250000000000004</c:v>
                </c:pt>
                <c:pt idx="544">
                  <c:v>4.5333300000000003</c:v>
                </c:pt>
                <c:pt idx="545">
                  <c:v>4.5416699999999999</c:v>
                </c:pt>
                <c:pt idx="546">
                  <c:v>4.55</c:v>
                </c:pt>
                <c:pt idx="547">
                  <c:v>4.5583299999999998</c:v>
                </c:pt>
                <c:pt idx="548">
                  <c:v>4.5666700000000002</c:v>
                </c:pt>
                <c:pt idx="549">
                  <c:v>4.5750000000000002</c:v>
                </c:pt>
                <c:pt idx="550">
                  <c:v>4.5833300000000001</c:v>
                </c:pt>
                <c:pt idx="551">
                  <c:v>4.5916699999999997</c:v>
                </c:pt>
                <c:pt idx="552">
                  <c:v>4.5999999999999996</c:v>
                </c:pt>
                <c:pt idx="553">
                  <c:v>4.6083299999999996</c:v>
                </c:pt>
                <c:pt idx="554">
                  <c:v>4.6166700000000001</c:v>
                </c:pt>
                <c:pt idx="555">
                  <c:v>4.625</c:v>
                </c:pt>
                <c:pt idx="556">
                  <c:v>4.6333299999999999</c:v>
                </c:pt>
                <c:pt idx="557">
                  <c:v>4.6416700000000004</c:v>
                </c:pt>
                <c:pt idx="558">
                  <c:v>4.6500000000000004</c:v>
                </c:pt>
                <c:pt idx="559">
                  <c:v>4.6583300000000003</c:v>
                </c:pt>
                <c:pt idx="560">
                  <c:v>4.6666699999999999</c:v>
                </c:pt>
                <c:pt idx="561">
                  <c:v>4.6749999999999998</c:v>
                </c:pt>
                <c:pt idx="562">
                  <c:v>4.6833299999999998</c:v>
                </c:pt>
                <c:pt idx="563">
                  <c:v>4.6916700000000002</c:v>
                </c:pt>
                <c:pt idx="564">
                  <c:v>4.7</c:v>
                </c:pt>
                <c:pt idx="565">
                  <c:v>4.7083300000000001</c:v>
                </c:pt>
                <c:pt idx="566">
                  <c:v>4.7166699999999997</c:v>
                </c:pt>
                <c:pt idx="567">
                  <c:v>4.7249999999999996</c:v>
                </c:pt>
                <c:pt idx="568">
                  <c:v>4.7333299999999996</c:v>
                </c:pt>
                <c:pt idx="569">
                  <c:v>4.7416700000000001</c:v>
                </c:pt>
                <c:pt idx="570">
                  <c:v>4.75</c:v>
                </c:pt>
                <c:pt idx="571">
                  <c:v>4.7583299999999999</c:v>
                </c:pt>
                <c:pt idx="572">
                  <c:v>4.7666700000000004</c:v>
                </c:pt>
                <c:pt idx="573">
                  <c:v>4.7750000000000004</c:v>
                </c:pt>
                <c:pt idx="574">
                  <c:v>4.7833300000000003</c:v>
                </c:pt>
                <c:pt idx="575">
                  <c:v>4.7916699999999999</c:v>
                </c:pt>
                <c:pt idx="576">
                  <c:v>4.8</c:v>
                </c:pt>
                <c:pt idx="577">
                  <c:v>4.8083299999999998</c:v>
                </c:pt>
                <c:pt idx="578">
                  <c:v>4.8166700000000002</c:v>
                </c:pt>
                <c:pt idx="579">
                  <c:v>4.8250000000000002</c:v>
                </c:pt>
                <c:pt idx="580">
                  <c:v>4.8333300000000001</c:v>
                </c:pt>
                <c:pt idx="581">
                  <c:v>4.8416699999999997</c:v>
                </c:pt>
                <c:pt idx="582">
                  <c:v>4.8499999999999996</c:v>
                </c:pt>
                <c:pt idx="583">
                  <c:v>4.8583299999999996</c:v>
                </c:pt>
                <c:pt idx="584">
                  <c:v>4.8666700000000001</c:v>
                </c:pt>
                <c:pt idx="585">
                  <c:v>4.875</c:v>
                </c:pt>
                <c:pt idx="586">
                  <c:v>4.8833299999999999</c:v>
                </c:pt>
                <c:pt idx="587">
                  <c:v>4.8916700000000004</c:v>
                </c:pt>
                <c:pt idx="588">
                  <c:v>4.9000000000000004</c:v>
                </c:pt>
                <c:pt idx="589">
                  <c:v>4.9083300000000003</c:v>
                </c:pt>
                <c:pt idx="590">
                  <c:v>4.9166699999999999</c:v>
                </c:pt>
                <c:pt idx="591">
                  <c:v>4.9249999999999998</c:v>
                </c:pt>
                <c:pt idx="592">
                  <c:v>4.9333299999999998</c:v>
                </c:pt>
                <c:pt idx="593">
                  <c:v>4.9416700000000002</c:v>
                </c:pt>
                <c:pt idx="594">
                  <c:v>4.95</c:v>
                </c:pt>
                <c:pt idx="595">
                  <c:v>4.9583300000000001</c:v>
                </c:pt>
                <c:pt idx="596">
                  <c:v>4.9666699999999997</c:v>
                </c:pt>
                <c:pt idx="597">
                  <c:v>4.9749999999999996</c:v>
                </c:pt>
                <c:pt idx="598">
                  <c:v>4.9833299999999996</c:v>
                </c:pt>
                <c:pt idx="599">
                  <c:v>4.9916700000000001</c:v>
                </c:pt>
                <c:pt idx="600">
                  <c:v>5</c:v>
                </c:pt>
                <c:pt idx="601">
                  <c:v>5.0083299999999999</c:v>
                </c:pt>
                <c:pt idx="602">
                  <c:v>5.0166700000000004</c:v>
                </c:pt>
                <c:pt idx="603">
                  <c:v>5.0250000000000004</c:v>
                </c:pt>
                <c:pt idx="604">
                  <c:v>5.0333300000000003</c:v>
                </c:pt>
                <c:pt idx="605">
                  <c:v>5.0416699999999999</c:v>
                </c:pt>
                <c:pt idx="606">
                  <c:v>5.05</c:v>
                </c:pt>
                <c:pt idx="607">
                  <c:v>5.0583299999999998</c:v>
                </c:pt>
                <c:pt idx="608">
                  <c:v>5.0666700000000002</c:v>
                </c:pt>
                <c:pt idx="609">
                  <c:v>5.0750000000000002</c:v>
                </c:pt>
                <c:pt idx="610">
                  <c:v>5.0833300000000001</c:v>
                </c:pt>
                <c:pt idx="611">
                  <c:v>5.0916699999999997</c:v>
                </c:pt>
                <c:pt idx="612">
                  <c:v>5.0999999999999996</c:v>
                </c:pt>
                <c:pt idx="613">
                  <c:v>5.1083299999999996</c:v>
                </c:pt>
                <c:pt idx="614">
                  <c:v>5.1166700000000001</c:v>
                </c:pt>
                <c:pt idx="615">
                  <c:v>5.125</c:v>
                </c:pt>
                <c:pt idx="616">
                  <c:v>5.1333299999999999</c:v>
                </c:pt>
                <c:pt idx="617">
                  <c:v>5.1416700000000004</c:v>
                </c:pt>
                <c:pt idx="618">
                  <c:v>5.15</c:v>
                </c:pt>
                <c:pt idx="619">
                  <c:v>5.1583300000000003</c:v>
                </c:pt>
                <c:pt idx="620">
                  <c:v>5.1666699999999999</c:v>
                </c:pt>
                <c:pt idx="621">
                  <c:v>5.1749999999999998</c:v>
                </c:pt>
                <c:pt idx="622">
                  <c:v>5.1833299999999998</c:v>
                </c:pt>
                <c:pt idx="623">
                  <c:v>5.1916700000000002</c:v>
                </c:pt>
                <c:pt idx="624">
                  <c:v>5.2</c:v>
                </c:pt>
                <c:pt idx="625">
                  <c:v>5.2083300000000001</c:v>
                </c:pt>
                <c:pt idx="626">
                  <c:v>5.2166699999999997</c:v>
                </c:pt>
                <c:pt idx="627">
                  <c:v>5.2249999999999996</c:v>
                </c:pt>
                <c:pt idx="628">
                  <c:v>5.2333299999999996</c:v>
                </c:pt>
                <c:pt idx="629">
                  <c:v>5.2416700000000001</c:v>
                </c:pt>
                <c:pt idx="630">
                  <c:v>5.25</c:v>
                </c:pt>
                <c:pt idx="631">
                  <c:v>5.2583299999999999</c:v>
                </c:pt>
                <c:pt idx="632">
                  <c:v>5.2666700000000004</c:v>
                </c:pt>
                <c:pt idx="633">
                  <c:v>5.2750000000000004</c:v>
                </c:pt>
                <c:pt idx="634">
                  <c:v>5.2833300000000003</c:v>
                </c:pt>
                <c:pt idx="635">
                  <c:v>5.2916699999999999</c:v>
                </c:pt>
                <c:pt idx="636">
                  <c:v>5.3</c:v>
                </c:pt>
                <c:pt idx="637">
                  <c:v>5.3083299999999998</c:v>
                </c:pt>
                <c:pt idx="638">
                  <c:v>5.3166700000000002</c:v>
                </c:pt>
                <c:pt idx="639">
                  <c:v>5.3250000000000002</c:v>
                </c:pt>
                <c:pt idx="640">
                  <c:v>5.3333300000000001</c:v>
                </c:pt>
                <c:pt idx="641">
                  <c:v>5.3416699999999997</c:v>
                </c:pt>
                <c:pt idx="642">
                  <c:v>5.35</c:v>
                </c:pt>
                <c:pt idx="643">
                  <c:v>5.3583299999999996</c:v>
                </c:pt>
                <c:pt idx="644">
                  <c:v>5.3666700000000001</c:v>
                </c:pt>
                <c:pt idx="645">
                  <c:v>5.375</c:v>
                </c:pt>
                <c:pt idx="646">
                  <c:v>5.3833299999999999</c:v>
                </c:pt>
                <c:pt idx="647">
                  <c:v>5.3916700000000004</c:v>
                </c:pt>
                <c:pt idx="648">
                  <c:v>5.4</c:v>
                </c:pt>
                <c:pt idx="649">
                  <c:v>5.4083300000000003</c:v>
                </c:pt>
                <c:pt idx="650">
                  <c:v>5.4166699999999999</c:v>
                </c:pt>
                <c:pt idx="651">
                  <c:v>5.4249999999999998</c:v>
                </c:pt>
                <c:pt idx="652">
                  <c:v>5.4333299999999998</c:v>
                </c:pt>
                <c:pt idx="653">
                  <c:v>5.4416700000000002</c:v>
                </c:pt>
                <c:pt idx="654">
                  <c:v>5.45</c:v>
                </c:pt>
                <c:pt idx="655">
                  <c:v>5.4583300000000001</c:v>
                </c:pt>
                <c:pt idx="656">
                  <c:v>5.4666699999999997</c:v>
                </c:pt>
                <c:pt idx="657">
                  <c:v>5.4749999999999996</c:v>
                </c:pt>
                <c:pt idx="658">
                  <c:v>5.4833299999999996</c:v>
                </c:pt>
                <c:pt idx="659">
                  <c:v>5.4916700000000001</c:v>
                </c:pt>
                <c:pt idx="660">
                  <c:v>5.5</c:v>
                </c:pt>
                <c:pt idx="661">
                  <c:v>5.5083299999999999</c:v>
                </c:pt>
                <c:pt idx="662">
                  <c:v>5.5166700000000004</c:v>
                </c:pt>
                <c:pt idx="663">
                  <c:v>5.5250000000000004</c:v>
                </c:pt>
                <c:pt idx="664">
                  <c:v>5.5333300000000003</c:v>
                </c:pt>
                <c:pt idx="665">
                  <c:v>5.5416699999999999</c:v>
                </c:pt>
                <c:pt idx="666">
                  <c:v>5.55</c:v>
                </c:pt>
                <c:pt idx="667">
                  <c:v>5.5583299999999998</c:v>
                </c:pt>
                <c:pt idx="668">
                  <c:v>5.5666700000000002</c:v>
                </c:pt>
                <c:pt idx="669">
                  <c:v>5.5750000000000002</c:v>
                </c:pt>
                <c:pt idx="670">
                  <c:v>5.5833300000000001</c:v>
                </c:pt>
                <c:pt idx="671">
                  <c:v>5.5916699999999997</c:v>
                </c:pt>
                <c:pt idx="672">
                  <c:v>5.6</c:v>
                </c:pt>
                <c:pt idx="673">
                  <c:v>5.6083299999999996</c:v>
                </c:pt>
                <c:pt idx="674">
                  <c:v>5.6166700000000001</c:v>
                </c:pt>
                <c:pt idx="675">
                  <c:v>5.625</c:v>
                </c:pt>
                <c:pt idx="676">
                  <c:v>5.6333299999999999</c:v>
                </c:pt>
                <c:pt idx="677">
                  <c:v>5.6416700000000004</c:v>
                </c:pt>
                <c:pt idx="678">
                  <c:v>5.65</c:v>
                </c:pt>
                <c:pt idx="679">
                  <c:v>5.6583300000000003</c:v>
                </c:pt>
                <c:pt idx="680">
                  <c:v>5.6666699999999999</c:v>
                </c:pt>
                <c:pt idx="681">
                  <c:v>5.6749999999999998</c:v>
                </c:pt>
                <c:pt idx="682">
                  <c:v>5.6833299999999998</c:v>
                </c:pt>
                <c:pt idx="683">
                  <c:v>5.6916700000000002</c:v>
                </c:pt>
                <c:pt idx="684">
                  <c:v>5.7</c:v>
                </c:pt>
                <c:pt idx="685">
                  <c:v>5.7083300000000001</c:v>
                </c:pt>
                <c:pt idx="686">
                  <c:v>5.7166699999999997</c:v>
                </c:pt>
                <c:pt idx="687">
                  <c:v>5.7249999999999996</c:v>
                </c:pt>
                <c:pt idx="688">
                  <c:v>5.7333299999999996</c:v>
                </c:pt>
                <c:pt idx="689">
                  <c:v>5.7416700000000001</c:v>
                </c:pt>
                <c:pt idx="690">
                  <c:v>5.75</c:v>
                </c:pt>
                <c:pt idx="691">
                  <c:v>5.7583299999999999</c:v>
                </c:pt>
                <c:pt idx="692">
                  <c:v>5.7666700000000004</c:v>
                </c:pt>
                <c:pt idx="693">
                  <c:v>5.7750000000000004</c:v>
                </c:pt>
                <c:pt idx="694">
                  <c:v>5.7833300000000003</c:v>
                </c:pt>
                <c:pt idx="695">
                  <c:v>5.7916699999999999</c:v>
                </c:pt>
                <c:pt idx="696">
                  <c:v>5.8</c:v>
                </c:pt>
                <c:pt idx="697">
                  <c:v>5.8083299999999998</c:v>
                </c:pt>
                <c:pt idx="698">
                  <c:v>5.8166700000000002</c:v>
                </c:pt>
                <c:pt idx="699">
                  <c:v>5.8250000000000002</c:v>
                </c:pt>
                <c:pt idx="700">
                  <c:v>5.8333300000000001</c:v>
                </c:pt>
                <c:pt idx="701">
                  <c:v>5.8416699999999997</c:v>
                </c:pt>
                <c:pt idx="702">
                  <c:v>5.85</c:v>
                </c:pt>
                <c:pt idx="703">
                  <c:v>5.8583299999999996</c:v>
                </c:pt>
                <c:pt idx="704">
                  <c:v>5.8666700000000001</c:v>
                </c:pt>
                <c:pt idx="705">
                  <c:v>5.875</c:v>
                </c:pt>
                <c:pt idx="706">
                  <c:v>5.8833299999999999</c:v>
                </c:pt>
                <c:pt idx="707">
                  <c:v>5.8916700000000004</c:v>
                </c:pt>
                <c:pt idx="708">
                  <c:v>5.9</c:v>
                </c:pt>
                <c:pt idx="709">
                  <c:v>5.9083300000000003</c:v>
                </c:pt>
                <c:pt idx="710">
                  <c:v>5.9166699999999999</c:v>
                </c:pt>
                <c:pt idx="711">
                  <c:v>5.9249999999999998</c:v>
                </c:pt>
                <c:pt idx="712">
                  <c:v>5.9333299999999998</c:v>
                </c:pt>
                <c:pt idx="713">
                  <c:v>5.9416700000000002</c:v>
                </c:pt>
                <c:pt idx="714">
                  <c:v>5.95</c:v>
                </c:pt>
                <c:pt idx="715">
                  <c:v>5.9583300000000001</c:v>
                </c:pt>
                <c:pt idx="716">
                  <c:v>5.9666699999999997</c:v>
                </c:pt>
                <c:pt idx="717">
                  <c:v>5.9749999999999996</c:v>
                </c:pt>
                <c:pt idx="718">
                  <c:v>5.9833299999999996</c:v>
                </c:pt>
                <c:pt idx="719">
                  <c:v>5.9916700000000001</c:v>
                </c:pt>
                <c:pt idx="720">
                  <c:v>6</c:v>
                </c:pt>
                <c:pt idx="721">
                  <c:v>6.0083299999999999</c:v>
                </c:pt>
                <c:pt idx="722">
                  <c:v>6.0166700000000004</c:v>
                </c:pt>
                <c:pt idx="723">
                  <c:v>6.0250000000000004</c:v>
                </c:pt>
                <c:pt idx="724">
                  <c:v>6.0333300000000003</c:v>
                </c:pt>
                <c:pt idx="725">
                  <c:v>6.0416699999999999</c:v>
                </c:pt>
                <c:pt idx="726">
                  <c:v>6.05</c:v>
                </c:pt>
                <c:pt idx="727">
                  <c:v>6.0583299999999998</c:v>
                </c:pt>
                <c:pt idx="728">
                  <c:v>6.0666700000000002</c:v>
                </c:pt>
                <c:pt idx="729">
                  <c:v>6.0750000000000002</c:v>
                </c:pt>
                <c:pt idx="730">
                  <c:v>6.0833300000000001</c:v>
                </c:pt>
                <c:pt idx="731">
                  <c:v>6.0916699999999997</c:v>
                </c:pt>
                <c:pt idx="732">
                  <c:v>6.1</c:v>
                </c:pt>
                <c:pt idx="733">
                  <c:v>6.1083299999999996</c:v>
                </c:pt>
                <c:pt idx="734">
                  <c:v>6.1166700000000001</c:v>
                </c:pt>
                <c:pt idx="735">
                  <c:v>6.125</c:v>
                </c:pt>
                <c:pt idx="736">
                  <c:v>6.1333299999999999</c:v>
                </c:pt>
                <c:pt idx="737">
                  <c:v>6.1416700000000004</c:v>
                </c:pt>
                <c:pt idx="738">
                  <c:v>6.15</c:v>
                </c:pt>
                <c:pt idx="739">
                  <c:v>6.1583300000000003</c:v>
                </c:pt>
                <c:pt idx="740">
                  <c:v>6.1666699999999999</c:v>
                </c:pt>
                <c:pt idx="741">
                  <c:v>6.1749999999999998</c:v>
                </c:pt>
                <c:pt idx="742">
                  <c:v>6.1833299999999998</c:v>
                </c:pt>
                <c:pt idx="743">
                  <c:v>6.1916700000000002</c:v>
                </c:pt>
                <c:pt idx="744">
                  <c:v>6.2</c:v>
                </c:pt>
                <c:pt idx="745">
                  <c:v>6.2083300000000001</c:v>
                </c:pt>
                <c:pt idx="746">
                  <c:v>6.2166699999999997</c:v>
                </c:pt>
                <c:pt idx="747">
                  <c:v>6.2249999999999996</c:v>
                </c:pt>
                <c:pt idx="748">
                  <c:v>6.2333299999999996</c:v>
                </c:pt>
                <c:pt idx="749">
                  <c:v>6.2416700000000001</c:v>
                </c:pt>
                <c:pt idx="750">
                  <c:v>6.25</c:v>
                </c:pt>
                <c:pt idx="751">
                  <c:v>6.2583299999999999</c:v>
                </c:pt>
                <c:pt idx="752">
                  <c:v>6.2666700000000004</c:v>
                </c:pt>
                <c:pt idx="753">
                  <c:v>6.2750000000000004</c:v>
                </c:pt>
                <c:pt idx="754">
                  <c:v>6.2833300000000003</c:v>
                </c:pt>
                <c:pt idx="755">
                  <c:v>6.2916699999999999</c:v>
                </c:pt>
                <c:pt idx="756">
                  <c:v>6.3</c:v>
                </c:pt>
                <c:pt idx="757">
                  <c:v>6.3083299999999998</c:v>
                </c:pt>
                <c:pt idx="758">
                  <c:v>6.3166700000000002</c:v>
                </c:pt>
                <c:pt idx="759">
                  <c:v>6.3250000000000002</c:v>
                </c:pt>
                <c:pt idx="760">
                  <c:v>6.3333300000000001</c:v>
                </c:pt>
                <c:pt idx="761">
                  <c:v>6.3416699999999997</c:v>
                </c:pt>
                <c:pt idx="762">
                  <c:v>6.35</c:v>
                </c:pt>
                <c:pt idx="763">
                  <c:v>6.3583299999999996</c:v>
                </c:pt>
                <c:pt idx="764">
                  <c:v>6.3666700000000001</c:v>
                </c:pt>
                <c:pt idx="765">
                  <c:v>6.375</c:v>
                </c:pt>
                <c:pt idx="766">
                  <c:v>6.3833299999999999</c:v>
                </c:pt>
                <c:pt idx="767">
                  <c:v>6.3916700000000004</c:v>
                </c:pt>
                <c:pt idx="768">
                  <c:v>6.4</c:v>
                </c:pt>
                <c:pt idx="769">
                  <c:v>6.4083300000000003</c:v>
                </c:pt>
                <c:pt idx="770">
                  <c:v>6.4166699999999999</c:v>
                </c:pt>
                <c:pt idx="771">
                  <c:v>6.4249999999999998</c:v>
                </c:pt>
                <c:pt idx="772">
                  <c:v>6.4333299999999998</c:v>
                </c:pt>
                <c:pt idx="773">
                  <c:v>6.4416700000000002</c:v>
                </c:pt>
                <c:pt idx="774">
                  <c:v>6.45</c:v>
                </c:pt>
                <c:pt idx="775">
                  <c:v>6.4583300000000001</c:v>
                </c:pt>
                <c:pt idx="776">
                  <c:v>6.4666699999999997</c:v>
                </c:pt>
                <c:pt idx="777">
                  <c:v>6.4749999999999996</c:v>
                </c:pt>
                <c:pt idx="778">
                  <c:v>6.4833299999999996</c:v>
                </c:pt>
                <c:pt idx="779">
                  <c:v>6.4916700000000001</c:v>
                </c:pt>
                <c:pt idx="780">
                  <c:v>6.5</c:v>
                </c:pt>
                <c:pt idx="781">
                  <c:v>6.5083299999999999</c:v>
                </c:pt>
                <c:pt idx="782">
                  <c:v>6.5166700000000004</c:v>
                </c:pt>
                <c:pt idx="783">
                  <c:v>6.5250000000000004</c:v>
                </c:pt>
                <c:pt idx="784">
                  <c:v>6.5333300000000003</c:v>
                </c:pt>
                <c:pt idx="785">
                  <c:v>6.5416699999999999</c:v>
                </c:pt>
                <c:pt idx="786">
                  <c:v>6.55</c:v>
                </c:pt>
                <c:pt idx="787">
                  <c:v>6.5583299999999998</c:v>
                </c:pt>
                <c:pt idx="788">
                  <c:v>6.5666700000000002</c:v>
                </c:pt>
                <c:pt idx="789">
                  <c:v>6.5750000000000002</c:v>
                </c:pt>
                <c:pt idx="790">
                  <c:v>6.5833300000000001</c:v>
                </c:pt>
                <c:pt idx="791">
                  <c:v>6.5916699999999997</c:v>
                </c:pt>
                <c:pt idx="792">
                  <c:v>6.6</c:v>
                </c:pt>
                <c:pt idx="793">
                  <c:v>6.6083299999999996</c:v>
                </c:pt>
                <c:pt idx="794">
                  <c:v>6.6166700000000001</c:v>
                </c:pt>
                <c:pt idx="795">
                  <c:v>6.625</c:v>
                </c:pt>
                <c:pt idx="796">
                  <c:v>6.6333299999999999</c:v>
                </c:pt>
                <c:pt idx="797">
                  <c:v>6.6416700000000004</c:v>
                </c:pt>
                <c:pt idx="798">
                  <c:v>6.65</c:v>
                </c:pt>
                <c:pt idx="799">
                  <c:v>6.6583300000000003</c:v>
                </c:pt>
                <c:pt idx="800">
                  <c:v>6.6666699999999999</c:v>
                </c:pt>
                <c:pt idx="801">
                  <c:v>6.6749999999999998</c:v>
                </c:pt>
                <c:pt idx="802">
                  <c:v>6.6833299999999998</c:v>
                </c:pt>
                <c:pt idx="803">
                  <c:v>6.6916700000000002</c:v>
                </c:pt>
                <c:pt idx="804">
                  <c:v>6.7</c:v>
                </c:pt>
                <c:pt idx="805">
                  <c:v>6.7083300000000001</c:v>
                </c:pt>
                <c:pt idx="806">
                  <c:v>6.7166699999999997</c:v>
                </c:pt>
                <c:pt idx="807">
                  <c:v>6.7249999999999996</c:v>
                </c:pt>
                <c:pt idx="808">
                  <c:v>6.7333299999999996</c:v>
                </c:pt>
                <c:pt idx="809">
                  <c:v>6.7416700000000001</c:v>
                </c:pt>
                <c:pt idx="810">
                  <c:v>6.75</c:v>
                </c:pt>
                <c:pt idx="811">
                  <c:v>6.7583299999999999</c:v>
                </c:pt>
                <c:pt idx="812">
                  <c:v>6.7666700000000004</c:v>
                </c:pt>
                <c:pt idx="813">
                  <c:v>6.7750000000000004</c:v>
                </c:pt>
                <c:pt idx="814">
                  <c:v>6.7833300000000003</c:v>
                </c:pt>
                <c:pt idx="815">
                  <c:v>6.7916699999999999</c:v>
                </c:pt>
                <c:pt idx="816">
                  <c:v>6.8</c:v>
                </c:pt>
                <c:pt idx="817">
                  <c:v>6.8083299999999998</c:v>
                </c:pt>
                <c:pt idx="818">
                  <c:v>6.8166700000000002</c:v>
                </c:pt>
                <c:pt idx="819">
                  <c:v>6.8250000000000002</c:v>
                </c:pt>
                <c:pt idx="820">
                  <c:v>6.8333300000000001</c:v>
                </c:pt>
                <c:pt idx="821">
                  <c:v>6.8416699999999997</c:v>
                </c:pt>
                <c:pt idx="822">
                  <c:v>6.85</c:v>
                </c:pt>
                <c:pt idx="823">
                  <c:v>6.8583299999999996</c:v>
                </c:pt>
                <c:pt idx="824">
                  <c:v>6.8666700000000001</c:v>
                </c:pt>
                <c:pt idx="825">
                  <c:v>6.875</c:v>
                </c:pt>
                <c:pt idx="826">
                  <c:v>6.8833299999999999</c:v>
                </c:pt>
                <c:pt idx="827">
                  <c:v>6.8916700000000004</c:v>
                </c:pt>
                <c:pt idx="828">
                  <c:v>6.9</c:v>
                </c:pt>
                <c:pt idx="829">
                  <c:v>6.9083300000000003</c:v>
                </c:pt>
                <c:pt idx="830">
                  <c:v>6.9166699999999999</c:v>
                </c:pt>
                <c:pt idx="831">
                  <c:v>6.9249999999999998</c:v>
                </c:pt>
                <c:pt idx="832">
                  <c:v>6.9333299999999998</c:v>
                </c:pt>
                <c:pt idx="833">
                  <c:v>6.9416700000000002</c:v>
                </c:pt>
                <c:pt idx="834">
                  <c:v>6.95</c:v>
                </c:pt>
                <c:pt idx="835">
                  <c:v>6.9583300000000001</c:v>
                </c:pt>
                <c:pt idx="836">
                  <c:v>6.9666699999999997</c:v>
                </c:pt>
                <c:pt idx="837">
                  <c:v>6.9749999999999996</c:v>
                </c:pt>
                <c:pt idx="838">
                  <c:v>6.9833299999999996</c:v>
                </c:pt>
                <c:pt idx="839">
                  <c:v>6.9916700000000001</c:v>
                </c:pt>
                <c:pt idx="840">
                  <c:v>7</c:v>
                </c:pt>
              </c:numCache>
            </c:numRef>
          </c:xVal>
          <c:yVal>
            <c:numRef>
              <c:f>Reactions!$C$15:$C$855</c:f>
              <c:numCache>
                <c:formatCode>General</c:formatCode>
                <c:ptCount val="841"/>
                <c:pt idx="0">
                  <c:v>5</c:v>
                </c:pt>
                <c:pt idx="1">
                  <c:v>5</c:v>
                </c:pt>
                <c:pt idx="2">
                  <c:v>0</c:v>
                </c:pt>
                <c:pt idx="3">
                  <c:v>0</c:v>
                </c:pt>
                <c:pt idx="4">
                  <c:v>0</c:v>
                </c:pt>
                <c:pt idx="5">
                  <c:v>0</c:v>
                </c:pt>
                <c:pt idx="6">
                  <c:v>0</c:v>
                </c:pt>
                <c:pt idx="7">
                  <c:v>0</c:v>
                </c:pt>
                <c:pt idx="8">
                  <c:v>0</c:v>
                </c:pt>
                <c:pt idx="9">
                  <c:v>1</c:v>
                </c:pt>
                <c:pt idx="10">
                  <c:v>1</c:v>
                </c:pt>
                <c:pt idx="11">
                  <c:v>1</c:v>
                </c:pt>
                <c:pt idx="12">
                  <c:v>1</c:v>
                </c:pt>
                <c:pt idx="13">
                  <c:v>2</c:v>
                </c:pt>
                <c:pt idx="14">
                  <c:v>2</c:v>
                </c:pt>
                <c:pt idx="15">
                  <c:v>1</c:v>
                </c:pt>
                <c:pt idx="16">
                  <c:v>1</c:v>
                </c:pt>
                <c:pt idx="17">
                  <c:v>1</c:v>
                </c:pt>
                <c:pt idx="18">
                  <c:v>1</c:v>
                </c:pt>
                <c:pt idx="19">
                  <c:v>1</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1</c:v>
                </c:pt>
                <c:pt idx="35">
                  <c:v>1</c:v>
                </c:pt>
                <c:pt idx="36">
                  <c:v>1</c:v>
                </c:pt>
                <c:pt idx="37">
                  <c:v>1</c:v>
                </c:pt>
                <c:pt idx="38">
                  <c:v>1</c:v>
                </c:pt>
                <c:pt idx="39">
                  <c:v>0</c:v>
                </c:pt>
                <c:pt idx="40">
                  <c:v>0</c:v>
                </c:pt>
                <c:pt idx="41">
                  <c:v>0</c:v>
                </c:pt>
                <c:pt idx="42">
                  <c:v>0</c:v>
                </c:pt>
                <c:pt idx="43">
                  <c:v>0</c:v>
                </c:pt>
                <c:pt idx="44">
                  <c:v>0</c:v>
                </c:pt>
                <c:pt idx="45">
                  <c:v>1</c:v>
                </c:pt>
                <c:pt idx="46">
                  <c:v>1</c:v>
                </c:pt>
                <c:pt idx="47">
                  <c:v>2</c:v>
                </c:pt>
                <c:pt idx="48">
                  <c:v>2</c:v>
                </c:pt>
                <c:pt idx="49">
                  <c:v>1</c:v>
                </c:pt>
                <c:pt idx="50">
                  <c:v>1</c:v>
                </c:pt>
                <c:pt idx="51">
                  <c:v>1</c:v>
                </c:pt>
                <c:pt idx="52">
                  <c:v>1</c:v>
                </c:pt>
                <c:pt idx="53">
                  <c:v>1</c:v>
                </c:pt>
                <c:pt idx="54">
                  <c:v>1</c:v>
                </c:pt>
                <c:pt idx="55">
                  <c:v>0</c:v>
                </c:pt>
                <c:pt idx="56">
                  <c:v>0</c:v>
                </c:pt>
                <c:pt idx="57">
                  <c:v>0</c:v>
                </c:pt>
                <c:pt idx="58">
                  <c:v>0</c:v>
                </c:pt>
                <c:pt idx="59">
                  <c:v>1</c:v>
                </c:pt>
                <c:pt idx="60">
                  <c:v>1</c:v>
                </c:pt>
                <c:pt idx="61">
                  <c:v>2</c:v>
                </c:pt>
                <c:pt idx="62">
                  <c:v>2</c:v>
                </c:pt>
                <c:pt idx="63">
                  <c:v>2</c:v>
                </c:pt>
                <c:pt idx="64">
                  <c:v>2</c:v>
                </c:pt>
                <c:pt idx="65">
                  <c:v>2</c:v>
                </c:pt>
                <c:pt idx="66">
                  <c:v>1</c:v>
                </c:pt>
                <c:pt idx="67">
                  <c:v>1</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1</c:v>
                </c:pt>
                <c:pt idx="88">
                  <c:v>1</c:v>
                </c:pt>
                <c:pt idx="89">
                  <c:v>2</c:v>
                </c:pt>
                <c:pt idx="90">
                  <c:v>1</c:v>
                </c:pt>
                <c:pt idx="91">
                  <c:v>1</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1</c:v>
                </c:pt>
                <c:pt idx="122">
                  <c:v>2</c:v>
                </c:pt>
                <c:pt idx="123">
                  <c:v>2</c:v>
                </c:pt>
                <c:pt idx="124">
                  <c:v>1</c:v>
                </c:pt>
                <c:pt idx="125">
                  <c:v>1</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2</c:v>
                </c:pt>
                <c:pt idx="151">
                  <c:v>3</c:v>
                </c:pt>
                <c:pt idx="152">
                  <c:v>5</c:v>
                </c:pt>
                <c:pt idx="153">
                  <c:v>6</c:v>
                </c:pt>
                <c:pt idx="154">
                  <c:v>5</c:v>
                </c:pt>
                <c:pt idx="155">
                  <c:v>4</c:v>
                </c:pt>
                <c:pt idx="156">
                  <c:v>3</c:v>
                </c:pt>
                <c:pt idx="157">
                  <c:v>3</c:v>
                </c:pt>
                <c:pt idx="158">
                  <c:v>2</c:v>
                </c:pt>
                <c:pt idx="159">
                  <c:v>3</c:v>
                </c:pt>
                <c:pt idx="160">
                  <c:v>3</c:v>
                </c:pt>
                <c:pt idx="161">
                  <c:v>2</c:v>
                </c:pt>
                <c:pt idx="162">
                  <c:v>2</c:v>
                </c:pt>
                <c:pt idx="163">
                  <c:v>2</c:v>
                </c:pt>
                <c:pt idx="164">
                  <c:v>2</c:v>
                </c:pt>
                <c:pt idx="165">
                  <c:v>2</c:v>
                </c:pt>
                <c:pt idx="166">
                  <c:v>2</c:v>
                </c:pt>
                <c:pt idx="167">
                  <c:v>2</c:v>
                </c:pt>
                <c:pt idx="168">
                  <c:v>2</c:v>
                </c:pt>
                <c:pt idx="169">
                  <c:v>2</c:v>
                </c:pt>
                <c:pt idx="170">
                  <c:v>3</c:v>
                </c:pt>
                <c:pt idx="171">
                  <c:v>3</c:v>
                </c:pt>
                <c:pt idx="172">
                  <c:v>3</c:v>
                </c:pt>
                <c:pt idx="173">
                  <c:v>3</c:v>
                </c:pt>
                <c:pt idx="174">
                  <c:v>2</c:v>
                </c:pt>
                <c:pt idx="175">
                  <c:v>3</c:v>
                </c:pt>
                <c:pt idx="176">
                  <c:v>3</c:v>
                </c:pt>
                <c:pt idx="177">
                  <c:v>3</c:v>
                </c:pt>
                <c:pt idx="178">
                  <c:v>4</c:v>
                </c:pt>
                <c:pt idx="179">
                  <c:v>4</c:v>
                </c:pt>
                <c:pt idx="180">
                  <c:v>4</c:v>
                </c:pt>
                <c:pt idx="181">
                  <c:v>4</c:v>
                </c:pt>
                <c:pt idx="182">
                  <c:v>4</c:v>
                </c:pt>
                <c:pt idx="183">
                  <c:v>4</c:v>
                </c:pt>
                <c:pt idx="184">
                  <c:v>5</c:v>
                </c:pt>
                <c:pt idx="185">
                  <c:v>7</c:v>
                </c:pt>
                <c:pt idx="186">
                  <c:v>7</c:v>
                </c:pt>
                <c:pt idx="187">
                  <c:v>7</c:v>
                </c:pt>
                <c:pt idx="188">
                  <c:v>8</c:v>
                </c:pt>
                <c:pt idx="189">
                  <c:v>8</c:v>
                </c:pt>
                <c:pt idx="190">
                  <c:v>7</c:v>
                </c:pt>
                <c:pt idx="191">
                  <c:v>7</c:v>
                </c:pt>
                <c:pt idx="192">
                  <c:v>6</c:v>
                </c:pt>
                <c:pt idx="193">
                  <c:v>5</c:v>
                </c:pt>
                <c:pt idx="194">
                  <c:v>5</c:v>
                </c:pt>
                <c:pt idx="195">
                  <c:v>5</c:v>
                </c:pt>
                <c:pt idx="196">
                  <c:v>4</c:v>
                </c:pt>
                <c:pt idx="197">
                  <c:v>4</c:v>
                </c:pt>
                <c:pt idx="198">
                  <c:v>4</c:v>
                </c:pt>
                <c:pt idx="199">
                  <c:v>4</c:v>
                </c:pt>
                <c:pt idx="200">
                  <c:v>4</c:v>
                </c:pt>
                <c:pt idx="201">
                  <c:v>4</c:v>
                </c:pt>
                <c:pt idx="202">
                  <c:v>5</c:v>
                </c:pt>
                <c:pt idx="203">
                  <c:v>6</c:v>
                </c:pt>
                <c:pt idx="204">
                  <c:v>8</c:v>
                </c:pt>
                <c:pt idx="205">
                  <c:v>9</c:v>
                </c:pt>
                <c:pt idx="206">
                  <c:v>8</c:v>
                </c:pt>
                <c:pt idx="207">
                  <c:v>7</c:v>
                </c:pt>
                <c:pt idx="208">
                  <c:v>6</c:v>
                </c:pt>
                <c:pt idx="209">
                  <c:v>5</c:v>
                </c:pt>
                <c:pt idx="210">
                  <c:v>4</c:v>
                </c:pt>
                <c:pt idx="211">
                  <c:v>3</c:v>
                </c:pt>
                <c:pt idx="212">
                  <c:v>2</c:v>
                </c:pt>
                <c:pt idx="213">
                  <c:v>2</c:v>
                </c:pt>
                <c:pt idx="214">
                  <c:v>2</c:v>
                </c:pt>
                <c:pt idx="215">
                  <c:v>2</c:v>
                </c:pt>
                <c:pt idx="216">
                  <c:v>2</c:v>
                </c:pt>
                <c:pt idx="217">
                  <c:v>3</c:v>
                </c:pt>
                <c:pt idx="218">
                  <c:v>3</c:v>
                </c:pt>
                <c:pt idx="219">
                  <c:v>3</c:v>
                </c:pt>
                <c:pt idx="220">
                  <c:v>4</c:v>
                </c:pt>
                <c:pt idx="221">
                  <c:v>4</c:v>
                </c:pt>
                <c:pt idx="222">
                  <c:v>4</c:v>
                </c:pt>
                <c:pt idx="223">
                  <c:v>4</c:v>
                </c:pt>
                <c:pt idx="224">
                  <c:v>4</c:v>
                </c:pt>
                <c:pt idx="225">
                  <c:v>3</c:v>
                </c:pt>
                <c:pt idx="226">
                  <c:v>3</c:v>
                </c:pt>
                <c:pt idx="227">
                  <c:v>2</c:v>
                </c:pt>
                <c:pt idx="228">
                  <c:v>2</c:v>
                </c:pt>
                <c:pt idx="229">
                  <c:v>2</c:v>
                </c:pt>
                <c:pt idx="230">
                  <c:v>1</c:v>
                </c:pt>
                <c:pt idx="231">
                  <c:v>1</c:v>
                </c:pt>
                <c:pt idx="232">
                  <c:v>1</c:v>
                </c:pt>
                <c:pt idx="233">
                  <c:v>1</c:v>
                </c:pt>
                <c:pt idx="234">
                  <c:v>1</c:v>
                </c:pt>
                <c:pt idx="235">
                  <c:v>1</c:v>
                </c:pt>
                <c:pt idx="236">
                  <c:v>1</c:v>
                </c:pt>
                <c:pt idx="237">
                  <c:v>2</c:v>
                </c:pt>
                <c:pt idx="238">
                  <c:v>2</c:v>
                </c:pt>
                <c:pt idx="239">
                  <c:v>2</c:v>
                </c:pt>
                <c:pt idx="240">
                  <c:v>2</c:v>
                </c:pt>
                <c:pt idx="241">
                  <c:v>2</c:v>
                </c:pt>
                <c:pt idx="242">
                  <c:v>2</c:v>
                </c:pt>
                <c:pt idx="243">
                  <c:v>2</c:v>
                </c:pt>
                <c:pt idx="244">
                  <c:v>2</c:v>
                </c:pt>
                <c:pt idx="245">
                  <c:v>2</c:v>
                </c:pt>
                <c:pt idx="246">
                  <c:v>2</c:v>
                </c:pt>
                <c:pt idx="247">
                  <c:v>2</c:v>
                </c:pt>
                <c:pt idx="248">
                  <c:v>2</c:v>
                </c:pt>
                <c:pt idx="249">
                  <c:v>2</c:v>
                </c:pt>
                <c:pt idx="250">
                  <c:v>2</c:v>
                </c:pt>
                <c:pt idx="251">
                  <c:v>2</c:v>
                </c:pt>
                <c:pt idx="252">
                  <c:v>2</c:v>
                </c:pt>
                <c:pt idx="253">
                  <c:v>2</c:v>
                </c:pt>
                <c:pt idx="254">
                  <c:v>1</c:v>
                </c:pt>
                <c:pt idx="255">
                  <c:v>1</c:v>
                </c:pt>
                <c:pt idx="256">
                  <c:v>1</c:v>
                </c:pt>
                <c:pt idx="257">
                  <c:v>0</c:v>
                </c:pt>
                <c:pt idx="258">
                  <c:v>0</c:v>
                </c:pt>
                <c:pt idx="259">
                  <c:v>-1</c:v>
                </c:pt>
                <c:pt idx="260">
                  <c:v>-2</c:v>
                </c:pt>
                <c:pt idx="261">
                  <c:v>-2</c:v>
                </c:pt>
                <c:pt idx="262">
                  <c:v>-2</c:v>
                </c:pt>
                <c:pt idx="263">
                  <c:v>0</c:v>
                </c:pt>
                <c:pt idx="264">
                  <c:v>1</c:v>
                </c:pt>
                <c:pt idx="265">
                  <c:v>2</c:v>
                </c:pt>
                <c:pt idx="266">
                  <c:v>2</c:v>
                </c:pt>
                <c:pt idx="267">
                  <c:v>2</c:v>
                </c:pt>
                <c:pt idx="268">
                  <c:v>1</c:v>
                </c:pt>
                <c:pt idx="269">
                  <c:v>0</c:v>
                </c:pt>
                <c:pt idx="270">
                  <c:v>0</c:v>
                </c:pt>
                <c:pt idx="271">
                  <c:v>0</c:v>
                </c:pt>
                <c:pt idx="272">
                  <c:v>0</c:v>
                </c:pt>
                <c:pt idx="273">
                  <c:v>0</c:v>
                </c:pt>
                <c:pt idx="274">
                  <c:v>0</c:v>
                </c:pt>
                <c:pt idx="275">
                  <c:v>0</c:v>
                </c:pt>
                <c:pt idx="276">
                  <c:v>0</c:v>
                </c:pt>
                <c:pt idx="277">
                  <c:v>0</c:v>
                </c:pt>
                <c:pt idx="278">
                  <c:v>0</c:v>
                </c:pt>
                <c:pt idx="279">
                  <c:v>0</c:v>
                </c:pt>
                <c:pt idx="280">
                  <c:v>0</c:v>
                </c:pt>
                <c:pt idx="281">
                  <c:v>0</c:v>
                </c:pt>
                <c:pt idx="282">
                  <c:v>0</c:v>
                </c:pt>
                <c:pt idx="283">
                  <c:v>0</c:v>
                </c:pt>
                <c:pt idx="284">
                  <c:v>0</c:v>
                </c:pt>
                <c:pt idx="285">
                  <c:v>0</c:v>
                </c:pt>
                <c:pt idx="286">
                  <c:v>0</c:v>
                </c:pt>
                <c:pt idx="287">
                  <c:v>0</c:v>
                </c:pt>
                <c:pt idx="288">
                  <c:v>0</c:v>
                </c:pt>
                <c:pt idx="289">
                  <c:v>0</c:v>
                </c:pt>
                <c:pt idx="290">
                  <c:v>0</c:v>
                </c:pt>
                <c:pt idx="291">
                  <c:v>0</c:v>
                </c:pt>
                <c:pt idx="292">
                  <c:v>0</c:v>
                </c:pt>
                <c:pt idx="293">
                  <c:v>0</c:v>
                </c:pt>
                <c:pt idx="294">
                  <c:v>0</c:v>
                </c:pt>
                <c:pt idx="295">
                  <c:v>0</c:v>
                </c:pt>
                <c:pt idx="296">
                  <c:v>0</c:v>
                </c:pt>
                <c:pt idx="297">
                  <c:v>0</c:v>
                </c:pt>
                <c:pt idx="298">
                  <c:v>0</c:v>
                </c:pt>
                <c:pt idx="299">
                  <c:v>1</c:v>
                </c:pt>
                <c:pt idx="300">
                  <c:v>2</c:v>
                </c:pt>
                <c:pt idx="301">
                  <c:v>2</c:v>
                </c:pt>
                <c:pt idx="302">
                  <c:v>2</c:v>
                </c:pt>
                <c:pt idx="303">
                  <c:v>1</c:v>
                </c:pt>
                <c:pt idx="304">
                  <c:v>1</c:v>
                </c:pt>
                <c:pt idx="305">
                  <c:v>1</c:v>
                </c:pt>
                <c:pt idx="306">
                  <c:v>0</c:v>
                </c:pt>
                <c:pt idx="307">
                  <c:v>0</c:v>
                </c:pt>
                <c:pt idx="308">
                  <c:v>0</c:v>
                </c:pt>
                <c:pt idx="309">
                  <c:v>0</c:v>
                </c:pt>
                <c:pt idx="310">
                  <c:v>0</c:v>
                </c:pt>
                <c:pt idx="311">
                  <c:v>0</c:v>
                </c:pt>
                <c:pt idx="312">
                  <c:v>0</c:v>
                </c:pt>
                <c:pt idx="313">
                  <c:v>1</c:v>
                </c:pt>
                <c:pt idx="314">
                  <c:v>1</c:v>
                </c:pt>
                <c:pt idx="315">
                  <c:v>1</c:v>
                </c:pt>
                <c:pt idx="316">
                  <c:v>0</c:v>
                </c:pt>
                <c:pt idx="317">
                  <c:v>0</c:v>
                </c:pt>
                <c:pt idx="318">
                  <c:v>0</c:v>
                </c:pt>
                <c:pt idx="319">
                  <c:v>1</c:v>
                </c:pt>
                <c:pt idx="320">
                  <c:v>0</c:v>
                </c:pt>
                <c:pt idx="321">
                  <c:v>0</c:v>
                </c:pt>
                <c:pt idx="322">
                  <c:v>0</c:v>
                </c:pt>
                <c:pt idx="323">
                  <c:v>0</c:v>
                </c:pt>
                <c:pt idx="324">
                  <c:v>0</c:v>
                </c:pt>
                <c:pt idx="325">
                  <c:v>0</c:v>
                </c:pt>
                <c:pt idx="326">
                  <c:v>0</c:v>
                </c:pt>
                <c:pt idx="327">
                  <c:v>0</c:v>
                </c:pt>
                <c:pt idx="328">
                  <c:v>0</c:v>
                </c:pt>
                <c:pt idx="329">
                  <c:v>0</c:v>
                </c:pt>
                <c:pt idx="330">
                  <c:v>0</c:v>
                </c:pt>
                <c:pt idx="331">
                  <c:v>0</c:v>
                </c:pt>
                <c:pt idx="332">
                  <c:v>0</c:v>
                </c:pt>
                <c:pt idx="333">
                  <c:v>0</c:v>
                </c:pt>
                <c:pt idx="334">
                  <c:v>0</c:v>
                </c:pt>
                <c:pt idx="335">
                  <c:v>0</c:v>
                </c:pt>
                <c:pt idx="336">
                  <c:v>0</c:v>
                </c:pt>
                <c:pt idx="337">
                  <c:v>0</c:v>
                </c:pt>
                <c:pt idx="338">
                  <c:v>0</c:v>
                </c:pt>
                <c:pt idx="339">
                  <c:v>0</c:v>
                </c:pt>
                <c:pt idx="340">
                  <c:v>0</c:v>
                </c:pt>
                <c:pt idx="341">
                  <c:v>0</c:v>
                </c:pt>
                <c:pt idx="342">
                  <c:v>0</c:v>
                </c:pt>
                <c:pt idx="343">
                  <c:v>0</c:v>
                </c:pt>
                <c:pt idx="344">
                  <c:v>0</c:v>
                </c:pt>
                <c:pt idx="345">
                  <c:v>0</c:v>
                </c:pt>
                <c:pt idx="346">
                  <c:v>0</c:v>
                </c:pt>
                <c:pt idx="347">
                  <c:v>0</c:v>
                </c:pt>
                <c:pt idx="348">
                  <c:v>0</c:v>
                </c:pt>
                <c:pt idx="349">
                  <c:v>0</c:v>
                </c:pt>
                <c:pt idx="350">
                  <c:v>0</c:v>
                </c:pt>
                <c:pt idx="351">
                  <c:v>0</c:v>
                </c:pt>
                <c:pt idx="352">
                  <c:v>0</c:v>
                </c:pt>
                <c:pt idx="353">
                  <c:v>0</c:v>
                </c:pt>
                <c:pt idx="354">
                  <c:v>0</c:v>
                </c:pt>
                <c:pt idx="355">
                  <c:v>0</c:v>
                </c:pt>
                <c:pt idx="356">
                  <c:v>0</c:v>
                </c:pt>
                <c:pt idx="357">
                  <c:v>0</c:v>
                </c:pt>
                <c:pt idx="358">
                  <c:v>0</c:v>
                </c:pt>
                <c:pt idx="359">
                  <c:v>0</c:v>
                </c:pt>
                <c:pt idx="360">
                  <c:v>0</c:v>
                </c:pt>
                <c:pt idx="361">
                  <c:v>0</c:v>
                </c:pt>
                <c:pt idx="362">
                  <c:v>0</c:v>
                </c:pt>
                <c:pt idx="363">
                  <c:v>0</c:v>
                </c:pt>
                <c:pt idx="364">
                  <c:v>0</c:v>
                </c:pt>
                <c:pt idx="365">
                  <c:v>0</c:v>
                </c:pt>
                <c:pt idx="366">
                  <c:v>0</c:v>
                </c:pt>
                <c:pt idx="367">
                  <c:v>0</c:v>
                </c:pt>
                <c:pt idx="368">
                  <c:v>0</c:v>
                </c:pt>
                <c:pt idx="369">
                  <c:v>0</c:v>
                </c:pt>
                <c:pt idx="370">
                  <c:v>0</c:v>
                </c:pt>
                <c:pt idx="371">
                  <c:v>0</c:v>
                </c:pt>
                <c:pt idx="372">
                  <c:v>0</c:v>
                </c:pt>
                <c:pt idx="373">
                  <c:v>0</c:v>
                </c:pt>
                <c:pt idx="374">
                  <c:v>0</c:v>
                </c:pt>
                <c:pt idx="375">
                  <c:v>0</c:v>
                </c:pt>
                <c:pt idx="376">
                  <c:v>0</c:v>
                </c:pt>
                <c:pt idx="377">
                  <c:v>0</c:v>
                </c:pt>
                <c:pt idx="378">
                  <c:v>0</c:v>
                </c:pt>
                <c:pt idx="379">
                  <c:v>0</c:v>
                </c:pt>
                <c:pt idx="380">
                  <c:v>0</c:v>
                </c:pt>
                <c:pt idx="381">
                  <c:v>0</c:v>
                </c:pt>
                <c:pt idx="382">
                  <c:v>0</c:v>
                </c:pt>
                <c:pt idx="383">
                  <c:v>0</c:v>
                </c:pt>
                <c:pt idx="384">
                  <c:v>0</c:v>
                </c:pt>
                <c:pt idx="385">
                  <c:v>0</c:v>
                </c:pt>
                <c:pt idx="386">
                  <c:v>0</c:v>
                </c:pt>
                <c:pt idx="387">
                  <c:v>0</c:v>
                </c:pt>
                <c:pt idx="388">
                  <c:v>0</c:v>
                </c:pt>
                <c:pt idx="389">
                  <c:v>0</c:v>
                </c:pt>
                <c:pt idx="390">
                  <c:v>0</c:v>
                </c:pt>
                <c:pt idx="391">
                  <c:v>0</c:v>
                </c:pt>
                <c:pt idx="392">
                  <c:v>0</c:v>
                </c:pt>
                <c:pt idx="393">
                  <c:v>0</c:v>
                </c:pt>
                <c:pt idx="394">
                  <c:v>0</c:v>
                </c:pt>
                <c:pt idx="395">
                  <c:v>0</c:v>
                </c:pt>
                <c:pt idx="396">
                  <c:v>0</c:v>
                </c:pt>
                <c:pt idx="397">
                  <c:v>0</c:v>
                </c:pt>
                <c:pt idx="398">
                  <c:v>0</c:v>
                </c:pt>
                <c:pt idx="399">
                  <c:v>0</c:v>
                </c:pt>
                <c:pt idx="400">
                  <c:v>0</c:v>
                </c:pt>
                <c:pt idx="401">
                  <c:v>3</c:v>
                </c:pt>
                <c:pt idx="402">
                  <c:v>7</c:v>
                </c:pt>
                <c:pt idx="403">
                  <c:v>10</c:v>
                </c:pt>
                <c:pt idx="404">
                  <c:v>15</c:v>
                </c:pt>
                <c:pt idx="405">
                  <c:v>20</c:v>
                </c:pt>
                <c:pt idx="406">
                  <c:v>25</c:v>
                </c:pt>
                <c:pt idx="407">
                  <c:v>31</c:v>
                </c:pt>
                <c:pt idx="408">
                  <c:v>38</c:v>
                </c:pt>
                <c:pt idx="409">
                  <c:v>46</c:v>
                </c:pt>
                <c:pt idx="410">
                  <c:v>54</c:v>
                </c:pt>
                <c:pt idx="411">
                  <c:v>62</c:v>
                </c:pt>
                <c:pt idx="412">
                  <c:v>70</c:v>
                </c:pt>
                <c:pt idx="413">
                  <c:v>79</c:v>
                </c:pt>
                <c:pt idx="414">
                  <c:v>89</c:v>
                </c:pt>
                <c:pt idx="415">
                  <c:v>98</c:v>
                </c:pt>
                <c:pt idx="416">
                  <c:v>108</c:v>
                </c:pt>
                <c:pt idx="417">
                  <c:v>118</c:v>
                </c:pt>
                <c:pt idx="418">
                  <c:v>127</c:v>
                </c:pt>
                <c:pt idx="419">
                  <c:v>138</c:v>
                </c:pt>
                <c:pt idx="420">
                  <c:v>149</c:v>
                </c:pt>
                <c:pt idx="421">
                  <c:v>159</c:v>
                </c:pt>
                <c:pt idx="422">
                  <c:v>170</c:v>
                </c:pt>
                <c:pt idx="423">
                  <c:v>179</c:v>
                </c:pt>
                <c:pt idx="424">
                  <c:v>189</c:v>
                </c:pt>
                <c:pt idx="425">
                  <c:v>198</c:v>
                </c:pt>
                <c:pt idx="426">
                  <c:v>207</c:v>
                </c:pt>
                <c:pt idx="427">
                  <c:v>215</c:v>
                </c:pt>
                <c:pt idx="428">
                  <c:v>222</c:v>
                </c:pt>
                <c:pt idx="429">
                  <c:v>230</c:v>
                </c:pt>
                <c:pt idx="430">
                  <c:v>237</c:v>
                </c:pt>
                <c:pt idx="431">
                  <c:v>243</c:v>
                </c:pt>
                <c:pt idx="432">
                  <c:v>249</c:v>
                </c:pt>
                <c:pt idx="433">
                  <c:v>255</c:v>
                </c:pt>
                <c:pt idx="434">
                  <c:v>261</c:v>
                </c:pt>
                <c:pt idx="435">
                  <c:v>267</c:v>
                </c:pt>
                <c:pt idx="436">
                  <c:v>271</c:v>
                </c:pt>
                <c:pt idx="437">
                  <c:v>275</c:v>
                </c:pt>
                <c:pt idx="438">
                  <c:v>279</c:v>
                </c:pt>
                <c:pt idx="439">
                  <c:v>283</c:v>
                </c:pt>
                <c:pt idx="440">
                  <c:v>286</c:v>
                </c:pt>
                <c:pt idx="441">
                  <c:v>290</c:v>
                </c:pt>
                <c:pt idx="442">
                  <c:v>293</c:v>
                </c:pt>
                <c:pt idx="443">
                  <c:v>295</c:v>
                </c:pt>
                <c:pt idx="444">
                  <c:v>297</c:v>
                </c:pt>
                <c:pt idx="445">
                  <c:v>298</c:v>
                </c:pt>
                <c:pt idx="446">
                  <c:v>299</c:v>
                </c:pt>
                <c:pt idx="447">
                  <c:v>300</c:v>
                </c:pt>
                <c:pt idx="448">
                  <c:v>301</c:v>
                </c:pt>
                <c:pt idx="449">
                  <c:v>301</c:v>
                </c:pt>
                <c:pt idx="450">
                  <c:v>301</c:v>
                </c:pt>
                <c:pt idx="451">
                  <c:v>301</c:v>
                </c:pt>
                <c:pt idx="452">
                  <c:v>301</c:v>
                </c:pt>
                <c:pt idx="453">
                  <c:v>300</c:v>
                </c:pt>
                <c:pt idx="454">
                  <c:v>299</c:v>
                </c:pt>
                <c:pt idx="455">
                  <c:v>298</c:v>
                </c:pt>
                <c:pt idx="456">
                  <c:v>297</c:v>
                </c:pt>
                <c:pt idx="457">
                  <c:v>296</c:v>
                </c:pt>
                <c:pt idx="458">
                  <c:v>294</c:v>
                </c:pt>
                <c:pt idx="459">
                  <c:v>292</c:v>
                </c:pt>
                <c:pt idx="460">
                  <c:v>291</c:v>
                </c:pt>
                <c:pt idx="461">
                  <c:v>288</c:v>
                </c:pt>
                <c:pt idx="462">
                  <c:v>286</c:v>
                </c:pt>
                <c:pt idx="463">
                  <c:v>284</c:v>
                </c:pt>
                <c:pt idx="464">
                  <c:v>282</c:v>
                </c:pt>
                <c:pt idx="465">
                  <c:v>280</c:v>
                </c:pt>
                <c:pt idx="466">
                  <c:v>279</c:v>
                </c:pt>
                <c:pt idx="467">
                  <c:v>277</c:v>
                </c:pt>
                <c:pt idx="468">
                  <c:v>275</c:v>
                </c:pt>
                <c:pt idx="469">
                  <c:v>273</c:v>
                </c:pt>
                <c:pt idx="470">
                  <c:v>271</c:v>
                </c:pt>
                <c:pt idx="471">
                  <c:v>269</c:v>
                </c:pt>
                <c:pt idx="472">
                  <c:v>268</c:v>
                </c:pt>
                <c:pt idx="473">
                  <c:v>267</c:v>
                </c:pt>
                <c:pt idx="474">
                  <c:v>266</c:v>
                </c:pt>
                <c:pt idx="475">
                  <c:v>265</c:v>
                </c:pt>
                <c:pt idx="476">
                  <c:v>265</c:v>
                </c:pt>
                <c:pt idx="477">
                  <c:v>264</c:v>
                </c:pt>
                <c:pt idx="478">
                  <c:v>264</c:v>
                </c:pt>
                <c:pt idx="479">
                  <c:v>263</c:v>
                </c:pt>
                <c:pt idx="480">
                  <c:v>262</c:v>
                </c:pt>
                <c:pt idx="481">
                  <c:v>262</c:v>
                </c:pt>
                <c:pt idx="482">
                  <c:v>262</c:v>
                </c:pt>
                <c:pt idx="483">
                  <c:v>262</c:v>
                </c:pt>
                <c:pt idx="484">
                  <c:v>263</c:v>
                </c:pt>
                <c:pt idx="485">
                  <c:v>264</c:v>
                </c:pt>
                <c:pt idx="486">
                  <c:v>265</c:v>
                </c:pt>
                <c:pt idx="487">
                  <c:v>266</c:v>
                </c:pt>
                <c:pt idx="488">
                  <c:v>266</c:v>
                </c:pt>
                <c:pt idx="489">
                  <c:v>266</c:v>
                </c:pt>
                <c:pt idx="490">
                  <c:v>267</c:v>
                </c:pt>
                <c:pt idx="491">
                  <c:v>267</c:v>
                </c:pt>
                <c:pt idx="492">
                  <c:v>267</c:v>
                </c:pt>
                <c:pt idx="493">
                  <c:v>267</c:v>
                </c:pt>
                <c:pt idx="494">
                  <c:v>267</c:v>
                </c:pt>
                <c:pt idx="495">
                  <c:v>267</c:v>
                </c:pt>
                <c:pt idx="496">
                  <c:v>267</c:v>
                </c:pt>
                <c:pt idx="497">
                  <c:v>267</c:v>
                </c:pt>
                <c:pt idx="498">
                  <c:v>267</c:v>
                </c:pt>
                <c:pt idx="499">
                  <c:v>266</c:v>
                </c:pt>
                <c:pt idx="500">
                  <c:v>265</c:v>
                </c:pt>
                <c:pt idx="501">
                  <c:v>265</c:v>
                </c:pt>
                <c:pt idx="502">
                  <c:v>265</c:v>
                </c:pt>
                <c:pt idx="503">
                  <c:v>265</c:v>
                </c:pt>
                <c:pt idx="504">
                  <c:v>265</c:v>
                </c:pt>
                <c:pt idx="505">
                  <c:v>266</c:v>
                </c:pt>
                <c:pt idx="506">
                  <c:v>268</c:v>
                </c:pt>
                <c:pt idx="507">
                  <c:v>271</c:v>
                </c:pt>
                <c:pt idx="508">
                  <c:v>274</c:v>
                </c:pt>
                <c:pt idx="509">
                  <c:v>279</c:v>
                </c:pt>
                <c:pt idx="510">
                  <c:v>286</c:v>
                </c:pt>
                <c:pt idx="511">
                  <c:v>295</c:v>
                </c:pt>
                <c:pt idx="512">
                  <c:v>306</c:v>
                </c:pt>
                <c:pt idx="513">
                  <c:v>320</c:v>
                </c:pt>
                <c:pt idx="514">
                  <c:v>337</c:v>
                </c:pt>
                <c:pt idx="515">
                  <c:v>358</c:v>
                </c:pt>
                <c:pt idx="516">
                  <c:v>384</c:v>
                </c:pt>
                <c:pt idx="517">
                  <c:v>413</c:v>
                </c:pt>
                <c:pt idx="518">
                  <c:v>448</c:v>
                </c:pt>
                <c:pt idx="519">
                  <c:v>489</c:v>
                </c:pt>
                <c:pt idx="520">
                  <c:v>536</c:v>
                </c:pt>
                <c:pt idx="521">
                  <c:v>590</c:v>
                </c:pt>
                <c:pt idx="522">
                  <c:v>651</c:v>
                </c:pt>
                <c:pt idx="523">
                  <c:v>720</c:v>
                </c:pt>
                <c:pt idx="524">
                  <c:v>797</c:v>
                </c:pt>
                <c:pt idx="525">
                  <c:v>883</c:v>
                </c:pt>
                <c:pt idx="526">
                  <c:v>977</c:v>
                </c:pt>
                <c:pt idx="527">
                  <c:v>1081</c:v>
                </c:pt>
                <c:pt idx="528">
                  <c:v>1193</c:v>
                </c:pt>
                <c:pt idx="529">
                  <c:v>1315</c:v>
                </c:pt>
                <c:pt idx="530">
                  <c:v>1444</c:v>
                </c:pt>
                <c:pt idx="531">
                  <c:v>1582</c:v>
                </c:pt>
                <c:pt idx="532">
                  <c:v>1728</c:v>
                </c:pt>
                <c:pt idx="533">
                  <c:v>1881</c:v>
                </c:pt>
                <c:pt idx="534">
                  <c:v>2040</c:v>
                </c:pt>
                <c:pt idx="535">
                  <c:v>2204</c:v>
                </c:pt>
                <c:pt idx="536">
                  <c:v>2371</c:v>
                </c:pt>
                <c:pt idx="537">
                  <c:v>2541</c:v>
                </c:pt>
                <c:pt idx="538">
                  <c:v>2712</c:v>
                </c:pt>
                <c:pt idx="539">
                  <c:v>2883</c:v>
                </c:pt>
                <c:pt idx="540">
                  <c:v>3051</c:v>
                </c:pt>
                <c:pt idx="541">
                  <c:v>3215</c:v>
                </c:pt>
                <c:pt idx="542">
                  <c:v>3374</c:v>
                </c:pt>
                <c:pt idx="543">
                  <c:v>3525</c:v>
                </c:pt>
                <c:pt idx="544">
                  <c:v>3667</c:v>
                </c:pt>
                <c:pt idx="545">
                  <c:v>3799</c:v>
                </c:pt>
                <c:pt idx="546">
                  <c:v>3919</c:v>
                </c:pt>
                <c:pt idx="547">
                  <c:v>4027</c:v>
                </c:pt>
                <c:pt idx="548">
                  <c:v>4121</c:v>
                </c:pt>
                <c:pt idx="549">
                  <c:v>4200</c:v>
                </c:pt>
                <c:pt idx="550">
                  <c:v>4262</c:v>
                </c:pt>
                <c:pt idx="551">
                  <c:v>4308</c:v>
                </c:pt>
                <c:pt idx="552">
                  <c:v>4336</c:v>
                </c:pt>
                <c:pt idx="553">
                  <c:v>4347</c:v>
                </c:pt>
                <c:pt idx="554">
                  <c:v>4340</c:v>
                </c:pt>
                <c:pt idx="555">
                  <c:v>4317</c:v>
                </c:pt>
                <c:pt idx="556">
                  <c:v>4277</c:v>
                </c:pt>
                <c:pt idx="557">
                  <c:v>4221</c:v>
                </c:pt>
                <c:pt idx="558">
                  <c:v>4150</c:v>
                </c:pt>
                <c:pt idx="559">
                  <c:v>4065</c:v>
                </c:pt>
                <c:pt idx="560">
                  <c:v>3966</c:v>
                </c:pt>
                <c:pt idx="561">
                  <c:v>3856</c:v>
                </c:pt>
                <c:pt idx="562">
                  <c:v>3735</c:v>
                </c:pt>
                <c:pt idx="563">
                  <c:v>3605</c:v>
                </c:pt>
                <c:pt idx="564">
                  <c:v>3467</c:v>
                </c:pt>
                <c:pt idx="565">
                  <c:v>3322</c:v>
                </c:pt>
                <c:pt idx="566">
                  <c:v>3172</c:v>
                </c:pt>
                <c:pt idx="567">
                  <c:v>3019</c:v>
                </c:pt>
                <c:pt idx="568">
                  <c:v>2863</c:v>
                </c:pt>
                <c:pt idx="569">
                  <c:v>2706</c:v>
                </c:pt>
                <c:pt idx="570">
                  <c:v>2550</c:v>
                </c:pt>
                <c:pt idx="571">
                  <c:v>2395</c:v>
                </c:pt>
                <c:pt idx="572">
                  <c:v>2242</c:v>
                </c:pt>
                <c:pt idx="573">
                  <c:v>2092</c:v>
                </c:pt>
                <c:pt idx="574">
                  <c:v>1946</c:v>
                </c:pt>
                <c:pt idx="575">
                  <c:v>1804</c:v>
                </c:pt>
                <c:pt idx="576">
                  <c:v>1668</c:v>
                </c:pt>
                <c:pt idx="577">
                  <c:v>1538</c:v>
                </c:pt>
                <c:pt idx="578">
                  <c:v>1415</c:v>
                </c:pt>
                <c:pt idx="579">
                  <c:v>1298</c:v>
                </c:pt>
                <c:pt idx="580">
                  <c:v>1187</c:v>
                </c:pt>
                <c:pt idx="581">
                  <c:v>1083</c:v>
                </c:pt>
                <c:pt idx="582">
                  <c:v>986</c:v>
                </c:pt>
                <c:pt idx="583">
                  <c:v>895</c:v>
                </c:pt>
                <c:pt idx="584">
                  <c:v>811</c:v>
                </c:pt>
                <c:pt idx="585">
                  <c:v>733</c:v>
                </c:pt>
                <c:pt idx="586">
                  <c:v>661</c:v>
                </c:pt>
                <c:pt idx="587">
                  <c:v>596</c:v>
                </c:pt>
                <c:pt idx="588">
                  <c:v>535</c:v>
                </c:pt>
                <c:pt idx="589">
                  <c:v>480</c:v>
                </c:pt>
                <c:pt idx="590">
                  <c:v>430</c:v>
                </c:pt>
                <c:pt idx="591">
                  <c:v>384</c:v>
                </c:pt>
                <c:pt idx="592">
                  <c:v>344</c:v>
                </c:pt>
                <c:pt idx="593">
                  <c:v>307</c:v>
                </c:pt>
                <c:pt idx="594">
                  <c:v>274</c:v>
                </c:pt>
                <c:pt idx="595">
                  <c:v>245</c:v>
                </c:pt>
                <c:pt idx="596">
                  <c:v>219</c:v>
                </c:pt>
                <c:pt idx="597">
                  <c:v>196</c:v>
                </c:pt>
                <c:pt idx="598">
                  <c:v>175</c:v>
                </c:pt>
                <c:pt idx="599">
                  <c:v>157</c:v>
                </c:pt>
                <c:pt idx="600">
                  <c:v>142</c:v>
                </c:pt>
                <c:pt idx="601">
                  <c:v>128</c:v>
                </c:pt>
                <c:pt idx="602">
                  <c:v>117</c:v>
                </c:pt>
                <c:pt idx="603">
                  <c:v>107</c:v>
                </c:pt>
                <c:pt idx="604">
                  <c:v>99</c:v>
                </c:pt>
                <c:pt idx="605">
                  <c:v>92</c:v>
                </c:pt>
                <c:pt idx="606">
                  <c:v>86</c:v>
                </c:pt>
                <c:pt idx="607">
                  <c:v>83</c:v>
                </c:pt>
                <c:pt idx="608">
                  <c:v>81</c:v>
                </c:pt>
                <c:pt idx="609">
                  <c:v>80</c:v>
                </c:pt>
                <c:pt idx="610">
                  <c:v>81</c:v>
                </c:pt>
                <c:pt idx="611">
                  <c:v>83</c:v>
                </c:pt>
                <c:pt idx="612">
                  <c:v>87</c:v>
                </c:pt>
                <c:pt idx="613">
                  <c:v>93</c:v>
                </c:pt>
                <c:pt idx="614">
                  <c:v>101</c:v>
                </c:pt>
                <c:pt idx="615">
                  <c:v>111</c:v>
                </c:pt>
                <c:pt idx="616">
                  <c:v>125</c:v>
                </c:pt>
                <c:pt idx="617">
                  <c:v>141</c:v>
                </c:pt>
                <c:pt idx="618">
                  <c:v>162</c:v>
                </c:pt>
                <c:pt idx="619">
                  <c:v>186</c:v>
                </c:pt>
                <c:pt idx="620">
                  <c:v>216</c:v>
                </c:pt>
                <c:pt idx="621">
                  <c:v>250</c:v>
                </c:pt>
                <c:pt idx="622">
                  <c:v>291</c:v>
                </c:pt>
                <c:pt idx="623">
                  <c:v>340</c:v>
                </c:pt>
                <c:pt idx="624">
                  <c:v>397</c:v>
                </c:pt>
                <c:pt idx="625">
                  <c:v>464</c:v>
                </c:pt>
                <c:pt idx="626">
                  <c:v>540</c:v>
                </c:pt>
                <c:pt idx="627">
                  <c:v>628</c:v>
                </c:pt>
                <c:pt idx="628">
                  <c:v>730</c:v>
                </c:pt>
                <c:pt idx="629">
                  <c:v>846</c:v>
                </c:pt>
                <c:pt idx="630">
                  <c:v>978</c:v>
                </c:pt>
                <c:pt idx="631">
                  <c:v>1127</c:v>
                </c:pt>
                <c:pt idx="632">
                  <c:v>1293</c:v>
                </c:pt>
                <c:pt idx="633">
                  <c:v>1478</c:v>
                </c:pt>
                <c:pt idx="634">
                  <c:v>1683</c:v>
                </c:pt>
                <c:pt idx="635">
                  <c:v>1907</c:v>
                </c:pt>
                <c:pt idx="636">
                  <c:v>2152</c:v>
                </c:pt>
                <c:pt idx="637">
                  <c:v>2416</c:v>
                </c:pt>
                <c:pt idx="638">
                  <c:v>2700</c:v>
                </c:pt>
                <c:pt idx="639">
                  <c:v>3002</c:v>
                </c:pt>
                <c:pt idx="640">
                  <c:v>3322</c:v>
                </c:pt>
                <c:pt idx="641">
                  <c:v>3655</c:v>
                </c:pt>
                <c:pt idx="642">
                  <c:v>4001</c:v>
                </c:pt>
                <c:pt idx="643">
                  <c:v>4357</c:v>
                </c:pt>
                <c:pt idx="644">
                  <c:v>4718</c:v>
                </c:pt>
                <c:pt idx="645">
                  <c:v>5082</c:v>
                </c:pt>
                <c:pt idx="646">
                  <c:v>5445</c:v>
                </c:pt>
                <c:pt idx="647">
                  <c:v>5801</c:v>
                </c:pt>
                <c:pt idx="648">
                  <c:v>6146</c:v>
                </c:pt>
                <c:pt idx="649">
                  <c:v>6476</c:v>
                </c:pt>
                <c:pt idx="650">
                  <c:v>6785</c:v>
                </c:pt>
                <c:pt idx="651">
                  <c:v>7070</c:v>
                </c:pt>
                <c:pt idx="652">
                  <c:v>7327</c:v>
                </c:pt>
                <c:pt idx="653">
                  <c:v>7551</c:v>
                </c:pt>
                <c:pt idx="654">
                  <c:v>7739</c:v>
                </c:pt>
                <c:pt idx="655">
                  <c:v>7888</c:v>
                </c:pt>
                <c:pt idx="656">
                  <c:v>7996</c:v>
                </c:pt>
                <c:pt idx="657">
                  <c:v>8061</c:v>
                </c:pt>
                <c:pt idx="658">
                  <c:v>8083</c:v>
                </c:pt>
                <c:pt idx="659">
                  <c:v>8061</c:v>
                </c:pt>
                <c:pt idx="660">
                  <c:v>7996</c:v>
                </c:pt>
                <c:pt idx="661">
                  <c:v>7890</c:v>
                </c:pt>
                <c:pt idx="662">
                  <c:v>7744</c:v>
                </c:pt>
                <c:pt idx="663">
                  <c:v>7562</c:v>
                </c:pt>
                <c:pt idx="664">
                  <c:v>7345</c:v>
                </c:pt>
                <c:pt idx="665">
                  <c:v>7098</c:v>
                </c:pt>
                <c:pt idx="666">
                  <c:v>6824</c:v>
                </c:pt>
                <c:pt idx="667">
                  <c:v>6528</c:v>
                </c:pt>
                <c:pt idx="668">
                  <c:v>6214</c:v>
                </c:pt>
                <c:pt idx="669">
                  <c:v>5886</c:v>
                </c:pt>
                <c:pt idx="670">
                  <c:v>5548</c:v>
                </c:pt>
                <c:pt idx="671">
                  <c:v>5204</c:v>
                </c:pt>
                <c:pt idx="672">
                  <c:v>4859</c:v>
                </c:pt>
                <c:pt idx="673">
                  <c:v>4515</c:v>
                </c:pt>
                <c:pt idx="674">
                  <c:v>4176</c:v>
                </c:pt>
                <c:pt idx="675">
                  <c:v>3845</c:v>
                </c:pt>
                <c:pt idx="676">
                  <c:v>3525</c:v>
                </c:pt>
                <c:pt idx="677">
                  <c:v>3217</c:v>
                </c:pt>
                <c:pt idx="678">
                  <c:v>2924</c:v>
                </c:pt>
                <c:pt idx="679">
                  <c:v>2647</c:v>
                </c:pt>
                <c:pt idx="680">
                  <c:v>2386</c:v>
                </c:pt>
                <c:pt idx="681">
                  <c:v>2144</c:v>
                </c:pt>
                <c:pt idx="682">
                  <c:v>1919</c:v>
                </c:pt>
                <c:pt idx="683">
                  <c:v>1712</c:v>
                </c:pt>
                <c:pt idx="684">
                  <c:v>1522</c:v>
                </c:pt>
                <c:pt idx="685">
                  <c:v>1349</c:v>
                </c:pt>
                <c:pt idx="686">
                  <c:v>1192</c:v>
                </c:pt>
                <c:pt idx="687">
                  <c:v>1051</c:v>
                </c:pt>
                <c:pt idx="688">
                  <c:v>924</c:v>
                </c:pt>
                <c:pt idx="689">
                  <c:v>811</c:v>
                </c:pt>
                <c:pt idx="690">
                  <c:v>711</c:v>
                </c:pt>
                <c:pt idx="691">
                  <c:v>623</c:v>
                </c:pt>
                <c:pt idx="692">
                  <c:v>546</c:v>
                </c:pt>
                <c:pt idx="693">
                  <c:v>478</c:v>
                </c:pt>
                <c:pt idx="694">
                  <c:v>418</c:v>
                </c:pt>
                <c:pt idx="695">
                  <c:v>367</c:v>
                </c:pt>
                <c:pt idx="696">
                  <c:v>322</c:v>
                </c:pt>
                <c:pt idx="697">
                  <c:v>284</c:v>
                </c:pt>
                <c:pt idx="698">
                  <c:v>251</c:v>
                </c:pt>
                <c:pt idx="699">
                  <c:v>223</c:v>
                </c:pt>
                <c:pt idx="700">
                  <c:v>199</c:v>
                </c:pt>
                <c:pt idx="701">
                  <c:v>179</c:v>
                </c:pt>
                <c:pt idx="702">
                  <c:v>162</c:v>
                </c:pt>
                <c:pt idx="703">
                  <c:v>148</c:v>
                </c:pt>
                <c:pt idx="704">
                  <c:v>135</c:v>
                </c:pt>
                <c:pt idx="705">
                  <c:v>125</c:v>
                </c:pt>
                <c:pt idx="706">
                  <c:v>115</c:v>
                </c:pt>
                <c:pt idx="707">
                  <c:v>108</c:v>
                </c:pt>
                <c:pt idx="708">
                  <c:v>101</c:v>
                </c:pt>
                <c:pt idx="709">
                  <c:v>96</c:v>
                </c:pt>
                <c:pt idx="710">
                  <c:v>92</c:v>
                </c:pt>
                <c:pt idx="711">
                  <c:v>88</c:v>
                </c:pt>
                <c:pt idx="712">
                  <c:v>85</c:v>
                </c:pt>
                <c:pt idx="713">
                  <c:v>82</c:v>
                </c:pt>
                <c:pt idx="714">
                  <c:v>80</c:v>
                </c:pt>
                <c:pt idx="715">
                  <c:v>78</c:v>
                </c:pt>
                <c:pt idx="716">
                  <c:v>77</c:v>
                </c:pt>
                <c:pt idx="717">
                  <c:v>76</c:v>
                </c:pt>
                <c:pt idx="718">
                  <c:v>75</c:v>
                </c:pt>
                <c:pt idx="719">
                  <c:v>74</c:v>
                </c:pt>
                <c:pt idx="720">
                  <c:v>74</c:v>
                </c:pt>
                <c:pt idx="721">
                  <c:v>74</c:v>
                </c:pt>
                <c:pt idx="722">
                  <c:v>73</c:v>
                </c:pt>
                <c:pt idx="723">
                  <c:v>73</c:v>
                </c:pt>
                <c:pt idx="724">
                  <c:v>73</c:v>
                </c:pt>
                <c:pt idx="725">
                  <c:v>73</c:v>
                </c:pt>
                <c:pt idx="726">
                  <c:v>73</c:v>
                </c:pt>
                <c:pt idx="727">
                  <c:v>72</c:v>
                </c:pt>
                <c:pt idx="728">
                  <c:v>72</c:v>
                </c:pt>
                <c:pt idx="729">
                  <c:v>72</c:v>
                </c:pt>
                <c:pt idx="730">
                  <c:v>72</c:v>
                </c:pt>
                <c:pt idx="731">
                  <c:v>71</c:v>
                </c:pt>
                <c:pt idx="732">
                  <c:v>70</c:v>
                </c:pt>
                <c:pt idx="733">
                  <c:v>69</c:v>
                </c:pt>
                <c:pt idx="734">
                  <c:v>68</c:v>
                </c:pt>
                <c:pt idx="735">
                  <c:v>68</c:v>
                </c:pt>
                <c:pt idx="736">
                  <c:v>68</c:v>
                </c:pt>
                <c:pt idx="737">
                  <c:v>67</c:v>
                </c:pt>
                <c:pt idx="738">
                  <c:v>66</c:v>
                </c:pt>
                <c:pt idx="739">
                  <c:v>66</c:v>
                </c:pt>
                <c:pt idx="740">
                  <c:v>65</c:v>
                </c:pt>
                <c:pt idx="741">
                  <c:v>65</c:v>
                </c:pt>
                <c:pt idx="742">
                  <c:v>65</c:v>
                </c:pt>
                <c:pt idx="743">
                  <c:v>65</c:v>
                </c:pt>
                <c:pt idx="744">
                  <c:v>65</c:v>
                </c:pt>
                <c:pt idx="745">
                  <c:v>65</c:v>
                </c:pt>
                <c:pt idx="746">
                  <c:v>66</c:v>
                </c:pt>
                <c:pt idx="747">
                  <c:v>67</c:v>
                </c:pt>
                <c:pt idx="748">
                  <c:v>68</c:v>
                </c:pt>
                <c:pt idx="749">
                  <c:v>70</c:v>
                </c:pt>
                <c:pt idx="750">
                  <c:v>72</c:v>
                </c:pt>
                <c:pt idx="751">
                  <c:v>74</c:v>
                </c:pt>
                <c:pt idx="752">
                  <c:v>77</c:v>
                </c:pt>
                <c:pt idx="753">
                  <c:v>79</c:v>
                </c:pt>
                <c:pt idx="754">
                  <c:v>82</c:v>
                </c:pt>
                <c:pt idx="755">
                  <c:v>84</c:v>
                </c:pt>
                <c:pt idx="756">
                  <c:v>86</c:v>
                </c:pt>
                <c:pt idx="757">
                  <c:v>87</c:v>
                </c:pt>
                <c:pt idx="758">
                  <c:v>88</c:v>
                </c:pt>
                <c:pt idx="759">
                  <c:v>89</c:v>
                </c:pt>
                <c:pt idx="760">
                  <c:v>89</c:v>
                </c:pt>
                <c:pt idx="761">
                  <c:v>89</c:v>
                </c:pt>
                <c:pt idx="762">
                  <c:v>88</c:v>
                </c:pt>
                <c:pt idx="763">
                  <c:v>87</c:v>
                </c:pt>
                <c:pt idx="764">
                  <c:v>86</c:v>
                </c:pt>
                <c:pt idx="765">
                  <c:v>84</c:v>
                </c:pt>
                <c:pt idx="766">
                  <c:v>82</c:v>
                </c:pt>
                <c:pt idx="767">
                  <c:v>79</c:v>
                </c:pt>
                <c:pt idx="768">
                  <c:v>76</c:v>
                </c:pt>
                <c:pt idx="769">
                  <c:v>73</c:v>
                </c:pt>
                <c:pt idx="770">
                  <c:v>69</c:v>
                </c:pt>
                <c:pt idx="771">
                  <c:v>66</c:v>
                </c:pt>
                <c:pt idx="772">
                  <c:v>62</c:v>
                </c:pt>
                <c:pt idx="773">
                  <c:v>58</c:v>
                </c:pt>
                <c:pt idx="774">
                  <c:v>55</c:v>
                </c:pt>
                <c:pt idx="775">
                  <c:v>51</c:v>
                </c:pt>
                <c:pt idx="776">
                  <c:v>48</c:v>
                </c:pt>
                <c:pt idx="777">
                  <c:v>45</c:v>
                </c:pt>
                <c:pt idx="778">
                  <c:v>42</c:v>
                </c:pt>
                <c:pt idx="779">
                  <c:v>40</c:v>
                </c:pt>
                <c:pt idx="780">
                  <c:v>39</c:v>
                </c:pt>
                <c:pt idx="781">
                  <c:v>38</c:v>
                </c:pt>
                <c:pt idx="782">
                  <c:v>37</c:v>
                </c:pt>
                <c:pt idx="783">
                  <c:v>36</c:v>
                </c:pt>
                <c:pt idx="784">
                  <c:v>36</c:v>
                </c:pt>
                <c:pt idx="785">
                  <c:v>36</c:v>
                </c:pt>
                <c:pt idx="786">
                  <c:v>37</c:v>
                </c:pt>
                <c:pt idx="787">
                  <c:v>38</c:v>
                </c:pt>
                <c:pt idx="788">
                  <c:v>39</c:v>
                </c:pt>
                <c:pt idx="789">
                  <c:v>41</c:v>
                </c:pt>
                <c:pt idx="790">
                  <c:v>42</c:v>
                </c:pt>
                <c:pt idx="791">
                  <c:v>43</c:v>
                </c:pt>
                <c:pt idx="792">
                  <c:v>44</c:v>
                </c:pt>
                <c:pt idx="793">
                  <c:v>43</c:v>
                </c:pt>
                <c:pt idx="794">
                  <c:v>39</c:v>
                </c:pt>
                <c:pt idx="795">
                  <c:v>29</c:v>
                </c:pt>
                <c:pt idx="796">
                  <c:v>10</c:v>
                </c:pt>
                <c:pt idx="797">
                  <c:v>0</c:v>
                </c:pt>
                <c:pt idx="798">
                  <c:v>0</c:v>
                </c:pt>
                <c:pt idx="799">
                  <c:v>0</c:v>
                </c:pt>
                <c:pt idx="800">
                  <c:v>0</c:v>
                </c:pt>
                <c:pt idx="801">
                  <c:v>0</c:v>
                </c:pt>
                <c:pt idx="802">
                  <c:v>0</c:v>
                </c:pt>
                <c:pt idx="803">
                  <c:v>0</c:v>
                </c:pt>
                <c:pt idx="804">
                  <c:v>0</c:v>
                </c:pt>
                <c:pt idx="805">
                  <c:v>0</c:v>
                </c:pt>
                <c:pt idx="806">
                  <c:v>0</c:v>
                </c:pt>
                <c:pt idx="807">
                  <c:v>0</c:v>
                </c:pt>
                <c:pt idx="808">
                  <c:v>0</c:v>
                </c:pt>
                <c:pt idx="809">
                  <c:v>0</c:v>
                </c:pt>
                <c:pt idx="810">
                  <c:v>0</c:v>
                </c:pt>
                <c:pt idx="811">
                  <c:v>0</c:v>
                </c:pt>
                <c:pt idx="812">
                  <c:v>0</c:v>
                </c:pt>
                <c:pt idx="813">
                  <c:v>0</c:v>
                </c:pt>
                <c:pt idx="814">
                  <c:v>0</c:v>
                </c:pt>
                <c:pt idx="815">
                  <c:v>0</c:v>
                </c:pt>
                <c:pt idx="816">
                  <c:v>0</c:v>
                </c:pt>
                <c:pt idx="817">
                  <c:v>0</c:v>
                </c:pt>
                <c:pt idx="818">
                  <c:v>0</c:v>
                </c:pt>
                <c:pt idx="819">
                  <c:v>0</c:v>
                </c:pt>
                <c:pt idx="820">
                  <c:v>0</c:v>
                </c:pt>
                <c:pt idx="821">
                  <c:v>0</c:v>
                </c:pt>
                <c:pt idx="822">
                  <c:v>0</c:v>
                </c:pt>
                <c:pt idx="823">
                  <c:v>0</c:v>
                </c:pt>
                <c:pt idx="824">
                  <c:v>0</c:v>
                </c:pt>
                <c:pt idx="825">
                  <c:v>0</c:v>
                </c:pt>
                <c:pt idx="826">
                  <c:v>0</c:v>
                </c:pt>
                <c:pt idx="827">
                  <c:v>17</c:v>
                </c:pt>
                <c:pt idx="828">
                  <c:v>35</c:v>
                </c:pt>
                <c:pt idx="829">
                  <c:v>44</c:v>
                </c:pt>
                <c:pt idx="830">
                  <c:v>48</c:v>
                </c:pt>
                <c:pt idx="831">
                  <c:v>48</c:v>
                </c:pt>
                <c:pt idx="832">
                  <c:v>45</c:v>
                </c:pt>
                <c:pt idx="833">
                  <c:v>41</c:v>
                </c:pt>
                <c:pt idx="834">
                  <c:v>37</c:v>
                </c:pt>
                <c:pt idx="835">
                  <c:v>32</c:v>
                </c:pt>
                <c:pt idx="836">
                  <c:v>27</c:v>
                </c:pt>
                <c:pt idx="837">
                  <c:v>22</c:v>
                </c:pt>
                <c:pt idx="838">
                  <c:v>18</c:v>
                </c:pt>
                <c:pt idx="839">
                  <c:v>15</c:v>
                </c:pt>
                <c:pt idx="840">
                  <c:v>12</c:v>
                </c:pt>
              </c:numCache>
            </c:numRef>
          </c:yVal>
          <c:smooth val="1"/>
          <c:extLst>
            <c:ext xmlns:c16="http://schemas.microsoft.com/office/drawing/2014/chart" uri="{C3380CC4-5D6E-409C-BE32-E72D297353CC}">
              <c16:uniqueId val="{00000000-2CF2-514B-A1E0-770170E56455}"/>
            </c:ext>
          </c:extLst>
        </c:ser>
        <c:ser>
          <c:idx val="1"/>
          <c:order val="1"/>
          <c:tx>
            <c:strRef>
              <c:f>Reactions!$D$13</c:f>
              <c:strCache>
                <c:ptCount val="1"/>
                <c:pt idx="0">
                  <c:v>1,3-β-D-LAM5P + G9376</c:v>
                </c:pt>
              </c:strCache>
            </c:strRef>
          </c:tx>
          <c:spPr>
            <a:ln w="28575" cap="rnd">
              <a:solidFill>
                <a:schemeClr val="accent6"/>
              </a:solidFill>
              <a:round/>
            </a:ln>
            <a:effectLst/>
          </c:spPr>
          <c:marker>
            <c:symbol val="none"/>
          </c:marker>
          <c:xVal>
            <c:numRef>
              <c:f>Reactions!$B$15:$B$855</c:f>
              <c:numCache>
                <c:formatCode>General</c:formatCode>
                <c:ptCount val="841"/>
                <c:pt idx="0">
                  <c:v>0</c:v>
                </c:pt>
                <c:pt idx="1">
                  <c:v>8.3300000000000006E-3</c:v>
                </c:pt>
                <c:pt idx="2">
                  <c:v>1.6670000000000001E-2</c:v>
                </c:pt>
                <c:pt idx="3">
                  <c:v>2.5000000000000001E-2</c:v>
                </c:pt>
                <c:pt idx="4">
                  <c:v>3.3329999999999999E-2</c:v>
                </c:pt>
                <c:pt idx="5">
                  <c:v>4.1669999999999999E-2</c:v>
                </c:pt>
                <c:pt idx="6">
                  <c:v>0.05</c:v>
                </c:pt>
                <c:pt idx="7">
                  <c:v>5.833E-2</c:v>
                </c:pt>
                <c:pt idx="8">
                  <c:v>6.6669999999999993E-2</c:v>
                </c:pt>
                <c:pt idx="9">
                  <c:v>7.4999999999999997E-2</c:v>
                </c:pt>
                <c:pt idx="10">
                  <c:v>8.3330000000000001E-2</c:v>
                </c:pt>
                <c:pt idx="11">
                  <c:v>9.1670000000000001E-2</c:v>
                </c:pt>
                <c:pt idx="12">
                  <c:v>0.1</c:v>
                </c:pt>
                <c:pt idx="13">
                  <c:v>0.10833</c:v>
                </c:pt>
                <c:pt idx="14">
                  <c:v>0.11667</c:v>
                </c:pt>
                <c:pt idx="15">
                  <c:v>0.125</c:v>
                </c:pt>
                <c:pt idx="16">
                  <c:v>0.13333</c:v>
                </c:pt>
                <c:pt idx="17">
                  <c:v>0.14166999999999999</c:v>
                </c:pt>
                <c:pt idx="18">
                  <c:v>0.15</c:v>
                </c:pt>
                <c:pt idx="19">
                  <c:v>0.15833</c:v>
                </c:pt>
                <c:pt idx="20">
                  <c:v>0.16667000000000001</c:v>
                </c:pt>
                <c:pt idx="21">
                  <c:v>0.17499999999999999</c:v>
                </c:pt>
                <c:pt idx="22">
                  <c:v>0.18332999999999999</c:v>
                </c:pt>
                <c:pt idx="23">
                  <c:v>0.19167000000000001</c:v>
                </c:pt>
                <c:pt idx="24">
                  <c:v>0.2</c:v>
                </c:pt>
                <c:pt idx="25">
                  <c:v>0.20832999999999999</c:v>
                </c:pt>
                <c:pt idx="26">
                  <c:v>0.21667</c:v>
                </c:pt>
                <c:pt idx="27">
                  <c:v>0.22500000000000001</c:v>
                </c:pt>
                <c:pt idx="28">
                  <c:v>0.23333000000000001</c:v>
                </c:pt>
                <c:pt idx="29">
                  <c:v>0.24167</c:v>
                </c:pt>
                <c:pt idx="30">
                  <c:v>0.25</c:v>
                </c:pt>
                <c:pt idx="31">
                  <c:v>0.25833</c:v>
                </c:pt>
                <c:pt idx="32">
                  <c:v>0.26667000000000002</c:v>
                </c:pt>
                <c:pt idx="33">
                  <c:v>0.27500000000000002</c:v>
                </c:pt>
                <c:pt idx="34">
                  <c:v>0.28333000000000003</c:v>
                </c:pt>
                <c:pt idx="35">
                  <c:v>0.29166999999999998</c:v>
                </c:pt>
                <c:pt idx="36">
                  <c:v>0.3</c:v>
                </c:pt>
                <c:pt idx="37">
                  <c:v>0.30832999999999999</c:v>
                </c:pt>
                <c:pt idx="38">
                  <c:v>0.31667000000000001</c:v>
                </c:pt>
                <c:pt idx="39">
                  <c:v>0.32500000000000001</c:v>
                </c:pt>
                <c:pt idx="40">
                  <c:v>0.33333000000000002</c:v>
                </c:pt>
                <c:pt idx="41">
                  <c:v>0.34166999999999997</c:v>
                </c:pt>
                <c:pt idx="42">
                  <c:v>0.35</c:v>
                </c:pt>
                <c:pt idx="43">
                  <c:v>0.35832999999999998</c:v>
                </c:pt>
                <c:pt idx="44">
                  <c:v>0.36667</c:v>
                </c:pt>
                <c:pt idx="45">
                  <c:v>0.375</c:v>
                </c:pt>
                <c:pt idx="46">
                  <c:v>0.38333</c:v>
                </c:pt>
                <c:pt idx="47">
                  <c:v>0.39167000000000002</c:v>
                </c:pt>
                <c:pt idx="48">
                  <c:v>0.4</c:v>
                </c:pt>
                <c:pt idx="49">
                  <c:v>0.40833000000000003</c:v>
                </c:pt>
                <c:pt idx="50">
                  <c:v>0.41666999999999998</c:v>
                </c:pt>
                <c:pt idx="51">
                  <c:v>0.42499999999999999</c:v>
                </c:pt>
                <c:pt idx="52">
                  <c:v>0.43332999999999999</c:v>
                </c:pt>
                <c:pt idx="53">
                  <c:v>0.44167000000000001</c:v>
                </c:pt>
                <c:pt idx="54">
                  <c:v>0.45</c:v>
                </c:pt>
                <c:pt idx="55">
                  <c:v>0.45833000000000002</c:v>
                </c:pt>
                <c:pt idx="56">
                  <c:v>0.46666999999999997</c:v>
                </c:pt>
                <c:pt idx="57">
                  <c:v>0.47499999999999998</c:v>
                </c:pt>
                <c:pt idx="58">
                  <c:v>0.48332999999999998</c:v>
                </c:pt>
                <c:pt idx="59">
                  <c:v>0.49167</c:v>
                </c:pt>
                <c:pt idx="60">
                  <c:v>0.5</c:v>
                </c:pt>
                <c:pt idx="61">
                  <c:v>0.50832999999999995</c:v>
                </c:pt>
                <c:pt idx="62">
                  <c:v>0.51666999999999996</c:v>
                </c:pt>
                <c:pt idx="63">
                  <c:v>0.52500000000000002</c:v>
                </c:pt>
                <c:pt idx="64">
                  <c:v>0.53332999999999997</c:v>
                </c:pt>
                <c:pt idx="65">
                  <c:v>0.54166999999999998</c:v>
                </c:pt>
                <c:pt idx="66">
                  <c:v>0.55000000000000004</c:v>
                </c:pt>
                <c:pt idx="67">
                  <c:v>0.55832999999999999</c:v>
                </c:pt>
                <c:pt idx="68">
                  <c:v>0.56667000000000001</c:v>
                </c:pt>
                <c:pt idx="69">
                  <c:v>0.57499999999999996</c:v>
                </c:pt>
                <c:pt idx="70">
                  <c:v>0.58333000000000002</c:v>
                </c:pt>
                <c:pt idx="71">
                  <c:v>0.59167000000000003</c:v>
                </c:pt>
                <c:pt idx="72">
                  <c:v>0.6</c:v>
                </c:pt>
                <c:pt idx="73">
                  <c:v>0.60833000000000004</c:v>
                </c:pt>
                <c:pt idx="74">
                  <c:v>0.61667000000000005</c:v>
                </c:pt>
                <c:pt idx="75">
                  <c:v>0.625</c:v>
                </c:pt>
                <c:pt idx="76">
                  <c:v>0.63332999999999995</c:v>
                </c:pt>
                <c:pt idx="77">
                  <c:v>0.64166999999999996</c:v>
                </c:pt>
                <c:pt idx="78">
                  <c:v>0.65</c:v>
                </c:pt>
                <c:pt idx="79">
                  <c:v>0.65832999999999997</c:v>
                </c:pt>
                <c:pt idx="80">
                  <c:v>0.66666999999999998</c:v>
                </c:pt>
                <c:pt idx="81">
                  <c:v>0.67500000000000004</c:v>
                </c:pt>
                <c:pt idx="82">
                  <c:v>0.68332999999999999</c:v>
                </c:pt>
                <c:pt idx="83">
                  <c:v>0.69167000000000001</c:v>
                </c:pt>
                <c:pt idx="84">
                  <c:v>0.7</c:v>
                </c:pt>
                <c:pt idx="85">
                  <c:v>0.70833000000000002</c:v>
                </c:pt>
                <c:pt idx="86">
                  <c:v>0.71667000000000003</c:v>
                </c:pt>
                <c:pt idx="87">
                  <c:v>0.72499999999999998</c:v>
                </c:pt>
                <c:pt idx="88">
                  <c:v>0.73333000000000004</c:v>
                </c:pt>
                <c:pt idx="89">
                  <c:v>0.74167000000000005</c:v>
                </c:pt>
                <c:pt idx="90">
                  <c:v>0.75</c:v>
                </c:pt>
                <c:pt idx="91">
                  <c:v>0.75832999999999995</c:v>
                </c:pt>
                <c:pt idx="92">
                  <c:v>0.76666999999999996</c:v>
                </c:pt>
                <c:pt idx="93">
                  <c:v>0.77500000000000002</c:v>
                </c:pt>
                <c:pt idx="94">
                  <c:v>0.78332999999999997</c:v>
                </c:pt>
                <c:pt idx="95">
                  <c:v>0.79166999999999998</c:v>
                </c:pt>
                <c:pt idx="96">
                  <c:v>0.8</c:v>
                </c:pt>
                <c:pt idx="97">
                  <c:v>0.80832999999999999</c:v>
                </c:pt>
                <c:pt idx="98">
                  <c:v>0.81667000000000001</c:v>
                </c:pt>
                <c:pt idx="99">
                  <c:v>0.82499999999999996</c:v>
                </c:pt>
                <c:pt idx="100">
                  <c:v>0.83333000000000002</c:v>
                </c:pt>
                <c:pt idx="101">
                  <c:v>0.84167000000000003</c:v>
                </c:pt>
                <c:pt idx="102">
                  <c:v>0.85</c:v>
                </c:pt>
                <c:pt idx="103">
                  <c:v>0.85833000000000004</c:v>
                </c:pt>
                <c:pt idx="104">
                  <c:v>0.86667000000000005</c:v>
                </c:pt>
                <c:pt idx="105">
                  <c:v>0.875</c:v>
                </c:pt>
                <c:pt idx="106">
                  <c:v>0.88332999999999995</c:v>
                </c:pt>
                <c:pt idx="107">
                  <c:v>0.89166999999999996</c:v>
                </c:pt>
                <c:pt idx="108">
                  <c:v>0.9</c:v>
                </c:pt>
                <c:pt idx="109">
                  <c:v>0.90832999999999997</c:v>
                </c:pt>
                <c:pt idx="110">
                  <c:v>0.91666999999999998</c:v>
                </c:pt>
                <c:pt idx="111">
                  <c:v>0.92500000000000004</c:v>
                </c:pt>
                <c:pt idx="112">
                  <c:v>0.93332999999999999</c:v>
                </c:pt>
                <c:pt idx="113">
                  <c:v>0.94167000000000001</c:v>
                </c:pt>
                <c:pt idx="114">
                  <c:v>0.95</c:v>
                </c:pt>
                <c:pt idx="115">
                  <c:v>0.95833000000000002</c:v>
                </c:pt>
                <c:pt idx="116">
                  <c:v>0.96667000000000003</c:v>
                </c:pt>
                <c:pt idx="117">
                  <c:v>0.97499999999999998</c:v>
                </c:pt>
                <c:pt idx="118">
                  <c:v>0.98333000000000004</c:v>
                </c:pt>
                <c:pt idx="119">
                  <c:v>0.99167000000000005</c:v>
                </c:pt>
                <c:pt idx="120">
                  <c:v>1</c:v>
                </c:pt>
                <c:pt idx="121">
                  <c:v>1.0083299999999999</c:v>
                </c:pt>
                <c:pt idx="122">
                  <c:v>1.01667</c:v>
                </c:pt>
                <c:pt idx="123">
                  <c:v>1.0249999999999999</c:v>
                </c:pt>
                <c:pt idx="124">
                  <c:v>1.0333300000000001</c:v>
                </c:pt>
                <c:pt idx="125">
                  <c:v>1.0416700000000001</c:v>
                </c:pt>
                <c:pt idx="126">
                  <c:v>1.05</c:v>
                </c:pt>
                <c:pt idx="127">
                  <c:v>1.05833</c:v>
                </c:pt>
                <c:pt idx="128">
                  <c:v>1.06667</c:v>
                </c:pt>
                <c:pt idx="129">
                  <c:v>1.075</c:v>
                </c:pt>
                <c:pt idx="130">
                  <c:v>1.0833299999999999</c:v>
                </c:pt>
                <c:pt idx="131">
                  <c:v>1.0916699999999999</c:v>
                </c:pt>
                <c:pt idx="132">
                  <c:v>1.1000000000000001</c:v>
                </c:pt>
                <c:pt idx="133">
                  <c:v>1.10833</c:v>
                </c:pt>
                <c:pt idx="134">
                  <c:v>1.1166700000000001</c:v>
                </c:pt>
                <c:pt idx="135">
                  <c:v>1.125</c:v>
                </c:pt>
                <c:pt idx="136">
                  <c:v>1.1333299999999999</c:v>
                </c:pt>
                <c:pt idx="137">
                  <c:v>1.14167</c:v>
                </c:pt>
                <c:pt idx="138">
                  <c:v>1.1499999999999999</c:v>
                </c:pt>
                <c:pt idx="139">
                  <c:v>1.1583300000000001</c:v>
                </c:pt>
                <c:pt idx="140">
                  <c:v>1.1666700000000001</c:v>
                </c:pt>
                <c:pt idx="141">
                  <c:v>1.175</c:v>
                </c:pt>
                <c:pt idx="142">
                  <c:v>1.18333</c:v>
                </c:pt>
                <c:pt idx="143">
                  <c:v>1.19167</c:v>
                </c:pt>
                <c:pt idx="144">
                  <c:v>1.2</c:v>
                </c:pt>
                <c:pt idx="145">
                  <c:v>1.2083299999999999</c:v>
                </c:pt>
                <c:pt idx="146">
                  <c:v>1.2166699999999999</c:v>
                </c:pt>
                <c:pt idx="147">
                  <c:v>1.2250000000000001</c:v>
                </c:pt>
                <c:pt idx="148">
                  <c:v>1.23333</c:v>
                </c:pt>
                <c:pt idx="149">
                  <c:v>1.2416700000000001</c:v>
                </c:pt>
                <c:pt idx="150">
                  <c:v>1.25</c:v>
                </c:pt>
                <c:pt idx="151">
                  <c:v>1.2583299999999999</c:v>
                </c:pt>
                <c:pt idx="152">
                  <c:v>1.26667</c:v>
                </c:pt>
                <c:pt idx="153">
                  <c:v>1.2749999999999999</c:v>
                </c:pt>
                <c:pt idx="154">
                  <c:v>1.2833300000000001</c:v>
                </c:pt>
                <c:pt idx="155">
                  <c:v>1.2916700000000001</c:v>
                </c:pt>
                <c:pt idx="156">
                  <c:v>1.3</c:v>
                </c:pt>
                <c:pt idx="157">
                  <c:v>1.30833</c:v>
                </c:pt>
                <c:pt idx="158">
                  <c:v>1.31667</c:v>
                </c:pt>
                <c:pt idx="159">
                  <c:v>1.325</c:v>
                </c:pt>
                <c:pt idx="160">
                  <c:v>1.3333299999999999</c:v>
                </c:pt>
                <c:pt idx="161">
                  <c:v>1.3416699999999999</c:v>
                </c:pt>
                <c:pt idx="162">
                  <c:v>1.35</c:v>
                </c:pt>
                <c:pt idx="163">
                  <c:v>1.35833</c:v>
                </c:pt>
                <c:pt idx="164">
                  <c:v>1.3666700000000001</c:v>
                </c:pt>
                <c:pt idx="165">
                  <c:v>1.375</c:v>
                </c:pt>
                <c:pt idx="166">
                  <c:v>1.3833299999999999</c:v>
                </c:pt>
                <c:pt idx="167">
                  <c:v>1.39167</c:v>
                </c:pt>
                <c:pt idx="168">
                  <c:v>1.4</c:v>
                </c:pt>
                <c:pt idx="169">
                  <c:v>1.4083300000000001</c:v>
                </c:pt>
                <c:pt idx="170">
                  <c:v>1.4166700000000001</c:v>
                </c:pt>
                <c:pt idx="171">
                  <c:v>1.425</c:v>
                </c:pt>
                <c:pt idx="172">
                  <c:v>1.43333</c:v>
                </c:pt>
                <c:pt idx="173">
                  <c:v>1.44167</c:v>
                </c:pt>
                <c:pt idx="174">
                  <c:v>1.45</c:v>
                </c:pt>
                <c:pt idx="175">
                  <c:v>1.4583299999999999</c:v>
                </c:pt>
                <c:pt idx="176">
                  <c:v>1.4666699999999999</c:v>
                </c:pt>
                <c:pt idx="177">
                  <c:v>1.4750000000000001</c:v>
                </c:pt>
                <c:pt idx="178">
                  <c:v>1.48333</c:v>
                </c:pt>
                <c:pt idx="179">
                  <c:v>1.4916700000000001</c:v>
                </c:pt>
                <c:pt idx="180">
                  <c:v>1.5</c:v>
                </c:pt>
                <c:pt idx="181">
                  <c:v>1.5083299999999999</c:v>
                </c:pt>
                <c:pt idx="182">
                  <c:v>1.51667</c:v>
                </c:pt>
                <c:pt idx="183">
                  <c:v>1.5249999999999999</c:v>
                </c:pt>
                <c:pt idx="184">
                  <c:v>1.5333300000000001</c:v>
                </c:pt>
                <c:pt idx="185">
                  <c:v>1.5416700000000001</c:v>
                </c:pt>
                <c:pt idx="186">
                  <c:v>1.55</c:v>
                </c:pt>
                <c:pt idx="187">
                  <c:v>1.55833</c:v>
                </c:pt>
                <c:pt idx="188">
                  <c:v>1.56667</c:v>
                </c:pt>
                <c:pt idx="189">
                  <c:v>1.575</c:v>
                </c:pt>
                <c:pt idx="190">
                  <c:v>1.5833299999999999</c:v>
                </c:pt>
                <c:pt idx="191">
                  <c:v>1.5916699999999999</c:v>
                </c:pt>
                <c:pt idx="192">
                  <c:v>1.6</c:v>
                </c:pt>
                <c:pt idx="193">
                  <c:v>1.60833</c:v>
                </c:pt>
                <c:pt idx="194">
                  <c:v>1.6166700000000001</c:v>
                </c:pt>
                <c:pt idx="195">
                  <c:v>1.625</c:v>
                </c:pt>
                <c:pt idx="196">
                  <c:v>1.6333299999999999</c:v>
                </c:pt>
                <c:pt idx="197">
                  <c:v>1.64167</c:v>
                </c:pt>
                <c:pt idx="198">
                  <c:v>1.65</c:v>
                </c:pt>
                <c:pt idx="199">
                  <c:v>1.6583300000000001</c:v>
                </c:pt>
                <c:pt idx="200">
                  <c:v>1.6666700000000001</c:v>
                </c:pt>
                <c:pt idx="201">
                  <c:v>1.675</c:v>
                </c:pt>
                <c:pt idx="202">
                  <c:v>1.68333</c:v>
                </c:pt>
                <c:pt idx="203">
                  <c:v>1.69167</c:v>
                </c:pt>
                <c:pt idx="204">
                  <c:v>1.7</c:v>
                </c:pt>
                <c:pt idx="205">
                  <c:v>1.7083299999999999</c:v>
                </c:pt>
                <c:pt idx="206">
                  <c:v>1.7166699999999999</c:v>
                </c:pt>
                <c:pt idx="207">
                  <c:v>1.7250000000000001</c:v>
                </c:pt>
                <c:pt idx="208">
                  <c:v>1.73333</c:v>
                </c:pt>
                <c:pt idx="209">
                  <c:v>1.7416700000000001</c:v>
                </c:pt>
                <c:pt idx="210">
                  <c:v>1.75</c:v>
                </c:pt>
                <c:pt idx="211">
                  <c:v>1.7583299999999999</c:v>
                </c:pt>
                <c:pt idx="212">
                  <c:v>1.76667</c:v>
                </c:pt>
                <c:pt idx="213">
                  <c:v>1.7749999999999999</c:v>
                </c:pt>
                <c:pt idx="214">
                  <c:v>1.7833300000000001</c:v>
                </c:pt>
                <c:pt idx="215">
                  <c:v>1.7916700000000001</c:v>
                </c:pt>
                <c:pt idx="216">
                  <c:v>1.8</c:v>
                </c:pt>
                <c:pt idx="217">
                  <c:v>1.80833</c:v>
                </c:pt>
                <c:pt idx="218">
                  <c:v>1.81667</c:v>
                </c:pt>
                <c:pt idx="219">
                  <c:v>1.825</c:v>
                </c:pt>
                <c:pt idx="220">
                  <c:v>1.8333299999999999</c:v>
                </c:pt>
                <c:pt idx="221">
                  <c:v>1.8416699999999999</c:v>
                </c:pt>
                <c:pt idx="222">
                  <c:v>1.85</c:v>
                </c:pt>
                <c:pt idx="223">
                  <c:v>1.85833</c:v>
                </c:pt>
                <c:pt idx="224">
                  <c:v>1.8666700000000001</c:v>
                </c:pt>
                <c:pt idx="225">
                  <c:v>1.875</c:v>
                </c:pt>
                <c:pt idx="226">
                  <c:v>1.8833299999999999</c:v>
                </c:pt>
                <c:pt idx="227">
                  <c:v>1.89167</c:v>
                </c:pt>
                <c:pt idx="228">
                  <c:v>1.9</c:v>
                </c:pt>
                <c:pt idx="229">
                  <c:v>1.9083300000000001</c:v>
                </c:pt>
                <c:pt idx="230">
                  <c:v>1.9166700000000001</c:v>
                </c:pt>
                <c:pt idx="231">
                  <c:v>1.925</c:v>
                </c:pt>
                <c:pt idx="232">
                  <c:v>1.93333</c:v>
                </c:pt>
                <c:pt idx="233">
                  <c:v>1.94167</c:v>
                </c:pt>
                <c:pt idx="234">
                  <c:v>1.95</c:v>
                </c:pt>
                <c:pt idx="235">
                  <c:v>1.9583299999999999</c:v>
                </c:pt>
                <c:pt idx="236">
                  <c:v>1.9666699999999999</c:v>
                </c:pt>
                <c:pt idx="237">
                  <c:v>1.9750000000000001</c:v>
                </c:pt>
                <c:pt idx="238">
                  <c:v>1.98333</c:v>
                </c:pt>
                <c:pt idx="239">
                  <c:v>1.9916700000000001</c:v>
                </c:pt>
                <c:pt idx="240">
                  <c:v>2</c:v>
                </c:pt>
                <c:pt idx="241">
                  <c:v>2.0083299999999999</c:v>
                </c:pt>
                <c:pt idx="242">
                  <c:v>2.01667</c:v>
                </c:pt>
                <c:pt idx="243">
                  <c:v>2.0249999999999999</c:v>
                </c:pt>
                <c:pt idx="244">
                  <c:v>2.0333299999999999</c:v>
                </c:pt>
                <c:pt idx="245">
                  <c:v>2.0416699999999999</c:v>
                </c:pt>
                <c:pt idx="246">
                  <c:v>2.0499999999999998</c:v>
                </c:pt>
                <c:pt idx="247">
                  <c:v>2.0583300000000002</c:v>
                </c:pt>
                <c:pt idx="248">
                  <c:v>2.0666699999999998</c:v>
                </c:pt>
                <c:pt idx="249">
                  <c:v>2.0750000000000002</c:v>
                </c:pt>
                <c:pt idx="250">
                  <c:v>2.0833300000000001</c:v>
                </c:pt>
                <c:pt idx="251">
                  <c:v>2.0916700000000001</c:v>
                </c:pt>
                <c:pt idx="252">
                  <c:v>2.1</c:v>
                </c:pt>
                <c:pt idx="253">
                  <c:v>2.10833</c:v>
                </c:pt>
                <c:pt idx="254">
                  <c:v>2.1166700000000001</c:v>
                </c:pt>
                <c:pt idx="255">
                  <c:v>2.125</c:v>
                </c:pt>
                <c:pt idx="256">
                  <c:v>2.1333299999999999</c:v>
                </c:pt>
                <c:pt idx="257">
                  <c:v>2.14167</c:v>
                </c:pt>
                <c:pt idx="258">
                  <c:v>2.15</c:v>
                </c:pt>
                <c:pt idx="259">
                  <c:v>2.1583299999999999</c:v>
                </c:pt>
                <c:pt idx="260">
                  <c:v>2.1666699999999999</c:v>
                </c:pt>
                <c:pt idx="261">
                  <c:v>2.1749999999999998</c:v>
                </c:pt>
                <c:pt idx="262">
                  <c:v>2.1833300000000002</c:v>
                </c:pt>
                <c:pt idx="263">
                  <c:v>2.1916699999999998</c:v>
                </c:pt>
                <c:pt idx="264">
                  <c:v>2.2000000000000002</c:v>
                </c:pt>
                <c:pt idx="265">
                  <c:v>2.2083300000000001</c:v>
                </c:pt>
                <c:pt idx="266">
                  <c:v>2.2166700000000001</c:v>
                </c:pt>
                <c:pt idx="267">
                  <c:v>2.2250000000000001</c:v>
                </c:pt>
                <c:pt idx="268">
                  <c:v>2.23333</c:v>
                </c:pt>
                <c:pt idx="269">
                  <c:v>2.2416700000000001</c:v>
                </c:pt>
                <c:pt idx="270">
                  <c:v>2.25</c:v>
                </c:pt>
                <c:pt idx="271">
                  <c:v>2.2583299999999999</c:v>
                </c:pt>
                <c:pt idx="272">
                  <c:v>2.26667</c:v>
                </c:pt>
                <c:pt idx="273">
                  <c:v>2.2749999999999999</c:v>
                </c:pt>
                <c:pt idx="274">
                  <c:v>2.2833299999999999</c:v>
                </c:pt>
                <c:pt idx="275">
                  <c:v>2.2916699999999999</c:v>
                </c:pt>
                <c:pt idx="276">
                  <c:v>2.2999999999999998</c:v>
                </c:pt>
                <c:pt idx="277">
                  <c:v>2.3083300000000002</c:v>
                </c:pt>
                <c:pt idx="278">
                  <c:v>2.3166699999999998</c:v>
                </c:pt>
                <c:pt idx="279">
                  <c:v>2.3250000000000002</c:v>
                </c:pt>
                <c:pt idx="280">
                  <c:v>2.3333300000000001</c:v>
                </c:pt>
                <c:pt idx="281">
                  <c:v>2.3416700000000001</c:v>
                </c:pt>
                <c:pt idx="282">
                  <c:v>2.35</c:v>
                </c:pt>
                <c:pt idx="283">
                  <c:v>2.35833</c:v>
                </c:pt>
                <c:pt idx="284">
                  <c:v>2.3666700000000001</c:v>
                </c:pt>
                <c:pt idx="285">
                  <c:v>2.375</c:v>
                </c:pt>
                <c:pt idx="286">
                  <c:v>2.3833299999999999</c:v>
                </c:pt>
                <c:pt idx="287">
                  <c:v>2.39167</c:v>
                </c:pt>
                <c:pt idx="288">
                  <c:v>2.4</c:v>
                </c:pt>
                <c:pt idx="289">
                  <c:v>2.4083299999999999</c:v>
                </c:pt>
                <c:pt idx="290">
                  <c:v>2.4166699999999999</c:v>
                </c:pt>
                <c:pt idx="291">
                  <c:v>2.4249999999999998</c:v>
                </c:pt>
                <c:pt idx="292">
                  <c:v>2.4333300000000002</c:v>
                </c:pt>
                <c:pt idx="293">
                  <c:v>2.4416699999999998</c:v>
                </c:pt>
                <c:pt idx="294">
                  <c:v>2.4500000000000002</c:v>
                </c:pt>
                <c:pt idx="295">
                  <c:v>2.4583300000000001</c:v>
                </c:pt>
                <c:pt idx="296">
                  <c:v>2.4666700000000001</c:v>
                </c:pt>
                <c:pt idx="297">
                  <c:v>2.4750000000000001</c:v>
                </c:pt>
                <c:pt idx="298">
                  <c:v>2.48333</c:v>
                </c:pt>
                <c:pt idx="299">
                  <c:v>2.4916700000000001</c:v>
                </c:pt>
                <c:pt idx="300">
                  <c:v>2.5</c:v>
                </c:pt>
                <c:pt idx="301">
                  <c:v>2.5083299999999999</c:v>
                </c:pt>
                <c:pt idx="302">
                  <c:v>2.51667</c:v>
                </c:pt>
                <c:pt idx="303">
                  <c:v>2.5249999999999999</c:v>
                </c:pt>
                <c:pt idx="304">
                  <c:v>2.5333299999999999</c:v>
                </c:pt>
                <c:pt idx="305">
                  <c:v>2.5416699999999999</c:v>
                </c:pt>
                <c:pt idx="306">
                  <c:v>2.5499999999999998</c:v>
                </c:pt>
                <c:pt idx="307">
                  <c:v>2.5583300000000002</c:v>
                </c:pt>
                <c:pt idx="308">
                  <c:v>2.5666699999999998</c:v>
                </c:pt>
                <c:pt idx="309">
                  <c:v>2.5750000000000002</c:v>
                </c:pt>
                <c:pt idx="310">
                  <c:v>2.5833300000000001</c:v>
                </c:pt>
                <c:pt idx="311">
                  <c:v>2.5916700000000001</c:v>
                </c:pt>
                <c:pt idx="312">
                  <c:v>2.6</c:v>
                </c:pt>
                <c:pt idx="313">
                  <c:v>2.60833</c:v>
                </c:pt>
                <c:pt idx="314">
                  <c:v>2.6166700000000001</c:v>
                </c:pt>
                <c:pt idx="315">
                  <c:v>2.625</c:v>
                </c:pt>
                <c:pt idx="316">
                  <c:v>2.6333299999999999</c:v>
                </c:pt>
                <c:pt idx="317">
                  <c:v>2.64167</c:v>
                </c:pt>
                <c:pt idx="318">
                  <c:v>2.65</c:v>
                </c:pt>
                <c:pt idx="319">
                  <c:v>2.6583299999999999</c:v>
                </c:pt>
                <c:pt idx="320">
                  <c:v>2.6666699999999999</c:v>
                </c:pt>
                <c:pt idx="321">
                  <c:v>2.6749999999999998</c:v>
                </c:pt>
                <c:pt idx="322">
                  <c:v>2.6833300000000002</c:v>
                </c:pt>
                <c:pt idx="323">
                  <c:v>2.6916699999999998</c:v>
                </c:pt>
                <c:pt idx="324">
                  <c:v>2.7</c:v>
                </c:pt>
                <c:pt idx="325">
                  <c:v>2.7083300000000001</c:v>
                </c:pt>
                <c:pt idx="326">
                  <c:v>2.7166700000000001</c:v>
                </c:pt>
                <c:pt idx="327">
                  <c:v>2.7250000000000001</c:v>
                </c:pt>
                <c:pt idx="328">
                  <c:v>2.73333</c:v>
                </c:pt>
                <c:pt idx="329">
                  <c:v>2.7416700000000001</c:v>
                </c:pt>
                <c:pt idx="330">
                  <c:v>2.75</c:v>
                </c:pt>
                <c:pt idx="331">
                  <c:v>2.7583299999999999</c:v>
                </c:pt>
                <c:pt idx="332">
                  <c:v>2.76667</c:v>
                </c:pt>
                <c:pt idx="333">
                  <c:v>2.7749999999999999</c:v>
                </c:pt>
                <c:pt idx="334">
                  <c:v>2.7833299999999999</c:v>
                </c:pt>
                <c:pt idx="335">
                  <c:v>2.7916699999999999</c:v>
                </c:pt>
                <c:pt idx="336">
                  <c:v>2.8</c:v>
                </c:pt>
                <c:pt idx="337">
                  <c:v>2.8083300000000002</c:v>
                </c:pt>
                <c:pt idx="338">
                  <c:v>2.8166699999999998</c:v>
                </c:pt>
                <c:pt idx="339">
                  <c:v>2.8250000000000002</c:v>
                </c:pt>
                <c:pt idx="340">
                  <c:v>2.8333300000000001</c:v>
                </c:pt>
                <c:pt idx="341">
                  <c:v>2.8416700000000001</c:v>
                </c:pt>
                <c:pt idx="342">
                  <c:v>2.85</c:v>
                </c:pt>
                <c:pt idx="343">
                  <c:v>2.85833</c:v>
                </c:pt>
                <c:pt idx="344">
                  <c:v>2.8666700000000001</c:v>
                </c:pt>
                <c:pt idx="345">
                  <c:v>2.875</c:v>
                </c:pt>
                <c:pt idx="346">
                  <c:v>2.8833299999999999</c:v>
                </c:pt>
                <c:pt idx="347">
                  <c:v>2.89167</c:v>
                </c:pt>
                <c:pt idx="348">
                  <c:v>2.9</c:v>
                </c:pt>
                <c:pt idx="349">
                  <c:v>2.9083299999999999</c:v>
                </c:pt>
                <c:pt idx="350">
                  <c:v>2.9166699999999999</c:v>
                </c:pt>
                <c:pt idx="351">
                  <c:v>2.9249999999999998</c:v>
                </c:pt>
                <c:pt idx="352">
                  <c:v>2.9333300000000002</c:v>
                </c:pt>
                <c:pt idx="353">
                  <c:v>2.9416699999999998</c:v>
                </c:pt>
                <c:pt idx="354">
                  <c:v>2.95</c:v>
                </c:pt>
                <c:pt idx="355">
                  <c:v>2.9583300000000001</c:v>
                </c:pt>
                <c:pt idx="356">
                  <c:v>2.9666700000000001</c:v>
                </c:pt>
                <c:pt idx="357">
                  <c:v>2.9750000000000001</c:v>
                </c:pt>
                <c:pt idx="358">
                  <c:v>2.98333</c:v>
                </c:pt>
                <c:pt idx="359">
                  <c:v>2.9916700000000001</c:v>
                </c:pt>
                <c:pt idx="360">
                  <c:v>3</c:v>
                </c:pt>
                <c:pt idx="361">
                  <c:v>3.0083299999999999</c:v>
                </c:pt>
                <c:pt idx="362">
                  <c:v>3.01667</c:v>
                </c:pt>
                <c:pt idx="363">
                  <c:v>3.0249999999999999</c:v>
                </c:pt>
                <c:pt idx="364">
                  <c:v>3.0333299999999999</c:v>
                </c:pt>
                <c:pt idx="365">
                  <c:v>3.0416699999999999</c:v>
                </c:pt>
                <c:pt idx="366">
                  <c:v>3.05</c:v>
                </c:pt>
                <c:pt idx="367">
                  <c:v>3.0583300000000002</c:v>
                </c:pt>
                <c:pt idx="368">
                  <c:v>3.0666699999999998</c:v>
                </c:pt>
                <c:pt idx="369">
                  <c:v>3.0750000000000002</c:v>
                </c:pt>
                <c:pt idx="370">
                  <c:v>3.0833300000000001</c:v>
                </c:pt>
                <c:pt idx="371">
                  <c:v>3.0916700000000001</c:v>
                </c:pt>
                <c:pt idx="372">
                  <c:v>3.1</c:v>
                </c:pt>
                <c:pt idx="373">
                  <c:v>3.10833</c:v>
                </c:pt>
                <c:pt idx="374">
                  <c:v>3.1166700000000001</c:v>
                </c:pt>
                <c:pt idx="375">
                  <c:v>3.125</c:v>
                </c:pt>
                <c:pt idx="376">
                  <c:v>3.1333299999999999</c:v>
                </c:pt>
                <c:pt idx="377">
                  <c:v>3.14167</c:v>
                </c:pt>
                <c:pt idx="378">
                  <c:v>3.15</c:v>
                </c:pt>
                <c:pt idx="379">
                  <c:v>3.1583299999999999</c:v>
                </c:pt>
                <c:pt idx="380">
                  <c:v>3.1666699999999999</c:v>
                </c:pt>
                <c:pt idx="381">
                  <c:v>3.1749999999999998</c:v>
                </c:pt>
                <c:pt idx="382">
                  <c:v>3.1833300000000002</c:v>
                </c:pt>
                <c:pt idx="383">
                  <c:v>3.1916699999999998</c:v>
                </c:pt>
                <c:pt idx="384">
                  <c:v>3.2</c:v>
                </c:pt>
                <c:pt idx="385">
                  <c:v>3.2083300000000001</c:v>
                </c:pt>
                <c:pt idx="386">
                  <c:v>3.2166700000000001</c:v>
                </c:pt>
                <c:pt idx="387">
                  <c:v>3.2250000000000001</c:v>
                </c:pt>
                <c:pt idx="388">
                  <c:v>3.23333</c:v>
                </c:pt>
                <c:pt idx="389">
                  <c:v>3.2416700000000001</c:v>
                </c:pt>
                <c:pt idx="390">
                  <c:v>3.25</c:v>
                </c:pt>
                <c:pt idx="391">
                  <c:v>3.2583299999999999</c:v>
                </c:pt>
                <c:pt idx="392">
                  <c:v>3.26667</c:v>
                </c:pt>
                <c:pt idx="393">
                  <c:v>3.2749999999999999</c:v>
                </c:pt>
                <c:pt idx="394">
                  <c:v>3.2833299999999999</c:v>
                </c:pt>
                <c:pt idx="395">
                  <c:v>3.2916699999999999</c:v>
                </c:pt>
                <c:pt idx="396">
                  <c:v>3.3</c:v>
                </c:pt>
                <c:pt idx="397">
                  <c:v>3.3083300000000002</c:v>
                </c:pt>
                <c:pt idx="398">
                  <c:v>3.3166699999999998</c:v>
                </c:pt>
                <c:pt idx="399">
                  <c:v>3.3250000000000002</c:v>
                </c:pt>
                <c:pt idx="400">
                  <c:v>3.3333300000000001</c:v>
                </c:pt>
                <c:pt idx="401">
                  <c:v>3.3416700000000001</c:v>
                </c:pt>
                <c:pt idx="402">
                  <c:v>3.35</c:v>
                </c:pt>
                <c:pt idx="403">
                  <c:v>3.35833</c:v>
                </c:pt>
                <c:pt idx="404">
                  <c:v>3.3666700000000001</c:v>
                </c:pt>
                <c:pt idx="405">
                  <c:v>3.375</c:v>
                </c:pt>
                <c:pt idx="406">
                  <c:v>3.3833299999999999</c:v>
                </c:pt>
                <c:pt idx="407">
                  <c:v>3.39167</c:v>
                </c:pt>
                <c:pt idx="408">
                  <c:v>3.4</c:v>
                </c:pt>
                <c:pt idx="409">
                  <c:v>3.4083299999999999</c:v>
                </c:pt>
                <c:pt idx="410">
                  <c:v>3.4166699999999999</c:v>
                </c:pt>
                <c:pt idx="411">
                  <c:v>3.4249999999999998</c:v>
                </c:pt>
                <c:pt idx="412">
                  <c:v>3.4333300000000002</c:v>
                </c:pt>
                <c:pt idx="413">
                  <c:v>3.4416699999999998</c:v>
                </c:pt>
                <c:pt idx="414">
                  <c:v>3.45</c:v>
                </c:pt>
                <c:pt idx="415">
                  <c:v>3.4583300000000001</c:v>
                </c:pt>
                <c:pt idx="416">
                  <c:v>3.4666700000000001</c:v>
                </c:pt>
                <c:pt idx="417">
                  <c:v>3.4750000000000001</c:v>
                </c:pt>
                <c:pt idx="418">
                  <c:v>3.48333</c:v>
                </c:pt>
                <c:pt idx="419">
                  <c:v>3.4916700000000001</c:v>
                </c:pt>
                <c:pt idx="420">
                  <c:v>3.5</c:v>
                </c:pt>
                <c:pt idx="421">
                  <c:v>3.5083299999999999</c:v>
                </c:pt>
                <c:pt idx="422">
                  <c:v>3.51667</c:v>
                </c:pt>
                <c:pt idx="423">
                  <c:v>3.5249999999999999</c:v>
                </c:pt>
                <c:pt idx="424">
                  <c:v>3.5333299999999999</c:v>
                </c:pt>
                <c:pt idx="425">
                  <c:v>3.5416699999999999</c:v>
                </c:pt>
                <c:pt idx="426">
                  <c:v>3.55</c:v>
                </c:pt>
                <c:pt idx="427">
                  <c:v>3.5583300000000002</c:v>
                </c:pt>
                <c:pt idx="428">
                  <c:v>3.5666699999999998</c:v>
                </c:pt>
                <c:pt idx="429">
                  <c:v>3.5750000000000002</c:v>
                </c:pt>
                <c:pt idx="430">
                  <c:v>3.5833300000000001</c:v>
                </c:pt>
                <c:pt idx="431">
                  <c:v>3.5916700000000001</c:v>
                </c:pt>
                <c:pt idx="432">
                  <c:v>3.6</c:v>
                </c:pt>
                <c:pt idx="433">
                  <c:v>3.60833</c:v>
                </c:pt>
                <c:pt idx="434">
                  <c:v>3.6166700000000001</c:v>
                </c:pt>
                <c:pt idx="435">
                  <c:v>3.625</c:v>
                </c:pt>
                <c:pt idx="436">
                  <c:v>3.6333299999999999</c:v>
                </c:pt>
                <c:pt idx="437">
                  <c:v>3.64167</c:v>
                </c:pt>
                <c:pt idx="438">
                  <c:v>3.65</c:v>
                </c:pt>
                <c:pt idx="439">
                  <c:v>3.6583299999999999</c:v>
                </c:pt>
                <c:pt idx="440">
                  <c:v>3.6666699999999999</c:v>
                </c:pt>
                <c:pt idx="441">
                  <c:v>3.6749999999999998</c:v>
                </c:pt>
                <c:pt idx="442">
                  <c:v>3.6833300000000002</c:v>
                </c:pt>
                <c:pt idx="443">
                  <c:v>3.6916699999999998</c:v>
                </c:pt>
                <c:pt idx="444">
                  <c:v>3.7</c:v>
                </c:pt>
                <c:pt idx="445">
                  <c:v>3.7083300000000001</c:v>
                </c:pt>
                <c:pt idx="446">
                  <c:v>3.7166700000000001</c:v>
                </c:pt>
                <c:pt idx="447">
                  <c:v>3.7250000000000001</c:v>
                </c:pt>
                <c:pt idx="448">
                  <c:v>3.73333</c:v>
                </c:pt>
                <c:pt idx="449">
                  <c:v>3.7416700000000001</c:v>
                </c:pt>
                <c:pt idx="450">
                  <c:v>3.75</c:v>
                </c:pt>
                <c:pt idx="451">
                  <c:v>3.7583299999999999</c:v>
                </c:pt>
                <c:pt idx="452">
                  <c:v>3.76667</c:v>
                </c:pt>
                <c:pt idx="453">
                  <c:v>3.7749999999999999</c:v>
                </c:pt>
                <c:pt idx="454">
                  <c:v>3.7833299999999999</c:v>
                </c:pt>
                <c:pt idx="455">
                  <c:v>3.7916699999999999</c:v>
                </c:pt>
                <c:pt idx="456">
                  <c:v>3.8</c:v>
                </c:pt>
                <c:pt idx="457">
                  <c:v>3.8083300000000002</c:v>
                </c:pt>
                <c:pt idx="458">
                  <c:v>3.8166699999999998</c:v>
                </c:pt>
                <c:pt idx="459">
                  <c:v>3.8250000000000002</c:v>
                </c:pt>
                <c:pt idx="460">
                  <c:v>3.8333300000000001</c:v>
                </c:pt>
                <c:pt idx="461">
                  <c:v>3.8416700000000001</c:v>
                </c:pt>
                <c:pt idx="462">
                  <c:v>3.85</c:v>
                </c:pt>
                <c:pt idx="463">
                  <c:v>3.85833</c:v>
                </c:pt>
                <c:pt idx="464">
                  <c:v>3.8666700000000001</c:v>
                </c:pt>
                <c:pt idx="465">
                  <c:v>3.875</c:v>
                </c:pt>
                <c:pt idx="466">
                  <c:v>3.8833299999999999</c:v>
                </c:pt>
                <c:pt idx="467">
                  <c:v>3.89167</c:v>
                </c:pt>
                <c:pt idx="468">
                  <c:v>3.9</c:v>
                </c:pt>
                <c:pt idx="469">
                  <c:v>3.9083299999999999</c:v>
                </c:pt>
                <c:pt idx="470">
                  <c:v>3.9166699999999999</c:v>
                </c:pt>
                <c:pt idx="471">
                  <c:v>3.9249999999999998</c:v>
                </c:pt>
                <c:pt idx="472">
                  <c:v>3.9333300000000002</c:v>
                </c:pt>
                <c:pt idx="473">
                  <c:v>3.9416699999999998</c:v>
                </c:pt>
                <c:pt idx="474">
                  <c:v>3.95</c:v>
                </c:pt>
                <c:pt idx="475">
                  <c:v>3.9583300000000001</c:v>
                </c:pt>
                <c:pt idx="476">
                  <c:v>3.9666700000000001</c:v>
                </c:pt>
                <c:pt idx="477">
                  <c:v>3.9750000000000001</c:v>
                </c:pt>
                <c:pt idx="478">
                  <c:v>3.98333</c:v>
                </c:pt>
                <c:pt idx="479">
                  <c:v>3.9916700000000001</c:v>
                </c:pt>
                <c:pt idx="480">
                  <c:v>4</c:v>
                </c:pt>
                <c:pt idx="481">
                  <c:v>4.0083299999999999</c:v>
                </c:pt>
                <c:pt idx="482">
                  <c:v>4.0166700000000004</c:v>
                </c:pt>
                <c:pt idx="483">
                  <c:v>4.0250000000000004</c:v>
                </c:pt>
                <c:pt idx="484">
                  <c:v>4.0333300000000003</c:v>
                </c:pt>
                <c:pt idx="485">
                  <c:v>4.0416699999999999</c:v>
                </c:pt>
                <c:pt idx="486">
                  <c:v>4.05</c:v>
                </c:pt>
                <c:pt idx="487">
                  <c:v>4.0583299999999998</c:v>
                </c:pt>
                <c:pt idx="488">
                  <c:v>4.0666700000000002</c:v>
                </c:pt>
                <c:pt idx="489">
                  <c:v>4.0750000000000002</c:v>
                </c:pt>
                <c:pt idx="490">
                  <c:v>4.0833300000000001</c:v>
                </c:pt>
                <c:pt idx="491">
                  <c:v>4.0916699999999997</c:v>
                </c:pt>
                <c:pt idx="492">
                  <c:v>4.0999999999999996</c:v>
                </c:pt>
                <c:pt idx="493">
                  <c:v>4.1083299999999996</c:v>
                </c:pt>
                <c:pt idx="494">
                  <c:v>4.1166700000000001</c:v>
                </c:pt>
                <c:pt idx="495">
                  <c:v>4.125</c:v>
                </c:pt>
                <c:pt idx="496">
                  <c:v>4.1333299999999999</c:v>
                </c:pt>
                <c:pt idx="497">
                  <c:v>4.1416700000000004</c:v>
                </c:pt>
                <c:pt idx="498">
                  <c:v>4.1500000000000004</c:v>
                </c:pt>
                <c:pt idx="499">
                  <c:v>4.1583300000000003</c:v>
                </c:pt>
                <c:pt idx="500">
                  <c:v>4.1666699999999999</c:v>
                </c:pt>
                <c:pt idx="501">
                  <c:v>4.1749999999999998</c:v>
                </c:pt>
                <c:pt idx="502">
                  <c:v>4.1833299999999998</c:v>
                </c:pt>
                <c:pt idx="503">
                  <c:v>4.1916700000000002</c:v>
                </c:pt>
                <c:pt idx="504">
                  <c:v>4.2</c:v>
                </c:pt>
                <c:pt idx="505">
                  <c:v>4.2083300000000001</c:v>
                </c:pt>
                <c:pt idx="506">
                  <c:v>4.2166699999999997</c:v>
                </c:pt>
                <c:pt idx="507">
                  <c:v>4.2249999999999996</c:v>
                </c:pt>
                <c:pt idx="508">
                  <c:v>4.2333299999999996</c:v>
                </c:pt>
                <c:pt idx="509">
                  <c:v>4.2416700000000001</c:v>
                </c:pt>
                <c:pt idx="510">
                  <c:v>4.25</c:v>
                </c:pt>
                <c:pt idx="511">
                  <c:v>4.2583299999999999</c:v>
                </c:pt>
                <c:pt idx="512">
                  <c:v>4.2666700000000004</c:v>
                </c:pt>
                <c:pt idx="513">
                  <c:v>4.2750000000000004</c:v>
                </c:pt>
                <c:pt idx="514">
                  <c:v>4.2833300000000003</c:v>
                </c:pt>
                <c:pt idx="515">
                  <c:v>4.2916699999999999</c:v>
                </c:pt>
                <c:pt idx="516">
                  <c:v>4.3</c:v>
                </c:pt>
                <c:pt idx="517">
                  <c:v>4.3083299999999998</c:v>
                </c:pt>
                <c:pt idx="518">
                  <c:v>4.3166700000000002</c:v>
                </c:pt>
                <c:pt idx="519">
                  <c:v>4.3250000000000002</c:v>
                </c:pt>
                <c:pt idx="520">
                  <c:v>4.3333300000000001</c:v>
                </c:pt>
                <c:pt idx="521">
                  <c:v>4.3416699999999997</c:v>
                </c:pt>
                <c:pt idx="522">
                  <c:v>4.3499999999999996</c:v>
                </c:pt>
                <c:pt idx="523">
                  <c:v>4.3583299999999996</c:v>
                </c:pt>
                <c:pt idx="524">
                  <c:v>4.3666700000000001</c:v>
                </c:pt>
                <c:pt idx="525">
                  <c:v>4.375</c:v>
                </c:pt>
                <c:pt idx="526">
                  <c:v>4.3833299999999999</c:v>
                </c:pt>
                <c:pt idx="527">
                  <c:v>4.3916700000000004</c:v>
                </c:pt>
                <c:pt idx="528">
                  <c:v>4.4000000000000004</c:v>
                </c:pt>
                <c:pt idx="529">
                  <c:v>4.4083300000000003</c:v>
                </c:pt>
                <c:pt idx="530">
                  <c:v>4.4166699999999999</c:v>
                </c:pt>
                <c:pt idx="531">
                  <c:v>4.4249999999999998</c:v>
                </c:pt>
                <c:pt idx="532">
                  <c:v>4.4333299999999998</c:v>
                </c:pt>
                <c:pt idx="533">
                  <c:v>4.4416700000000002</c:v>
                </c:pt>
                <c:pt idx="534">
                  <c:v>4.45</c:v>
                </c:pt>
                <c:pt idx="535">
                  <c:v>4.4583300000000001</c:v>
                </c:pt>
                <c:pt idx="536">
                  <c:v>4.4666699999999997</c:v>
                </c:pt>
                <c:pt idx="537">
                  <c:v>4.4749999999999996</c:v>
                </c:pt>
                <c:pt idx="538">
                  <c:v>4.4833299999999996</c:v>
                </c:pt>
                <c:pt idx="539">
                  <c:v>4.4916700000000001</c:v>
                </c:pt>
                <c:pt idx="540">
                  <c:v>4.5</c:v>
                </c:pt>
                <c:pt idx="541">
                  <c:v>4.5083299999999999</c:v>
                </c:pt>
                <c:pt idx="542">
                  <c:v>4.5166700000000004</c:v>
                </c:pt>
                <c:pt idx="543">
                  <c:v>4.5250000000000004</c:v>
                </c:pt>
                <c:pt idx="544">
                  <c:v>4.5333300000000003</c:v>
                </c:pt>
                <c:pt idx="545">
                  <c:v>4.5416699999999999</c:v>
                </c:pt>
                <c:pt idx="546">
                  <c:v>4.55</c:v>
                </c:pt>
                <c:pt idx="547">
                  <c:v>4.5583299999999998</c:v>
                </c:pt>
                <c:pt idx="548">
                  <c:v>4.5666700000000002</c:v>
                </c:pt>
                <c:pt idx="549">
                  <c:v>4.5750000000000002</c:v>
                </c:pt>
                <c:pt idx="550">
                  <c:v>4.5833300000000001</c:v>
                </c:pt>
                <c:pt idx="551">
                  <c:v>4.5916699999999997</c:v>
                </c:pt>
                <c:pt idx="552">
                  <c:v>4.5999999999999996</c:v>
                </c:pt>
                <c:pt idx="553">
                  <c:v>4.6083299999999996</c:v>
                </c:pt>
                <c:pt idx="554">
                  <c:v>4.6166700000000001</c:v>
                </c:pt>
                <c:pt idx="555">
                  <c:v>4.625</c:v>
                </c:pt>
                <c:pt idx="556">
                  <c:v>4.6333299999999999</c:v>
                </c:pt>
                <c:pt idx="557">
                  <c:v>4.6416700000000004</c:v>
                </c:pt>
                <c:pt idx="558">
                  <c:v>4.6500000000000004</c:v>
                </c:pt>
                <c:pt idx="559">
                  <c:v>4.6583300000000003</c:v>
                </c:pt>
                <c:pt idx="560">
                  <c:v>4.6666699999999999</c:v>
                </c:pt>
                <c:pt idx="561">
                  <c:v>4.6749999999999998</c:v>
                </c:pt>
                <c:pt idx="562">
                  <c:v>4.6833299999999998</c:v>
                </c:pt>
                <c:pt idx="563">
                  <c:v>4.6916700000000002</c:v>
                </c:pt>
                <c:pt idx="564">
                  <c:v>4.7</c:v>
                </c:pt>
                <c:pt idx="565">
                  <c:v>4.7083300000000001</c:v>
                </c:pt>
                <c:pt idx="566">
                  <c:v>4.7166699999999997</c:v>
                </c:pt>
                <c:pt idx="567">
                  <c:v>4.7249999999999996</c:v>
                </c:pt>
                <c:pt idx="568">
                  <c:v>4.7333299999999996</c:v>
                </c:pt>
                <c:pt idx="569">
                  <c:v>4.7416700000000001</c:v>
                </c:pt>
                <c:pt idx="570">
                  <c:v>4.75</c:v>
                </c:pt>
                <c:pt idx="571">
                  <c:v>4.7583299999999999</c:v>
                </c:pt>
                <c:pt idx="572">
                  <c:v>4.7666700000000004</c:v>
                </c:pt>
                <c:pt idx="573">
                  <c:v>4.7750000000000004</c:v>
                </c:pt>
                <c:pt idx="574">
                  <c:v>4.7833300000000003</c:v>
                </c:pt>
                <c:pt idx="575">
                  <c:v>4.7916699999999999</c:v>
                </c:pt>
                <c:pt idx="576">
                  <c:v>4.8</c:v>
                </c:pt>
                <c:pt idx="577">
                  <c:v>4.8083299999999998</c:v>
                </c:pt>
                <c:pt idx="578">
                  <c:v>4.8166700000000002</c:v>
                </c:pt>
                <c:pt idx="579">
                  <c:v>4.8250000000000002</c:v>
                </c:pt>
                <c:pt idx="580">
                  <c:v>4.8333300000000001</c:v>
                </c:pt>
                <c:pt idx="581">
                  <c:v>4.8416699999999997</c:v>
                </c:pt>
                <c:pt idx="582">
                  <c:v>4.8499999999999996</c:v>
                </c:pt>
                <c:pt idx="583">
                  <c:v>4.8583299999999996</c:v>
                </c:pt>
                <c:pt idx="584">
                  <c:v>4.8666700000000001</c:v>
                </c:pt>
                <c:pt idx="585">
                  <c:v>4.875</c:v>
                </c:pt>
                <c:pt idx="586">
                  <c:v>4.8833299999999999</c:v>
                </c:pt>
                <c:pt idx="587">
                  <c:v>4.8916700000000004</c:v>
                </c:pt>
                <c:pt idx="588">
                  <c:v>4.9000000000000004</c:v>
                </c:pt>
                <c:pt idx="589">
                  <c:v>4.9083300000000003</c:v>
                </c:pt>
                <c:pt idx="590">
                  <c:v>4.9166699999999999</c:v>
                </c:pt>
                <c:pt idx="591">
                  <c:v>4.9249999999999998</c:v>
                </c:pt>
                <c:pt idx="592">
                  <c:v>4.9333299999999998</c:v>
                </c:pt>
                <c:pt idx="593">
                  <c:v>4.9416700000000002</c:v>
                </c:pt>
                <c:pt idx="594">
                  <c:v>4.95</c:v>
                </c:pt>
                <c:pt idx="595">
                  <c:v>4.9583300000000001</c:v>
                </c:pt>
                <c:pt idx="596">
                  <c:v>4.9666699999999997</c:v>
                </c:pt>
                <c:pt idx="597">
                  <c:v>4.9749999999999996</c:v>
                </c:pt>
                <c:pt idx="598">
                  <c:v>4.9833299999999996</c:v>
                </c:pt>
                <c:pt idx="599">
                  <c:v>4.9916700000000001</c:v>
                </c:pt>
                <c:pt idx="600">
                  <c:v>5</c:v>
                </c:pt>
                <c:pt idx="601">
                  <c:v>5.0083299999999999</c:v>
                </c:pt>
                <c:pt idx="602">
                  <c:v>5.0166700000000004</c:v>
                </c:pt>
                <c:pt idx="603">
                  <c:v>5.0250000000000004</c:v>
                </c:pt>
                <c:pt idx="604">
                  <c:v>5.0333300000000003</c:v>
                </c:pt>
                <c:pt idx="605">
                  <c:v>5.0416699999999999</c:v>
                </c:pt>
                <c:pt idx="606">
                  <c:v>5.05</c:v>
                </c:pt>
                <c:pt idx="607">
                  <c:v>5.0583299999999998</c:v>
                </c:pt>
                <c:pt idx="608">
                  <c:v>5.0666700000000002</c:v>
                </c:pt>
                <c:pt idx="609">
                  <c:v>5.0750000000000002</c:v>
                </c:pt>
                <c:pt idx="610">
                  <c:v>5.0833300000000001</c:v>
                </c:pt>
                <c:pt idx="611">
                  <c:v>5.0916699999999997</c:v>
                </c:pt>
                <c:pt idx="612">
                  <c:v>5.0999999999999996</c:v>
                </c:pt>
                <c:pt idx="613">
                  <c:v>5.1083299999999996</c:v>
                </c:pt>
                <c:pt idx="614">
                  <c:v>5.1166700000000001</c:v>
                </c:pt>
                <c:pt idx="615">
                  <c:v>5.125</c:v>
                </c:pt>
                <c:pt idx="616">
                  <c:v>5.1333299999999999</c:v>
                </c:pt>
                <c:pt idx="617">
                  <c:v>5.1416700000000004</c:v>
                </c:pt>
                <c:pt idx="618">
                  <c:v>5.15</c:v>
                </c:pt>
                <c:pt idx="619">
                  <c:v>5.1583300000000003</c:v>
                </c:pt>
                <c:pt idx="620">
                  <c:v>5.1666699999999999</c:v>
                </c:pt>
                <c:pt idx="621">
                  <c:v>5.1749999999999998</c:v>
                </c:pt>
                <c:pt idx="622">
                  <c:v>5.1833299999999998</c:v>
                </c:pt>
                <c:pt idx="623">
                  <c:v>5.1916700000000002</c:v>
                </c:pt>
                <c:pt idx="624">
                  <c:v>5.2</c:v>
                </c:pt>
                <c:pt idx="625">
                  <c:v>5.2083300000000001</c:v>
                </c:pt>
                <c:pt idx="626">
                  <c:v>5.2166699999999997</c:v>
                </c:pt>
                <c:pt idx="627">
                  <c:v>5.2249999999999996</c:v>
                </c:pt>
                <c:pt idx="628">
                  <c:v>5.2333299999999996</c:v>
                </c:pt>
                <c:pt idx="629">
                  <c:v>5.2416700000000001</c:v>
                </c:pt>
                <c:pt idx="630">
                  <c:v>5.25</c:v>
                </c:pt>
                <c:pt idx="631">
                  <c:v>5.2583299999999999</c:v>
                </c:pt>
                <c:pt idx="632">
                  <c:v>5.2666700000000004</c:v>
                </c:pt>
                <c:pt idx="633">
                  <c:v>5.2750000000000004</c:v>
                </c:pt>
                <c:pt idx="634">
                  <c:v>5.2833300000000003</c:v>
                </c:pt>
                <c:pt idx="635">
                  <c:v>5.2916699999999999</c:v>
                </c:pt>
                <c:pt idx="636">
                  <c:v>5.3</c:v>
                </c:pt>
                <c:pt idx="637">
                  <c:v>5.3083299999999998</c:v>
                </c:pt>
                <c:pt idx="638">
                  <c:v>5.3166700000000002</c:v>
                </c:pt>
                <c:pt idx="639">
                  <c:v>5.3250000000000002</c:v>
                </c:pt>
                <c:pt idx="640">
                  <c:v>5.3333300000000001</c:v>
                </c:pt>
                <c:pt idx="641">
                  <c:v>5.3416699999999997</c:v>
                </c:pt>
                <c:pt idx="642">
                  <c:v>5.35</c:v>
                </c:pt>
                <c:pt idx="643">
                  <c:v>5.3583299999999996</c:v>
                </c:pt>
                <c:pt idx="644">
                  <c:v>5.3666700000000001</c:v>
                </c:pt>
                <c:pt idx="645">
                  <c:v>5.375</c:v>
                </c:pt>
                <c:pt idx="646">
                  <c:v>5.3833299999999999</c:v>
                </c:pt>
                <c:pt idx="647">
                  <c:v>5.3916700000000004</c:v>
                </c:pt>
                <c:pt idx="648">
                  <c:v>5.4</c:v>
                </c:pt>
                <c:pt idx="649">
                  <c:v>5.4083300000000003</c:v>
                </c:pt>
                <c:pt idx="650">
                  <c:v>5.4166699999999999</c:v>
                </c:pt>
                <c:pt idx="651">
                  <c:v>5.4249999999999998</c:v>
                </c:pt>
                <c:pt idx="652">
                  <c:v>5.4333299999999998</c:v>
                </c:pt>
                <c:pt idx="653">
                  <c:v>5.4416700000000002</c:v>
                </c:pt>
                <c:pt idx="654">
                  <c:v>5.45</c:v>
                </c:pt>
                <c:pt idx="655">
                  <c:v>5.4583300000000001</c:v>
                </c:pt>
                <c:pt idx="656">
                  <c:v>5.4666699999999997</c:v>
                </c:pt>
                <c:pt idx="657">
                  <c:v>5.4749999999999996</c:v>
                </c:pt>
                <c:pt idx="658">
                  <c:v>5.4833299999999996</c:v>
                </c:pt>
                <c:pt idx="659">
                  <c:v>5.4916700000000001</c:v>
                </c:pt>
                <c:pt idx="660">
                  <c:v>5.5</c:v>
                </c:pt>
                <c:pt idx="661">
                  <c:v>5.5083299999999999</c:v>
                </c:pt>
                <c:pt idx="662">
                  <c:v>5.5166700000000004</c:v>
                </c:pt>
                <c:pt idx="663">
                  <c:v>5.5250000000000004</c:v>
                </c:pt>
                <c:pt idx="664">
                  <c:v>5.5333300000000003</c:v>
                </c:pt>
                <c:pt idx="665">
                  <c:v>5.5416699999999999</c:v>
                </c:pt>
                <c:pt idx="666">
                  <c:v>5.55</c:v>
                </c:pt>
                <c:pt idx="667">
                  <c:v>5.5583299999999998</c:v>
                </c:pt>
                <c:pt idx="668">
                  <c:v>5.5666700000000002</c:v>
                </c:pt>
                <c:pt idx="669">
                  <c:v>5.5750000000000002</c:v>
                </c:pt>
                <c:pt idx="670">
                  <c:v>5.5833300000000001</c:v>
                </c:pt>
                <c:pt idx="671">
                  <c:v>5.5916699999999997</c:v>
                </c:pt>
                <c:pt idx="672">
                  <c:v>5.6</c:v>
                </c:pt>
                <c:pt idx="673">
                  <c:v>5.6083299999999996</c:v>
                </c:pt>
                <c:pt idx="674">
                  <c:v>5.6166700000000001</c:v>
                </c:pt>
                <c:pt idx="675">
                  <c:v>5.625</c:v>
                </c:pt>
                <c:pt idx="676">
                  <c:v>5.6333299999999999</c:v>
                </c:pt>
                <c:pt idx="677">
                  <c:v>5.6416700000000004</c:v>
                </c:pt>
                <c:pt idx="678">
                  <c:v>5.65</c:v>
                </c:pt>
                <c:pt idx="679">
                  <c:v>5.6583300000000003</c:v>
                </c:pt>
                <c:pt idx="680">
                  <c:v>5.6666699999999999</c:v>
                </c:pt>
                <c:pt idx="681">
                  <c:v>5.6749999999999998</c:v>
                </c:pt>
                <c:pt idx="682">
                  <c:v>5.6833299999999998</c:v>
                </c:pt>
                <c:pt idx="683">
                  <c:v>5.6916700000000002</c:v>
                </c:pt>
                <c:pt idx="684">
                  <c:v>5.7</c:v>
                </c:pt>
                <c:pt idx="685">
                  <c:v>5.7083300000000001</c:v>
                </c:pt>
                <c:pt idx="686">
                  <c:v>5.7166699999999997</c:v>
                </c:pt>
                <c:pt idx="687">
                  <c:v>5.7249999999999996</c:v>
                </c:pt>
                <c:pt idx="688">
                  <c:v>5.7333299999999996</c:v>
                </c:pt>
                <c:pt idx="689">
                  <c:v>5.7416700000000001</c:v>
                </c:pt>
                <c:pt idx="690">
                  <c:v>5.75</c:v>
                </c:pt>
                <c:pt idx="691">
                  <c:v>5.7583299999999999</c:v>
                </c:pt>
                <c:pt idx="692">
                  <c:v>5.7666700000000004</c:v>
                </c:pt>
                <c:pt idx="693">
                  <c:v>5.7750000000000004</c:v>
                </c:pt>
                <c:pt idx="694">
                  <c:v>5.7833300000000003</c:v>
                </c:pt>
                <c:pt idx="695">
                  <c:v>5.7916699999999999</c:v>
                </c:pt>
                <c:pt idx="696">
                  <c:v>5.8</c:v>
                </c:pt>
                <c:pt idx="697">
                  <c:v>5.8083299999999998</c:v>
                </c:pt>
                <c:pt idx="698">
                  <c:v>5.8166700000000002</c:v>
                </c:pt>
                <c:pt idx="699">
                  <c:v>5.8250000000000002</c:v>
                </c:pt>
                <c:pt idx="700">
                  <c:v>5.8333300000000001</c:v>
                </c:pt>
                <c:pt idx="701">
                  <c:v>5.8416699999999997</c:v>
                </c:pt>
                <c:pt idx="702">
                  <c:v>5.85</c:v>
                </c:pt>
                <c:pt idx="703">
                  <c:v>5.8583299999999996</c:v>
                </c:pt>
                <c:pt idx="704">
                  <c:v>5.8666700000000001</c:v>
                </c:pt>
                <c:pt idx="705">
                  <c:v>5.875</c:v>
                </c:pt>
                <c:pt idx="706">
                  <c:v>5.8833299999999999</c:v>
                </c:pt>
                <c:pt idx="707">
                  <c:v>5.8916700000000004</c:v>
                </c:pt>
                <c:pt idx="708">
                  <c:v>5.9</c:v>
                </c:pt>
                <c:pt idx="709">
                  <c:v>5.9083300000000003</c:v>
                </c:pt>
                <c:pt idx="710">
                  <c:v>5.9166699999999999</c:v>
                </c:pt>
                <c:pt idx="711">
                  <c:v>5.9249999999999998</c:v>
                </c:pt>
                <c:pt idx="712">
                  <c:v>5.9333299999999998</c:v>
                </c:pt>
                <c:pt idx="713">
                  <c:v>5.9416700000000002</c:v>
                </c:pt>
                <c:pt idx="714">
                  <c:v>5.95</c:v>
                </c:pt>
                <c:pt idx="715">
                  <c:v>5.9583300000000001</c:v>
                </c:pt>
                <c:pt idx="716">
                  <c:v>5.9666699999999997</c:v>
                </c:pt>
                <c:pt idx="717">
                  <c:v>5.9749999999999996</c:v>
                </c:pt>
                <c:pt idx="718">
                  <c:v>5.9833299999999996</c:v>
                </c:pt>
                <c:pt idx="719">
                  <c:v>5.9916700000000001</c:v>
                </c:pt>
                <c:pt idx="720">
                  <c:v>6</c:v>
                </c:pt>
                <c:pt idx="721">
                  <c:v>6.0083299999999999</c:v>
                </c:pt>
                <c:pt idx="722">
                  <c:v>6.0166700000000004</c:v>
                </c:pt>
                <c:pt idx="723">
                  <c:v>6.0250000000000004</c:v>
                </c:pt>
                <c:pt idx="724">
                  <c:v>6.0333300000000003</c:v>
                </c:pt>
                <c:pt idx="725">
                  <c:v>6.0416699999999999</c:v>
                </c:pt>
                <c:pt idx="726">
                  <c:v>6.05</c:v>
                </c:pt>
                <c:pt idx="727">
                  <c:v>6.0583299999999998</c:v>
                </c:pt>
                <c:pt idx="728">
                  <c:v>6.0666700000000002</c:v>
                </c:pt>
                <c:pt idx="729">
                  <c:v>6.0750000000000002</c:v>
                </c:pt>
                <c:pt idx="730">
                  <c:v>6.0833300000000001</c:v>
                </c:pt>
                <c:pt idx="731">
                  <c:v>6.0916699999999997</c:v>
                </c:pt>
                <c:pt idx="732">
                  <c:v>6.1</c:v>
                </c:pt>
                <c:pt idx="733">
                  <c:v>6.1083299999999996</c:v>
                </c:pt>
                <c:pt idx="734">
                  <c:v>6.1166700000000001</c:v>
                </c:pt>
                <c:pt idx="735">
                  <c:v>6.125</c:v>
                </c:pt>
                <c:pt idx="736">
                  <c:v>6.1333299999999999</c:v>
                </c:pt>
                <c:pt idx="737">
                  <c:v>6.1416700000000004</c:v>
                </c:pt>
                <c:pt idx="738">
                  <c:v>6.15</c:v>
                </c:pt>
                <c:pt idx="739">
                  <c:v>6.1583300000000003</c:v>
                </c:pt>
                <c:pt idx="740">
                  <c:v>6.1666699999999999</c:v>
                </c:pt>
                <c:pt idx="741">
                  <c:v>6.1749999999999998</c:v>
                </c:pt>
                <c:pt idx="742">
                  <c:v>6.1833299999999998</c:v>
                </c:pt>
                <c:pt idx="743">
                  <c:v>6.1916700000000002</c:v>
                </c:pt>
                <c:pt idx="744">
                  <c:v>6.2</c:v>
                </c:pt>
                <c:pt idx="745">
                  <c:v>6.2083300000000001</c:v>
                </c:pt>
                <c:pt idx="746">
                  <c:v>6.2166699999999997</c:v>
                </c:pt>
                <c:pt idx="747">
                  <c:v>6.2249999999999996</c:v>
                </c:pt>
                <c:pt idx="748">
                  <c:v>6.2333299999999996</c:v>
                </c:pt>
                <c:pt idx="749">
                  <c:v>6.2416700000000001</c:v>
                </c:pt>
                <c:pt idx="750">
                  <c:v>6.25</c:v>
                </c:pt>
                <c:pt idx="751">
                  <c:v>6.2583299999999999</c:v>
                </c:pt>
                <c:pt idx="752">
                  <c:v>6.2666700000000004</c:v>
                </c:pt>
                <c:pt idx="753">
                  <c:v>6.2750000000000004</c:v>
                </c:pt>
                <c:pt idx="754">
                  <c:v>6.2833300000000003</c:v>
                </c:pt>
                <c:pt idx="755">
                  <c:v>6.2916699999999999</c:v>
                </c:pt>
                <c:pt idx="756">
                  <c:v>6.3</c:v>
                </c:pt>
                <c:pt idx="757">
                  <c:v>6.3083299999999998</c:v>
                </c:pt>
                <c:pt idx="758">
                  <c:v>6.3166700000000002</c:v>
                </c:pt>
                <c:pt idx="759">
                  <c:v>6.3250000000000002</c:v>
                </c:pt>
                <c:pt idx="760">
                  <c:v>6.3333300000000001</c:v>
                </c:pt>
                <c:pt idx="761">
                  <c:v>6.3416699999999997</c:v>
                </c:pt>
                <c:pt idx="762">
                  <c:v>6.35</c:v>
                </c:pt>
                <c:pt idx="763">
                  <c:v>6.3583299999999996</c:v>
                </c:pt>
                <c:pt idx="764">
                  <c:v>6.3666700000000001</c:v>
                </c:pt>
                <c:pt idx="765">
                  <c:v>6.375</c:v>
                </c:pt>
                <c:pt idx="766">
                  <c:v>6.3833299999999999</c:v>
                </c:pt>
                <c:pt idx="767">
                  <c:v>6.3916700000000004</c:v>
                </c:pt>
                <c:pt idx="768">
                  <c:v>6.4</c:v>
                </c:pt>
                <c:pt idx="769">
                  <c:v>6.4083300000000003</c:v>
                </c:pt>
                <c:pt idx="770">
                  <c:v>6.4166699999999999</c:v>
                </c:pt>
                <c:pt idx="771">
                  <c:v>6.4249999999999998</c:v>
                </c:pt>
                <c:pt idx="772">
                  <c:v>6.4333299999999998</c:v>
                </c:pt>
                <c:pt idx="773">
                  <c:v>6.4416700000000002</c:v>
                </c:pt>
                <c:pt idx="774">
                  <c:v>6.45</c:v>
                </c:pt>
                <c:pt idx="775">
                  <c:v>6.4583300000000001</c:v>
                </c:pt>
                <c:pt idx="776">
                  <c:v>6.4666699999999997</c:v>
                </c:pt>
                <c:pt idx="777">
                  <c:v>6.4749999999999996</c:v>
                </c:pt>
                <c:pt idx="778">
                  <c:v>6.4833299999999996</c:v>
                </c:pt>
                <c:pt idx="779">
                  <c:v>6.4916700000000001</c:v>
                </c:pt>
                <c:pt idx="780">
                  <c:v>6.5</c:v>
                </c:pt>
                <c:pt idx="781">
                  <c:v>6.5083299999999999</c:v>
                </c:pt>
                <c:pt idx="782">
                  <c:v>6.5166700000000004</c:v>
                </c:pt>
                <c:pt idx="783">
                  <c:v>6.5250000000000004</c:v>
                </c:pt>
                <c:pt idx="784">
                  <c:v>6.5333300000000003</c:v>
                </c:pt>
                <c:pt idx="785">
                  <c:v>6.5416699999999999</c:v>
                </c:pt>
                <c:pt idx="786">
                  <c:v>6.55</c:v>
                </c:pt>
                <c:pt idx="787">
                  <c:v>6.5583299999999998</c:v>
                </c:pt>
                <c:pt idx="788">
                  <c:v>6.5666700000000002</c:v>
                </c:pt>
                <c:pt idx="789">
                  <c:v>6.5750000000000002</c:v>
                </c:pt>
                <c:pt idx="790">
                  <c:v>6.5833300000000001</c:v>
                </c:pt>
                <c:pt idx="791">
                  <c:v>6.5916699999999997</c:v>
                </c:pt>
                <c:pt idx="792">
                  <c:v>6.6</c:v>
                </c:pt>
                <c:pt idx="793">
                  <c:v>6.6083299999999996</c:v>
                </c:pt>
                <c:pt idx="794">
                  <c:v>6.6166700000000001</c:v>
                </c:pt>
                <c:pt idx="795">
                  <c:v>6.625</c:v>
                </c:pt>
                <c:pt idx="796">
                  <c:v>6.6333299999999999</c:v>
                </c:pt>
                <c:pt idx="797">
                  <c:v>6.6416700000000004</c:v>
                </c:pt>
                <c:pt idx="798">
                  <c:v>6.65</c:v>
                </c:pt>
                <c:pt idx="799">
                  <c:v>6.6583300000000003</c:v>
                </c:pt>
                <c:pt idx="800">
                  <c:v>6.6666699999999999</c:v>
                </c:pt>
                <c:pt idx="801">
                  <c:v>6.6749999999999998</c:v>
                </c:pt>
                <c:pt idx="802">
                  <c:v>6.6833299999999998</c:v>
                </c:pt>
                <c:pt idx="803">
                  <c:v>6.6916700000000002</c:v>
                </c:pt>
                <c:pt idx="804">
                  <c:v>6.7</c:v>
                </c:pt>
                <c:pt idx="805">
                  <c:v>6.7083300000000001</c:v>
                </c:pt>
                <c:pt idx="806">
                  <c:v>6.7166699999999997</c:v>
                </c:pt>
                <c:pt idx="807">
                  <c:v>6.7249999999999996</c:v>
                </c:pt>
                <c:pt idx="808">
                  <c:v>6.7333299999999996</c:v>
                </c:pt>
                <c:pt idx="809">
                  <c:v>6.7416700000000001</c:v>
                </c:pt>
                <c:pt idx="810">
                  <c:v>6.75</c:v>
                </c:pt>
                <c:pt idx="811">
                  <c:v>6.7583299999999999</c:v>
                </c:pt>
                <c:pt idx="812">
                  <c:v>6.7666700000000004</c:v>
                </c:pt>
                <c:pt idx="813">
                  <c:v>6.7750000000000004</c:v>
                </c:pt>
                <c:pt idx="814">
                  <c:v>6.7833300000000003</c:v>
                </c:pt>
                <c:pt idx="815">
                  <c:v>6.7916699999999999</c:v>
                </c:pt>
                <c:pt idx="816">
                  <c:v>6.8</c:v>
                </c:pt>
                <c:pt idx="817">
                  <c:v>6.8083299999999998</c:v>
                </c:pt>
                <c:pt idx="818">
                  <c:v>6.8166700000000002</c:v>
                </c:pt>
                <c:pt idx="819">
                  <c:v>6.8250000000000002</c:v>
                </c:pt>
                <c:pt idx="820">
                  <c:v>6.8333300000000001</c:v>
                </c:pt>
                <c:pt idx="821">
                  <c:v>6.8416699999999997</c:v>
                </c:pt>
                <c:pt idx="822">
                  <c:v>6.85</c:v>
                </c:pt>
                <c:pt idx="823">
                  <c:v>6.8583299999999996</c:v>
                </c:pt>
                <c:pt idx="824">
                  <c:v>6.8666700000000001</c:v>
                </c:pt>
                <c:pt idx="825">
                  <c:v>6.875</c:v>
                </c:pt>
                <c:pt idx="826">
                  <c:v>6.8833299999999999</c:v>
                </c:pt>
                <c:pt idx="827">
                  <c:v>6.8916700000000004</c:v>
                </c:pt>
                <c:pt idx="828">
                  <c:v>6.9</c:v>
                </c:pt>
                <c:pt idx="829">
                  <c:v>6.9083300000000003</c:v>
                </c:pt>
                <c:pt idx="830">
                  <c:v>6.9166699999999999</c:v>
                </c:pt>
                <c:pt idx="831">
                  <c:v>6.9249999999999998</c:v>
                </c:pt>
                <c:pt idx="832">
                  <c:v>6.9333299999999998</c:v>
                </c:pt>
                <c:pt idx="833">
                  <c:v>6.9416700000000002</c:v>
                </c:pt>
                <c:pt idx="834">
                  <c:v>6.95</c:v>
                </c:pt>
                <c:pt idx="835">
                  <c:v>6.9583300000000001</c:v>
                </c:pt>
                <c:pt idx="836">
                  <c:v>6.9666699999999997</c:v>
                </c:pt>
                <c:pt idx="837">
                  <c:v>6.9749999999999996</c:v>
                </c:pt>
                <c:pt idx="838">
                  <c:v>6.9833299999999996</c:v>
                </c:pt>
                <c:pt idx="839">
                  <c:v>6.9916700000000001</c:v>
                </c:pt>
                <c:pt idx="840">
                  <c:v>7</c:v>
                </c:pt>
              </c:numCache>
            </c:numRef>
          </c:xVal>
          <c:yVal>
            <c:numRef>
              <c:f>Reactions!$D$15:$D$855</c:f>
              <c:numCache>
                <c:formatCode>General</c:formatCode>
                <c:ptCount val="84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1</c:v>
                </c:pt>
                <c:pt idx="55">
                  <c:v>1</c:v>
                </c:pt>
                <c:pt idx="56">
                  <c:v>0</c:v>
                </c:pt>
                <c:pt idx="57">
                  <c:v>0</c:v>
                </c:pt>
                <c:pt idx="58">
                  <c:v>0</c:v>
                </c:pt>
                <c:pt idx="59">
                  <c:v>0</c:v>
                </c:pt>
                <c:pt idx="60">
                  <c:v>0</c:v>
                </c:pt>
                <c:pt idx="61">
                  <c:v>0</c:v>
                </c:pt>
                <c:pt idx="62">
                  <c:v>0</c:v>
                </c:pt>
                <c:pt idx="63">
                  <c:v>1</c:v>
                </c:pt>
                <c:pt idx="64">
                  <c:v>2</c:v>
                </c:pt>
                <c:pt idx="65">
                  <c:v>3</c:v>
                </c:pt>
                <c:pt idx="66">
                  <c:v>3</c:v>
                </c:pt>
                <c:pt idx="67">
                  <c:v>4</c:v>
                </c:pt>
                <c:pt idx="68">
                  <c:v>4</c:v>
                </c:pt>
                <c:pt idx="69">
                  <c:v>4</c:v>
                </c:pt>
                <c:pt idx="70">
                  <c:v>4</c:v>
                </c:pt>
                <c:pt idx="71">
                  <c:v>4</c:v>
                </c:pt>
                <c:pt idx="72">
                  <c:v>4</c:v>
                </c:pt>
                <c:pt idx="73">
                  <c:v>4</c:v>
                </c:pt>
                <c:pt idx="74">
                  <c:v>4</c:v>
                </c:pt>
                <c:pt idx="75">
                  <c:v>5</c:v>
                </c:pt>
                <c:pt idx="76">
                  <c:v>5</c:v>
                </c:pt>
                <c:pt idx="77">
                  <c:v>5</c:v>
                </c:pt>
                <c:pt idx="78">
                  <c:v>6</c:v>
                </c:pt>
                <c:pt idx="79">
                  <c:v>6</c:v>
                </c:pt>
                <c:pt idx="80">
                  <c:v>7</c:v>
                </c:pt>
                <c:pt idx="81">
                  <c:v>7</c:v>
                </c:pt>
                <c:pt idx="82">
                  <c:v>8</c:v>
                </c:pt>
                <c:pt idx="83">
                  <c:v>9</c:v>
                </c:pt>
                <c:pt idx="84">
                  <c:v>9</c:v>
                </c:pt>
                <c:pt idx="85">
                  <c:v>10</c:v>
                </c:pt>
                <c:pt idx="86">
                  <c:v>9</c:v>
                </c:pt>
                <c:pt idx="87">
                  <c:v>10</c:v>
                </c:pt>
                <c:pt idx="88">
                  <c:v>10</c:v>
                </c:pt>
                <c:pt idx="89">
                  <c:v>10</c:v>
                </c:pt>
                <c:pt idx="90">
                  <c:v>11</c:v>
                </c:pt>
                <c:pt idx="91">
                  <c:v>11</c:v>
                </c:pt>
                <c:pt idx="92">
                  <c:v>11</c:v>
                </c:pt>
                <c:pt idx="93">
                  <c:v>11</c:v>
                </c:pt>
                <c:pt idx="94">
                  <c:v>12</c:v>
                </c:pt>
                <c:pt idx="95">
                  <c:v>12</c:v>
                </c:pt>
                <c:pt idx="96">
                  <c:v>12</c:v>
                </c:pt>
                <c:pt idx="97">
                  <c:v>13</c:v>
                </c:pt>
                <c:pt idx="98">
                  <c:v>17</c:v>
                </c:pt>
                <c:pt idx="99">
                  <c:v>20</c:v>
                </c:pt>
                <c:pt idx="100">
                  <c:v>21</c:v>
                </c:pt>
                <c:pt idx="101">
                  <c:v>21</c:v>
                </c:pt>
                <c:pt idx="102">
                  <c:v>20</c:v>
                </c:pt>
                <c:pt idx="103">
                  <c:v>18</c:v>
                </c:pt>
                <c:pt idx="104">
                  <c:v>17</c:v>
                </c:pt>
                <c:pt idx="105">
                  <c:v>16</c:v>
                </c:pt>
                <c:pt idx="106">
                  <c:v>15</c:v>
                </c:pt>
                <c:pt idx="107">
                  <c:v>15</c:v>
                </c:pt>
                <c:pt idx="108">
                  <c:v>15</c:v>
                </c:pt>
                <c:pt idx="109">
                  <c:v>15</c:v>
                </c:pt>
                <c:pt idx="110">
                  <c:v>15</c:v>
                </c:pt>
                <c:pt idx="111">
                  <c:v>14</c:v>
                </c:pt>
                <c:pt idx="112">
                  <c:v>14</c:v>
                </c:pt>
                <c:pt idx="113">
                  <c:v>13</c:v>
                </c:pt>
                <c:pt idx="114">
                  <c:v>13</c:v>
                </c:pt>
                <c:pt idx="115">
                  <c:v>13</c:v>
                </c:pt>
                <c:pt idx="116">
                  <c:v>14</c:v>
                </c:pt>
                <c:pt idx="117">
                  <c:v>13</c:v>
                </c:pt>
                <c:pt idx="118">
                  <c:v>12</c:v>
                </c:pt>
                <c:pt idx="119">
                  <c:v>12</c:v>
                </c:pt>
                <c:pt idx="120">
                  <c:v>12</c:v>
                </c:pt>
                <c:pt idx="121">
                  <c:v>12</c:v>
                </c:pt>
                <c:pt idx="122">
                  <c:v>13</c:v>
                </c:pt>
                <c:pt idx="123">
                  <c:v>13</c:v>
                </c:pt>
                <c:pt idx="124">
                  <c:v>13</c:v>
                </c:pt>
                <c:pt idx="125">
                  <c:v>13</c:v>
                </c:pt>
                <c:pt idx="126">
                  <c:v>14</c:v>
                </c:pt>
                <c:pt idx="127">
                  <c:v>14</c:v>
                </c:pt>
                <c:pt idx="128">
                  <c:v>14</c:v>
                </c:pt>
                <c:pt idx="129">
                  <c:v>14</c:v>
                </c:pt>
                <c:pt idx="130">
                  <c:v>14</c:v>
                </c:pt>
                <c:pt idx="131">
                  <c:v>13</c:v>
                </c:pt>
                <c:pt idx="132">
                  <c:v>9</c:v>
                </c:pt>
                <c:pt idx="133">
                  <c:v>8</c:v>
                </c:pt>
                <c:pt idx="134">
                  <c:v>9</c:v>
                </c:pt>
                <c:pt idx="135">
                  <c:v>10</c:v>
                </c:pt>
                <c:pt idx="136">
                  <c:v>11</c:v>
                </c:pt>
                <c:pt idx="137">
                  <c:v>12</c:v>
                </c:pt>
                <c:pt idx="138">
                  <c:v>14</c:v>
                </c:pt>
                <c:pt idx="139">
                  <c:v>14</c:v>
                </c:pt>
                <c:pt idx="140">
                  <c:v>15</c:v>
                </c:pt>
                <c:pt idx="141">
                  <c:v>15</c:v>
                </c:pt>
                <c:pt idx="142">
                  <c:v>15</c:v>
                </c:pt>
                <c:pt idx="143">
                  <c:v>15</c:v>
                </c:pt>
                <c:pt idx="144">
                  <c:v>15</c:v>
                </c:pt>
                <c:pt idx="145">
                  <c:v>14</c:v>
                </c:pt>
                <c:pt idx="146">
                  <c:v>15</c:v>
                </c:pt>
                <c:pt idx="147">
                  <c:v>14</c:v>
                </c:pt>
                <c:pt idx="148">
                  <c:v>13</c:v>
                </c:pt>
                <c:pt idx="149">
                  <c:v>13</c:v>
                </c:pt>
                <c:pt idx="150">
                  <c:v>14</c:v>
                </c:pt>
                <c:pt idx="151">
                  <c:v>14</c:v>
                </c:pt>
                <c:pt idx="152">
                  <c:v>14</c:v>
                </c:pt>
                <c:pt idx="153">
                  <c:v>15</c:v>
                </c:pt>
                <c:pt idx="154">
                  <c:v>15</c:v>
                </c:pt>
                <c:pt idx="155">
                  <c:v>15</c:v>
                </c:pt>
                <c:pt idx="156">
                  <c:v>16</c:v>
                </c:pt>
                <c:pt idx="157">
                  <c:v>16</c:v>
                </c:pt>
                <c:pt idx="158">
                  <c:v>16</c:v>
                </c:pt>
                <c:pt idx="159">
                  <c:v>17</c:v>
                </c:pt>
                <c:pt idx="160">
                  <c:v>17</c:v>
                </c:pt>
                <c:pt idx="161">
                  <c:v>17</c:v>
                </c:pt>
                <c:pt idx="162">
                  <c:v>16</c:v>
                </c:pt>
                <c:pt idx="163">
                  <c:v>16</c:v>
                </c:pt>
                <c:pt idx="164">
                  <c:v>17</c:v>
                </c:pt>
                <c:pt idx="165">
                  <c:v>17</c:v>
                </c:pt>
                <c:pt idx="166">
                  <c:v>17</c:v>
                </c:pt>
                <c:pt idx="167">
                  <c:v>17</c:v>
                </c:pt>
                <c:pt idx="168">
                  <c:v>17</c:v>
                </c:pt>
                <c:pt idx="169">
                  <c:v>18</c:v>
                </c:pt>
                <c:pt idx="170">
                  <c:v>19</c:v>
                </c:pt>
                <c:pt idx="171">
                  <c:v>19</c:v>
                </c:pt>
                <c:pt idx="172">
                  <c:v>19</c:v>
                </c:pt>
                <c:pt idx="173">
                  <c:v>19</c:v>
                </c:pt>
                <c:pt idx="174">
                  <c:v>18</c:v>
                </c:pt>
                <c:pt idx="175">
                  <c:v>19</c:v>
                </c:pt>
                <c:pt idx="176">
                  <c:v>19</c:v>
                </c:pt>
                <c:pt idx="177">
                  <c:v>19</c:v>
                </c:pt>
                <c:pt idx="178">
                  <c:v>19</c:v>
                </c:pt>
                <c:pt idx="179">
                  <c:v>20</c:v>
                </c:pt>
                <c:pt idx="180">
                  <c:v>20</c:v>
                </c:pt>
                <c:pt idx="181">
                  <c:v>20</c:v>
                </c:pt>
                <c:pt idx="182">
                  <c:v>20</c:v>
                </c:pt>
                <c:pt idx="183">
                  <c:v>20</c:v>
                </c:pt>
                <c:pt idx="184">
                  <c:v>21</c:v>
                </c:pt>
                <c:pt idx="185">
                  <c:v>21</c:v>
                </c:pt>
                <c:pt idx="186">
                  <c:v>21</c:v>
                </c:pt>
                <c:pt idx="187">
                  <c:v>21</c:v>
                </c:pt>
                <c:pt idx="188">
                  <c:v>22</c:v>
                </c:pt>
                <c:pt idx="189">
                  <c:v>22</c:v>
                </c:pt>
                <c:pt idx="190">
                  <c:v>22</c:v>
                </c:pt>
                <c:pt idx="191">
                  <c:v>22</c:v>
                </c:pt>
                <c:pt idx="192">
                  <c:v>21</c:v>
                </c:pt>
                <c:pt idx="193">
                  <c:v>21</c:v>
                </c:pt>
                <c:pt idx="194">
                  <c:v>21</c:v>
                </c:pt>
                <c:pt idx="195">
                  <c:v>21</c:v>
                </c:pt>
                <c:pt idx="196">
                  <c:v>21</c:v>
                </c:pt>
                <c:pt idx="197">
                  <c:v>21</c:v>
                </c:pt>
                <c:pt idx="198">
                  <c:v>21</c:v>
                </c:pt>
                <c:pt idx="199">
                  <c:v>21</c:v>
                </c:pt>
                <c:pt idx="200">
                  <c:v>20</c:v>
                </c:pt>
                <c:pt idx="201">
                  <c:v>20</c:v>
                </c:pt>
                <c:pt idx="202">
                  <c:v>21</c:v>
                </c:pt>
                <c:pt idx="203">
                  <c:v>22</c:v>
                </c:pt>
                <c:pt idx="204">
                  <c:v>23</c:v>
                </c:pt>
                <c:pt idx="205">
                  <c:v>24</c:v>
                </c:pt>
                <c:pt idx="206">
                  <c:v>24</c:v>
                </c:pt>
                <c:pt idx="207">
                  <c:v>23</c:v>
                </c:pt>
                <c:pt idx="208">
                  <c:v>22</c:v>
                </c:pt>
                <c:pt idx="209">
                  <c:v>21</c:v>
                </c:pt>
                <c:pt idx="210">
                  <c:v>20</c:v>
                </c:pt>
                <c:pt idx="211">
                  <c:v>19</c:v>
                </c:pt>
                <c:pt idx="212">
                  <c:v>18</c:v>
                </c:pt>
                <c:pt idx="213">
                  <c:v>19</c:v>
                </c:pt>
                <c:pt idx="214">
                  <c:v>21</c:v>
                </c:pt>
                <c:pt idx="215">
                  <c:v>23</c:v>
                </c:pt>
                <c:pt idx="216">
                  <c:v>23</c:v>
                </c:pt>
                <c:pt idx="217">
                  <c:v>23</c:v>
                </c:pt>
                <c:pt idx="218">
                  <c:v>22</c:v>
                </c:pt>
                <c:pt idx="219">
                  <c:v>22</c:v>
                </c:pt>
                <c:pt idx="220">
                  <c:v>21</c:v>
                </c:pt>
                <c:pt idx="221">
                  <c:v>20</c:v>
                </c:pt>
                <c:pt idx="222">
                  <c:v>19</c:v>
                </c:pt>
                <c:pt idx="223">
                  <c:v>18</c:v>
                </c:pt>
                <c:pt idx="224">
                  <c:v>17</c:v>
                </c:pt>
                <c:pt idx="225">
                  <c:v>17</c:v>
                </c:pt>
                <c:pt idx="226">
                  <c:v>17</c:v>
                </c:pt>
                <c:pt idx="227">
                  <c:v>17</c:v>
                </c:pt>
                <c:pt idx="228">
                  <c:v>17</c:v>
                </c:pt>
                <c:pt idx="229">
                  <c:v>17</c:v>
                </c:pt>
                <c:pt idx="230">
                  <c:v>17</c:v>
                </c:pt>
                <c:pt idx="231">
                  <c:v>17</c:v>
                </c:pt>
                <c:pt idx="232">
                  <c:v>16</c:v>
                </c:pt>
                <c:pt idx="233">
                  <c:v>16</c:v>
                </c:pt>
                <c:pt idx="234">
                  <c:v>15</c:v>
                </c:pt>
                <c:pt idx="235">
                  <c:v>15</c:v>
                </c:pt>
                <c:pt idx="236">
                  <c:v>15</c:v>
                </c:pt>
                <c:pt idx="237">
                  <c:v>16</c:v>
                </c:pt>
                <c:pt idx="238">
                  <c:v>16</c:v>
                </c:pt>
                <c:pt idx="239">
                  <c:v>17</c:v>
                </c:pt>
                <c:pt idx="240">
                  <c:v>17</c:v>
                </c:pt>
                <c:pt idx="241">
                  <c:v>17</c:v>
                </c:pt>
                <c:pt idx="242">
                  <c:v>17</c:v>
                </c:pt>
                <c:pt idx="243">
                  <c:v>18</c:v>
                </c:pt>
                <c:pt idx="244">
                  <c:v>18</c:v>
                </c:pt>
                <c:pt idx="245">
                  <c:v>17</c:v>
                </c:pt>
                <c:pt idx="246">
                  <c:v>17</c:v>
                </c:pt>
                <c:pt idx="247">
                  <c:v>17</c:v>
                </c:pt>
                <c:pt idx="248">
                  <c:v>17</c:v>
                </c:pt>
                <c:pt idx="249">
                  <c:v>17</c:v>
                </c:pt>
                <c:pt idx="250">
                  <c:v>17</c:v>
                </c:pt>
                <c:pt idx="251">
                  <c:v>18</c:v>
                </c:pt>
                <c:pt idx="252">
                  <c:v>18</c:v>
                </c:pt>
                <c:pt idx="253">
                  <c:v>18</c:v>
                </c:pt>
                <c:pt idx="254">
                  <c:v>18</c:v>
                </c:pt>
                <c:pt idx="255">
                  <c:v>17</c:v>
                </c:pt>
                <c:pt idx="256">
                  <c:v>17</c:v>
                </c:pt>
                <c:pt idx="257">
                  <c:v>16</c:v>
                </c:pt>
                <c:pt idx="258">
                  <c:v>16</c:v>
                </c:pt>
                <c:pt idx="259">
                  <c:v>15</c:v>
                </c:pt>
                <c:pt idx="260">
                  <c:v>15</c:v>
                </c:pt>
                <c:pt idx="261">
                  <c:v>15</c:v>
                </c:pt>
                <c:pt idx="262">
                  <c:v>16</c:v>
                </c:pt>
                <c:pt idx="263">
                  <c:v>18</c:v>
                </c:pt>
                <c:pt idx="264">
                  <c:v>19</c:v>
                </c:pt>
                <c:pt idx="265">
                  <c:v>19</c:v>
                </c:pt>
                <c:pt idx="266">
                  <c:v>19</c:v>
                </c:pt>
                <c:pt idx="267">
                  <c:v>18</c:v>
                </c:pt>
                <c:pt idx="268">
                  <c:v>18</c:v>
                </c:pt>
                <c:pt idx="269">
                  <c:v>18</c:v>
                </c:pt>
                <c:pt idx="270">
                  <c:v>17</c:v>
                </c:pt>
                <c:pt idx="271">
                  <c:v>16</c:v>
                </c:pt>
                <c:pt idx="272">
                  <c:v>16</c:v>
                </c:pt>
                <c:pt idx="273">
                  <c:v>16</c:v>
                </c:pt>
                <c:pt idx="274">
                  <c:v>16</c:v>
                </c:pt>
                <c:pt idx="275">
                  <c:v>17</c:v>
                </c:pt>
                <c:pt idx="276">
                  <c:v>17</c:v>
                </c:pt>
                <c:pt idx="277">
                  <c:v>17</c:v>
                </c:pt>
                <c:pt idx="278">
                  <c:v>16</c:v>
                </c:pt>
                <c:pt idx="279">
                  <c:v>16</c:v>
                </c:pt>
                <c:pt idx="280">
                  <c:v>16</c:v>
                </c:pt>
                <c:pt idx="281">
                  <c:v>16</c:v>
                </c:pt>
                <c:pt idx="282">
                  <c:v>16</c:v>
                </c:pt>
                <c:pt idx="283">
                  <c:v>16</c:v>
                </c:pt>
                <c:pt idx="284">
                  <c:v>16</c:v>
                </c:pt>
                <c:pt idx="285">
                  <c:v>16</c:v>
                </c:pt>
                <c:pt idx="286">
                  <c:v>16</c:v>
                </c:pt>
                <c:pt idx="287">
                  <c:v>16</c:v>
                </c:pt>
                <c:pt idx="288">
                  <c:v>15</c:v>
                </c:pt>
                <c:pt idx="289">
                  <c:v>15</c:v>
                </c:pt>
                <c:pt idx="290">
                  <c:v>15</c:v>
                </c:pt>
                <c:pt idx="291">
                  <c:v>15</c:v>
                </c:pt>
                <c:pt idx="292">
                  <c:v>15</c:v>
                </c:pt>
                <c:pt idx="293">
                  <c:v>15</c:v>
                </c:pt>
                <c:pt idx="294">
                  <c:v>15</c:v>
                </c:pt>
                <c:pt idx="295">
                  <c:v>15</c:v>
                </c:pt>
                <c:pt idx="296">
                  <c:v>15</c:v>
                </c:pt>
                <c:pt idx="297">
                  <c:v>14</c:v>
                </c:pt>
                <c:pt idx="298">
                  <c:v>14</c:v>
                </c:pt>
                <c:pt idx="299">
                  <c:v>14</c:v>
                </c:pt>
                <c:pt idx="300">
                  <c:v>13</c:v>
                </c:pt>
                <c:pt idx="301">
                  <c:v>13</c:v>
                </c:pt>
                <c:pt idx="302">
                  <c:v>13</c:v>
                </c:pt>
                <c:pt idx="303">
                  <c:v>13</c:v>
                </c:pt>
                <c:pt idx="304">
                  <c:v>13</c:v>
                </c:pt>
                <c:pt idx="305">
                  <c:v>13</c:v>
                </c:pt>
                <c:pt idx="306">
                  <c:v>13</c:v>
                </c:pt>
                <c:pt idx="307">
                  <c:v>13</c:v>
                </c:pt>
                <c:pt idx="308">
                  <c:v>12</c:v>
                </c:pt>
                <c:pt idx="309">
                  <c:v>13</c:v>
                </c:pt>
                <c:pt idx="310">
                  <c:v>13</c:v>
                </c:pt>
                <c:pt idx="311">
                  <c:v>13</c:v>
                </c:pt>
                <c:pt idx="312">
                  <c:v>14</c:v>
                </c:pt>
                <c:pt idx="313">
                  <c:v>14</c:v>
                </c:pt>
                <c:pt idx="314">
                  <c:v>14</c:v>
                </c:pt>
                <c:pt idx="315">
                  <c:v>14</c:v>
                </c:pt>
                <c:pt idx="316">
                  <c:v>14</c:v>
                </c:pt>
                <c:pt idx="317">
                  <c:v>14</c:v>
                </c:pt>
                <c:pt idx="318">
                  <c:v>15</c:v>
                </c:pt>
                <c:pt idx="319">
                  <c:v>15</c:v>
                </c:pt>
                <c:pt idx="320">
                  <c:v>14</c:v>
                </c:pt>
                <c:pt idx="321">
                  <c:v>13</c:v>
                </c:pt>
                <c:pt idx="322">
                  <c:v>13</c:v>
                </c:pt>
                <c:pt idx="323">
                  <c:v>12</c:v>
                </c:pt>
                <c:pt idx="324">
                  <c:v>12</c:v>
                </c:pt>
                <c:pt idx="325">
                  <c:v>12</c:v>
                </c:pt>
                <c:pt idx="326">
                  <c:v>12</c:v>
                </c:pt>
                <c:pt idx="327">
                  <c:v>12</c:v>
                </c:pt>
                <c:pt idx="328">
                  <c:v>12</c:v>
                </c:pt>
                <c:pt idx="329">
                  <c:v>12</c:v>
                </c:pt>
                <c:pt idx="330">
                  <c:v>12</c:v>
                </c:pt>
                <c:pt idx="331">
                  <c:v>12</c:v>
                </c:pt>
                <c:pt idx="332">
                  <c:v>11</c:v>
                </c:pt>
                <c:pt idx="333">
                  <c:v>10</c:v>
                </c:pt>
                <c:pt idx="334">
                  <c:v>10</c:v>
                </c:pt>
                <c:pt idx="335">
                  <c:v>10</c:v>
                </c:pt>
                <c:pt idx="336">
                  <c:v>11</c:v>
                </c:pt>
                <c:pt idx="337">
                  <c:v>11</c:v>
                </c:pt>
                <c:pt idx="338">
                  <c:v>11</c:v>
                </c:pt>
                <c:pt idx="339">
                  <c:v>11</c:v>
                </c:pt>
                <c:pt idx="340">
                  <c:v>10</c:v>
                </c:pt>
                <c:pt idx="341">
                  <c:v>10</c:v>
                </c:pt>
                <c:pt idx="342">
                  <c:v>10</c:v>
                </c:pt>
                <c:pt idx="343">
                  <c:v>10</c:v>
                </c:pt>
                <c:pt idx="344">
                  <c:v>11</c:v>
                </c:pt>
                <c:pt idx="345">
                  <c:v>11</c:v>
                </c:pt>
                <c:pt idx="346">
                  <c:v>12</c:v>
                </c:pt>
                <c:pt idx="347">
                  <c:v>12</c:v>
                </c:pt>
                <c:pt idx="348">
                  <c:v>11</c:v>
                </c:pt>
                <c:pt idx="349">
                  <c:v>11</c:v>
                </c:pt>
                <c:pt idx="350">
                  <c:v>10</c:v>
                </c:pt>
                <c:pt idx="351">
                  <c:v>10</c:v>
                </c:pt>
                <c:pt idx="352">
                  <c:v>10</c:v>
                </c:pt>
                <c:pt idx="353">
                  <c:v>9</c:v>
                </c:pt>
                <c:pt idx="354">
                  <c:v>9</c:v>
                </c:pt>
                <c:pt idx="355">
                  <c:v>9</c:v>
                </c:pt>
                <c:pt idx="356">
                  <c:v>10</c:v>
                </c:pt>
                <c:pt idx="357">
                  <c:v>11</c:v>
                </c:pt>
                <c:pt idx="358">
                  <c:v>10</c:v>
                </c:pt>
                <c:pt idx="359">
                  <c:v>10</c:v>
                </c:pt>
                <c:pt idx="360">
                  <c:v>9</c:v>
                </c:pt>
                <c:pt idx="361">
                  <c:v>9</c:v>
                </c:pt>
                <c:pt idx="362">
                  <c:v>10</c:v>
                </c:pt>
                <c:pt idx="363">
                  <c:v>10</c:v>
                </c:pt>
                <c:pt idx="364">
                  <c:v>10</c:v>
                </c:pt>
                <c:pt idx="365">
                  <c:v>11</c:v>
                </c:pt>
                <c:pt idx="366">
                  <c:v>10</c:v>
                </c:pt>
                <c:pt idx="367">
                  <c:v>9</c:v>
                </c:pt>
                <c:pt idx="368">
                  <c:v>9</c:v>
                </c:pt>
                <c:pt idx="369">
                  <c:v>9</c:v>
                </c:pt>
                <c:pt idx="370">
                  <c:v>9</c:v>
                </c:pt>
                <c:pt idx="371">
                  <c:v>9</c:v>
                </c:pt>
                <c:pt idx="372">
                  <c:v>9</c:v>
                </c:pt>
                <c:pt idx="373">
                  <c:v>8</c:v>
                </c:pt>
                <c:pt idx="374">
                  <c:v>8</c:v>
                </c:pt>
                <c:pt idx="375">
                  <c:v>8</c:v>
                </c:pt>
                <c:pt idx="376">
                  <c:v>9</c:v>
                </c:pt>
                <c:pt idx="377">
                  <c:v>10</c:v>
                </c:pt>
                <c:pt idx="378">
                  <c:v>11</c:v>
                </c:pt>
                <c:pt idx="379">
                  <c:v>11</c:v>
                </c:pt>
                <c:pt idx="380">
                  <c:v>12</c:v>
                </c:pt>
                <c:pt idx="381">
                  <c:v>13</c:v>
                </c:pt>
                <c:pt idx="382">
                  <c:v>13</c:v>
                </c:pt>
                <c:pt idx="383">
                  <c:v>13</c:v>
                </c:pt>
                <c:pt idx="384">
                  <c:v>13</c:v>
                </c:pt>
                <c:pt idx="385">
                  <c:v>12</c:v>
                </c:pt>
                <c:pt idx="386">
                  <c:v>12</c:v>
                </c:pt>
                <c:pt idx="387">
                  <c:v>10</c:v>
                </c:pt>
                <c:pt idx="388">
                  <c:v>10</c:v>
                </c:pt>
                <c:pt idx="389">
                  <c:v>9</c:v>
                </c:pt>
                <c:pt idx="390">
                  <c:v>9</c:v>
                </c:pt>
                <c:pt idx="391">
                  <c:v>9</c:v>
                </c:pt>
                <c:pt idx="392">
                  <c:v>9</c:v>
                </c:pt>
                <c:pt idx="393">
                  <c:v>8</c:v>
                </c:pt>
                <c:pt idx="394">
                  <c:v>8</c:v>
                </c:pt>
                <c:pt idx="395">
                  <c:v>7</c:v>
                </c:pt>
                <c:pt idx="396">
                  <c:v>6</c:v>
                </c:pt>
                <c:pt idx="397">
                  <c:v>6</c:v>
                </c:pt>
                <c:pt idx="398">
                  <c:v>7</c:v>
                </c:pt>
                <c:pt idx="399">
                  <c:v>7</c:v>
                </c:pt>
                <c:pt idx="400">
                  <c:v>8</c:v>
                </c:pt>
                <c:pt idx="401">
                  <c:v>8</c:v>
                </c:pt>
                <c:pt idx="402">
                  <c:v>9</c:v>
                </c:pt>
                <c:pt idx="403">
                  <c:v>10</c:v>
                </c:pt>
                <c:pt idx="404">
                  <c:v>11</c:v>
                </c:pt>
                <c:pt idx="405">
                  <c:v>11</c:v>
                </c:pt>
                <c:pt idx="406">
                  <c:v>11</c:v>
                </c:pt>
                <c:pt idx="407">
                  <c:v>11</c:v>
                </c:pt>
                <c:pt idx="408">
                  <c:v>12</c:v>
                </c:pt>
                <c:pt idx="409">
                  <c:v>12</c:v>
                </c:pt>
                <c:pt idx="410">
                  <c:v>13</c:v>
                </c:pt>
                <c:pt idx="411">
                  <c:v>14</c:v>
                </c:pt>
                <c:pt idx="412">
                  <c:v>15</c:v>
                </c:pt>
                <c:pt idx="413">
                  <c:v>17</c:v>
                </c:pt>
                <c:pt idx="414">
                  <c:v>18</c:v>
                </c:pt>
                <c:pt idx="415">
                  <c:v>19</c:v>
                </c:pt>
                <c:pt idx="416">
                  <c:v>21</c:v>
                </c:pt>
                <c:pt idx="417">
                  <c:v>22</c:v>
                </c:pt>
                <c:pt idx="418">
                  <c:v>24</c:v>
                </c:pt>
                <c:pt idx="419">
                  <c:v>26</c:v>
                </c:pt>
                <c:pt idx="420">
                  <c:v>28</c:v>
                </c:pt>
                <c:pt idx="421">
                  <c:v>30</c:v>
                </c:pt>
                <c:pt idx="422">
                  <c:v>33</c:v>
                </c:pt>
                <c:pt idx="423">
                  <c:v>35</c:v>
                </c:pt>
                <c:pt idx="424">
                  <c:v>37</c:v>
                </c:pt>
                <c:pt idx="425">
                  <c:v>40</c:v>
                </c:pt>
                <c:pt idx="426">
                  <c:v>42</c:v>
                </c:pt>
                <c:pt idx="427">
                  <c:v>45</c:v>
                </c:pt>
                <c:pt idx="428">
                  <c:v>47</c:v>
                </c:pt>
                <c:pt idx="429">
                  <c:v>50</c:v>
                </c:pt>
                <c:pt idx="430">
                  <c:v>53</c:v>
                </c:pt>
                <c:pt idx="431">
                  <c:v>56</c:v>
                </c:pt>
                <c:pt idx="432">
                  <c:v>58</c:v>
                </c:pt>
                <c:pt idx="433">
                  <c:v>62</c:v>
                </c:pt>
                <c:pt idx="434">
                  <c:v>66</c:v>
                </c:pt>
                <c:pt idx="435">
                  <c:v>71</c:v>
                </c:pt>
                <c:pt idx="436">
                  <c:v>76</c:v>
                </c:pt>
                <c:pt idx="437">
                  <c:v>81</c:v>
                </c:pt>
                <c:pt idx="438">
                  <c:v>86</c:v>
                </c:pt>
                <c:pt idx="439">
                  <c:v>92</c:v>
                </c:pt>
                <c:pt idx="440">
                  <c:v>98</c:v>
                </c:pt>
                <c:pt idx="441">
                  <c:v>106</c:v>
                </c:pt>
                <c:pt idx="442">
                  <c:v>115</c:v>
                </c:pt>
                <c:pt idx="443">
                  <c:v>124</c:v>
                </c:pt>
                <c:pt idx="444">
                  <c:v>133</c:v>
                </c:pt>
                <c:pt idx="445">
                  <c:v>143</c:v>
                </c:pt>
                <c:pt idx="446">
                  <c:v>155</c:v>
                </c:pt>
                <c:pt idx="447">
                  <c:v>168</c:v>
                </c:pt>
                <c:pt idx="448">
                  <c:v>183</c:v>
                </c:pt>
                <c:pt idx="449">
                  <c:v>199</c:v>
                </c:pt>
                <c:pt idx="450">
                  <c:v>217</c:v>
                </c:pt>
                <c:pt idx="451">
                  <c:v>238</c:v>
                </c:pt>
                <c:pt idx="452">
                  <c:v>260</c:v>
                </c:pt>
                <c:pt idx="453">
                  <c:v>285</c:v>
                </c:pt>
                <c:pt idx="454">
                  <c:v>313</c:v>
                </c:pt>
                <c:pt idx="455">
                  <c:v>343</c:v>
                </c:pt>
                <c:pt idx="456">
                  <c:v>376</c:v>
                </c:pt>
                <c:pt idx="457">
                  <c:v>411</c:v>
                </c:pt>
                <c:pt idx="458">
                  <c:v>450</c:v>
                </c:pt>
                <c:pt idx="459">
                  <c:v>491</c:v>
                </c:pt>
                <c:pt idx="460">
                  <c:v>535</c:v>
                </c:pt>
                <c:pt idx="461">
                  <c:v>582</c:v>
                </c:pt>
                <c:pt idx="462">
                  <c:v>631</c:v>
                </c:pt>
                <c:pt idx="463">
                  <c:v>684</c:v>
                </c:pt>
                <c:pt idx="464">
                  <c:v>740</c:v>
                </c:pt>
                <c:pt idx="465">
                  <c:v>798</c:v>
                </c:pt>
                <c:pt idx="466">
                  <c:v>859</c:v>
                </c:pt>
                <c:pt idx="467">
                  <c:v>923</c:v>
                </c:pt>
                <c:pt idx="468">
                  <c:v>988</c:v>
                </c:pt>
                <c:pt idx="469">
                  <c:v>1056</c:v>
                </c:pt>
                <c:pt idx="470">
                  <c:v>1126</c:v>
                </c:pt>
                <c:pt idx="471">
                  <c:v>1198</c:v>
                </c:pt>
                <c:pt idx="472">
                  <c:v>1271</c:v>
                </c:pt>
                <c:pt idx="473">
                  <c:v>1345</c:v>
                </c:pt>
                <c:pt idx="474">
                  <c:v>1419</c:v>
                </c:pt>
                <c:pt idx="475">
                  <c:v>1493</c:v>
                </c:pt>
                <c:pt idx="476">
                  <c:v>1567</c:v>
                </c:pt>
                <c:pt idx="477">
                  <c:v>1640</c:v>
                </c:pt>
                <c:pt idx="478">
                  <c:v>1712</c:v>
                </c:pt>
                <c:pt idx="479">
                  <c:v>1783</c:v>
                </c:pt>
                <c:pt idx="480">
                  <c:v>1852</c:v>
                </c:pt>
                <c:pt idx="481">
                  <c:v>1920</c:v>
                </c:pt>
                <c:pt idx="482">
                  <c:v>1985</c:v>
                </c:pt>
                <c:pt idx="483">
                  <c:v>2048</c:v>
                </c:pt>
                <c:pt idx="484">
                  <c:v>2108</c:v>
                </c:pt>
                <c:pt idx="485">
                  <c:v>2164</c:v>
                </c:pt>
                <c:pt idx="486">
                  <c:v>2217</c:v>
                </c:pt>
                <c:pt idx="487">
                  <c:v>2266</c:v>
                </c:pt>
                <c:pt idx="488">
                  <c:v>2311</c:v>
                </c:pt>
                <c:pt idx="489">
                  <c:v>2351</c:v>
                </c:pt>
                <c:pt idx="490">
                  <c:v>2388</c:v>
                </c:pt>
                <c:pt idx="491">
                  <c:v>2420</c:v>
                </c:pt>
                <c:pt idx="492">
                  <c:v>2448</c:v>
                </c:pt>
                <c:pt idx="493">
                  <c:v>2470</c:v>
                </c:pt>
                <c:pt idx="494">
                  <c:v>2488</c:v>
                </c:pt>
                <c:pt idx="495">
                  <c:v>2502</c:v>
                </c:pt>
                <c:pt idx="496">
                  <c:v>2511</c:v>
                </c:pt>
                <c:pt idx="497">
                  <c:v>2516</c:v>
                </c:pt>
                <c:pt idx="498">
                  <c:v>2516</c:v>
                </c:pt>
                <c:pt idx="499">
                  <c:v>2511</c:v>
                </c:pt>
                <c:pt idx="500">
                  <c:v>2502</c:v>
                </c:pt>
                <c:pt idx="501">
                  <c:v>2489</c:v>
                </c:pt>
                <c:pt idx="502">
                  <c:v>2472</c:v>
                </c:pt>
                <c:pt idx="503">
                  <c:v>2451</c:v>
                </c:pt>
                <c:pt idx="504">
                  <c:v>2427</c:v>
                </c:pt>
                <c:pt idx="505">
                  <c:v>2400</c:v>
                </c:pt>
                <c:pt idx="506">
                  <c:v>2370</c:v>
                </c:pt>
                <c:pt idx="507">
                  <c:v>2337</c:v>
                </c:pt>
                <c:pt idx="508">
                  <c:v>2302</c:v>
                </c:pt>
                <c:pt idx="509">
                  <c:v>2265</c:v>
                </c:pt>
                <c:pt idx="510">
                  <c:v>2226</c:v>
                </c:pt>
                <c:pt idx="511">
                  <c:v>2185</c:v>
                </c:pt>
                <c:pt idx="512">
                  <c:v>2143</c:v>
                </c:pt>
                <c:pt idx="513">
                  <c:v>2100</c:v>
                </c:pt>
                <c:pt idx="514">
                  <c:v>2056</c:v>
                </c:pt>
                <c:pt idx="515">
                  <c:v>2013</c:v>
                </c:pt>
                <c:pt idx="516">
                  <c:v>1970</c:v>
                </c:pt>
                <c:pt idx="517">
                  <c:v>1928</c:v>
                </c:pt>
                <c:pt idx="518">
                  <c:v>1886</c:v>
                </c:pt>
                <c:pt idx="519">
                  <c:v>1846</c:v>
                </c:pt>
                <c:pt idx="520">
                  <c:v>1807</c:v>
                </c:pt>
                <c:pt idx="521">
                  <c:v>1771</c:v>
                </c:pt>
                <c:pt idx="522">
                  <c:v>1736</c:v>
                </c:pt>
                <c:pt idx="523">
                  <c:v>1703</c:v>
                </c:pt>
                <c:pt idx="524">
                  <c:v>1674</c:v>
                </c:pt>
                <c:pt idx="525">
                  <c:v>1648</c:v>
                </c:pt>
                <c:pt idx="526">
                  <c:v>1625</c:v>
                </c:pt>
                <c:pt idx="527">
                  <c:v>1607</c:v>
                </c:pt>
                <c:pt idx="528">
                  <c:v>1593</c:v>
                </c:pt>
                <c:pt idx="529">
                  <c:v>1584</c:v>
                </c:pt>
                <c:pt idx="530">
                  <c:v>1579</c:v>
                </c:pt>
                <c:pt idx="531">
                  <c:v>1579</c:v>
                </c:pt>
                <c:pt idx="532">
                  <c:v>1583</c:v>
                </c:pt>
                <c:pt idx="533">
                  <c:v>1593</c:v>
                </c:pt>
                <c:pt idx="534">
                  <c:v>1606</c:v>
                </c:pt>
                <c:pt idx="535">
                  <c:v>1624</c:v>
                </c:pt>
                <c:pt idx="536">
                  <c:v>1646</c:v>
                </c:pt>
                <c:pt idx="537">
                  <c:v>1672</c:v>
                </c:pt>
                <c:pt idx="538">
                  <c:v>1702</c:v>
                </c:pt>
                <c:pt idx="539">
                  <c:v>1735</c:v>
                </c:pt>
                <c:pt idx="540">
                  <c:v>1771</c:v>
                </c:pt>
                <c:pt idx="541">
                  <c:v>1810</c:v>
                </c:pt>
                <c:pt idx="542">
                  <c:v>1851</c:v>
                </c:pt>
                <c:pt idx="543">
                  <c:v>1894</c:v>
                </c:pt>
                <c:pt idx="544">
                  <c:v>1938</c:v>
                </c:pt>
                <c:pt idx="545">
                  <c:v>1983</c:v>
                </c:pt>
                <c:pt idx="546">
                  <c:v>2030</c:v>
                </c:pt>
                <c:pt idx="547">
                  <c:v>2077</c:v>
                </c:pt>
                <c:pt idx="548">
                  <c:v>2125</c:v>
                </c:pt>
                <c:pt idx="549">
                  <c:v>2172</c:v>
                </c:pt>
                <c:pt idx="550">
                  <c:v>2219</c:v>
                </c:pt>
                <c:pt idx="551">
                  <c:v>2264</c:v>
                </c:pt>
                <c:pt idx="552">
                  <c:v>2308</c:v>
                </c:pt>
                <c:pt idx="553">
                  <c:v>2349</c:v>
                </c:pt>
                <c:pt idx="554">
                  <c:v>2388</c:v>
                </c:pt>
                <c:pt idx="555">
                  <c:v>2424</c:v>
                </c:pt>
                <c:pt idx="556">
                  <c:v>2457</c:v>
                </c:pt>
                <c:pt idx="557">
                  <c:v>2488</c:v>
                </c:pt>
                <c:pt idx="558">
                  <c:v>2516</c:v>
                </c:pt>
                <c:pt idx="559">
                  <c:v>2540</c:v>
                </c:pt>
                <c:pt idx="560">
                  <c:v>2560</c:v>
                </c:pt>
                <c:pt idx="561">
                  <c:v>2576</c:v>
                </c:pt>
                <c:pt idx="562">
                  <c:v>2588</c:v>
                </c:pt>
                <c:pt idx="563">
                  <c:v>2595</c:v>
                </c:pt>
                <c:pt idx="564">
                  <c:v>2598</c:v>
                </c:pt>
                <c:pt idx="565">
                  <c:v>2596</c:v>
                </c:pt>
                <c:pt idx="566">
                  <c:v>2589</c:v>
                </c:pt>
                <c:pt idx="567">
                  <c:v>2578</c:v>
                </c:pt>
                <c:pt idx="568">
                  <c:v>2563</c:v>
                </c:pt>
                <c:pt idx="569">
                  <c:v>2543</c:v>
                </c:pt>
                <c:pt idx="570">
                  <c:v>2519</c:v>
                </c:pt>
                <c:pt idx="571">
                  <c:v>2491</c:v>
                </c:pt>
                <c:pt idx="572">
                  <c:v>2459</c:v>
                </c:pt>
                <c:pt idx="573">
                  <c:v>2423</c:v>
                </c:pt>
                <c:pt idx="574">
                  <c:v>2383</c:v>
                </c:pt>
                <c:pt idx="575">
                  <c:v>2339</c:v>
                </c:pt>
                <c:pt idx="576">
                  <c:v>2292</c:v>
                </c:pt>
                <c:pt idx="577">
                  <c:v>2243</c:v>
                </c:pt>
                <c:pt idx="578">
                  <c:v>2191</c:v>
                </c:pt>
                <c:pt idx="579">
                  <c:v>2136</c:v>
                </c:pt>
                <c:pt idx="580">
                  <c:v>2080</c:v>
                </c:pt>
                <c:pt idx="581">
                  <c:v>2021</c:v>
                </c:pt>
                <c:pt idx="582">
                  <c:v>1961</c:v>
                </c:pt>
                <c:pt idx="583">
                  <c:v>1900</c:v>
                </c:pt>
                <c:pt idx="584">
                  <c:v>1837</c:v>
                </c:pt>
                <c:pt idx="585">
                  <c:v>1774</c:v>
                </c:pt>
                <c:pt idx="586">
                  <c:v>1710</c:v>
                </c:pt>
                <c:pt idx="587">
                  <c:v>1646</c:v>
                </c:pt>
                <c:pt idx="588">
                  <c:v>1582</c:v>
                </c:pt>
                <c:pt idx="589">
                  <c:v>1518</c:v>
                </c:pt>
                <c:pt idx="590">
                  <c:v>1455</c:v>
                </c:pt>
                <c:pt idx="591">
                  <c:v>1392</c:v>
                </c:pt>
                <c:pt idx="592">
                  <c:v>1330</c:v>
                </c:pt>
                <c:pt idx="593">
                  <c:v>1269</c:v>
                </c:pt>
                <c:pt idx="594">
                  <c:v>1210</c:v>
                </c:pt>
                <c:pt idx="595">
                  <c:v>1151</c:v>
                </c:pt>
                <c:pt idx="596">
                  <c:v>1094</c:v>
                </c:pt>
                <c:pt idx="597">
                  <c:v>1038</c:v>
                </c:pt>
                <c:pt idx="598">
                  <c:v>984</c:v>
                </c:pt>
                <c:pt idx="599">
                  <c:v>931</c:v>
                </c:pt>
                <c:pt idx="600">
                  <c:v>881</c:v>
                </c:pt>
                <c:pt idx="601">
                  <c:v>833</c:v>
                </c:pt>
                <c:pt idx="602">
                  <c:v>787</c:v>
                </c:pt>
                <c:pt idx="603">
                  <c:v>743</c:v>
                </c:pt>
                <c:pt idx="604">
                  <c:v>701</c:v>
                </c:pt>
                <c:pt idx="605">
                  <c:v>661</c:v>
                </c:pt>
                <c:pt idx="606">
                  <c:v>622</c:v>
                </c:pt>
                <c:pt idx="607">
                  <c:v>586</c:v>
                </c:pt>
                <c:pt idx="608">
                  <c:v>552</c:v>
                </c:pt>
                <c:pt idx="609">
                  <c:v>520</c:v>
                </c:pt>
                <c:pt idx="610">
                  <c:v>491</c:v>
                </c:pt>
                <c:pt idx="611">
                  <c:v>464</c:v>
                </c:pt>
                <c:pt idx="612">
                  <c:v>439</c:v>
                </c:pt>
                <c:pt idx="613">
                  <c:v>416</c:v>
                </c:pt>
                <c:pt idx="614">
                  <c:v>396</c:v>
                </c:pt>
                <c:pt idx="615">
                  <c:v>379</c:v>
                </c:pt>
                <c:pt idx="616">
                  <c:v>364</c:v>
                </c:pt>
                <c:pt idx="617">
                  <c:v>352</c:v>
                </c:pt>
                <c:pt idx="618">
                  <c:v>343</c:v>
                </c:pt>
                <c:pt idx="619">
                  <c:v>338</c:v>
                </c:pt>
                <c:pt idx="620">
                  <c:v>336</c:v>
                </c:pt>
                <c:pt idx="621">
                  <c:v>338</c:v>
                </c:pt>
                <c:pt idx="622">
                  <c:v>345</c:v>
                </c:pt>
                <c:pt idx="623">
                  <c:v>356</c:v>
                </c:pt>
                <c:pt idx="624">
                  <c:v>372</c:v>
                </c:pt>
                <c:pt idx="625">
                  <c:v>393</c:v>
                </c:pt>
                <c:pt idx="626">
                  <c:v>420</c:v>
                </c:pt>
                <c:pt idx="627">
                  <c:v>454</c:v>
                </c:pt>
                <c:pt idx="628">
                  <c:v>495</c:v>
                </c:pt>
                <c:pt idx="629">
                  <c:v>544</c:v>
                </c:pt>
                <c:pt idx="630">
                  <c:v>600</c:v>
                </c:pt>
                <c:pt idx="631">
                  <c:v>665</c:v>
                </c:pt>
                <c:pt idx="632">
                  <c:v>739</c:v>
                </c:pt>
                <c:pt idx="633">
                  <c:v>823</c:v>
                </c:pt>
                <c:pt idx="634">
                  <c:v>916</c:v>
                </c:pt>
                <c:pt idx="635">
                  <c:v>1020</c:v>
                </c:pt>
                <c:pt idx="636">
                  <c:v>1135</c:v>
                </c:pt>
                <c:pt idx="637">
                  <c:v>1259</c:v>
                </c:pt>
                <c:pt idx="638">
                  <c:v>1393</c:v>
                </c:pt>
                <c:pt idx="639">
                  <c:v>1536</c:v>
                </c:pt>
                <c:pt idx="640">
                  <c:v>1687</c:v>
                </c:pt>
                <c:pt idx="641">
                  <c:v>1846</c:v>
                </c:pt>
                <c:pt idx="642">
                  <c:v>2010</c:v>
                </c:pt>
                <c:pt idx="643">
                  <c:v>2180</c:v>
                </c:pt>
                <c:pt idx="644">
                  <c:v>2352</c:v>
                </c:pt>
                <c:pt idx="645">
                  <c:v>2527</c:v>
                </c:pt>
                <c:pt idx="646">
                  <c:v>2700</c:v>
                </c:pt>
                <c:pt idx="647">
                  <c:v>2871</c:v>
                </c:pt>
                <c:pt idx="648">
                  <c:v>3037</c:v>
                </c:pt>
                <c:pt idx="649">
                  <c:v>3195</c:v>
                </c:pt>
                <c:pt idx="650">
                  <c:v>3343</c:v>
                </c:pt>
                <c:pt idx="651">
                  <c:v>3480</c:v>
                </c:pt>
                <c:pt idx="652">
                  <c:v>3603</c:v>
                </c:pt>
                <c:pt idx="653">
                  <c:v>3711</c:v>
                </c:pt>
                <c:pt idx="654">
                  <c:v>3802</c:v>
                </c:pt>
                <c:pt idx="655">
                  <c:v>3873</c:v>
                </c:pt>
                <c:pt idx="656">
                  <c:v>3926</c:v>
                </c:pt>
                <c:pt idx="657">
                  <c:v>3957</c:v>
                </c:pt>
                <c:pt idx="658">
                  <c:v>3968</c:v>
                </c:pt>
                <c:pt idx="659">
                  <c:v>3958</c:v>
                </c:pt>
                <c:pt idx="660">
                  <c:v>3927</c:v>
                </c:pt>
                <c:pt idx="661">
                  <c:v>3876</c:v>
                </c:pt>
                <c:pt idx="662">
                  <c:v>3806</c:v>
                </c:pt>
                <c:pt idx="663">
                  <c:v>3719</c:v>
                </c:pt>
                <c:pt idx="664">
                  <c:v>3615</c:v>
                </c:pt>
                <c:pt idx="665">
                  <c:v>3497</c:v>
                </c:pt>
                <c:pt idx="666">
                  <c:v>3366</c:v>
                </c:pt>
                <c:pt idx="667">
                  <c:v>3224</c:v>
                </c:pt>
                <c:pt idx="668">
                  <c:v>3074</c:v>
                </c:pt>
                <c:pt idx="669">
                  <c:v>2917</c:v>
                </c:pt>
                <c:pt idx="670">
                  <c:v>2755</c:v>
                </c:pt>
                <c:pt idx="671">
                  <c:v>2590</c:v>
                </c:pt>
                <c:pt idx="672">
                  <c:v>2423</c:v>
                </c:pt>
                <c:pt idx="673">
                  <c:v>2258</c:v>
                </c:pt>
                <c:pt idx="674">
                  <c:v>2095</c:v>
                </c:pt>
                <c:pt idx="675">
                  <c:v>1936</c:v>
                </c:pt>
                <c:pt idx="676">
                  <c:v>1782</c:v>
                </c:pt>
                <c:pt idx="677">
                  <c:v>1634</c:v>
                </c:pt>
                <c:pt idx="678">
                  <c:v>1493</c:v>
                </c:pt>
                <c:pt idx="679">
                  <c:v>1360</c:v>
                </c:pt>
                <c:pt idx="680">
                  <c:v>1235</c:v>
                </c:pt>
                <c:pt idx="681">
                  <c:v>1119</c:v>
                </c:pt>
                <c:pt idx="682">
                  <c:v>1011</c:v>
                </c:pt>
                <c:pt idx="683">
                  <c:v>911</c:v>
                </c:pt>
                <c:pt idx="684">
                  <c:v>820</c:v>
                </c:pt>
                <c:pt idx="685">
                  <c:v>737</c:v>
                </c:pt>
                <c:pt idx="686">
                  <c:v>661</c:v>
                </c:pt>
                <c:pt idx="687">
                  <c:v>593</c:v>
                </c:pt>
                <c:pt idx="688">
                  <c:v>532</c:v>
                </c:pt>
                <c:pt idx="689">
                  <c:v>477</c:v>
                </c:pt>
                <c:pt idx="690">
                  <c:v>429</c:v>
                </c:pt>
                <c:pt idx="691">
                  <c:v>387</c:v>
                </c:pt>
                <c:pt idx="692">
                  <c:v>349</c:v>
                </c:pt>
                <c:pt idx="693">
                  <c:v>317</c:v>
                </c:pt>
                <c:pt idx="694">
                  <c:v>288</c:v>
                </c:pt>
                <c:pt idx="695">
                  <c:v>263</c:v>
                </c:pt>
                <c:pt idx="696">
                  <c:v>242</c:v>
                </c:pt>
                <c:pt idx="697">
                  <c:v>224</c:v>
                </c:pt>
                <c:pt idx="698">
                  <c:v>208</c:v>
                </c:pt>
                <c:pt idx="699">
                  <c:v>195</c:v>
                </c:pt>
                <c:pt idx="700">
                  <c:v>184</c:v>
                </c:pt>
                <c:pt idx="701">
                  <c:v>175</c:v>
                </c:pt>
                <c:pt idx="702">
                  <c:v>167</c:v>
                </c:pt>
                <c:pt idx="703">
                  <c:v>161</c:v>
                </c:pt>
                <c:pt idx="704">
                  <c:v>154</c:v>
                </c:pt>
                <c:pt idx="705">
                  <c:v>149</c:v>
                </c:pt>
                <c:pt idx="706">
                  <c:v>145</c:v>
                </c:pt>
                <c:pt idx="707">
                  <c:v>142</c:v>
                </c:pt>
                <c:pt idx="708">
                  <c:v>139</c:v>
                </c:pt>
                <c:pt idx="709">
                  <c:v>137</c:v>
                </c:pt>
                <c:pt idx="710">
                  <c:v>135</c:v>
                </c:pt>
                <c:pt idx="711">
                  <c:v>134</c:v>
                </c:pt>
                <c:pt idx="712">
                  <c:v>133</c:v>
                </c:pt>
                <c:pt idx="713">
                  <c:v>132</c:v>
                </c:pt>
                <c:pt idx="714">
                  <c:v>132</c:v>
                </c:pt>
                <c:pt idx="715">
                  <c:v>131</c:v>
                </c:pt>
                <c:pt idx="716">
                  <c:v>132</c:v>
                </c:pt>
                <c:pt idx="717">
                  <c:v>132</c:v>
                </c:pt>
                <c:pt idx="718">
                  <c:v>132</c:v>
                </c:pt>
                <c:pt idx="719">
                  <c:v>133</c:v>
                </c:pt>
                <c:pt idx="720">
                  <c:v>133</c:v>
                </c:pt>
                <c:pt idx="721">
                  <c:v>134</c:v>
                </c:pt>
                <c:pt idx="722">
                  <c:v>134</c:v>
                </c:pt>
                <c:pt idx="723">
                  <c:v>135</c:v>
                </c:pt>
                <c:pt idx="724">
                  <c:v>135</c:v>
                </c:pt>
                <c:pt idx="725">
                  <c:v>135</c:v>
                </c:pt>
                <c:pt idx="726">
                  <c:v>134</c:v>
                </c:pt>
                <c:pt idx="727">
                  <c:v>134</c:v>
                </c:pt>
                <c:pt idx="728">
                  <c:v>133</c:v>
                </c:pt>
                <c:pt idx="729">
                  <c:v>133</c:v>
                </c:pt>
                <c:pt idx="730">
                  <c:v>131</c:v>
                </c:pt>
                <c:pt idx="731">
                  <c:v>130</c:v>
                </c:pt>
                <c:pt idx="732">
                  <c:v>128</c:v>
                </c:pt>
                <c:pt idx="733">
                  <c:v>126</c:v>
                </c:pt>
                <c:pt idx="734">
                  <c:v>125</c:v>
                </c:pt>
                <c:pt idx="735">
                  <c:v>124</c:v>
                </c:pt>
                <c:pt idx="736">
                  <c:v>123</c:v>
                </c:pt>
                <c:pt idx="737">
                  <c:v>121</c:v>
                </c:pt>
                <c:pt idx="738">
                  <c:v>120</c:v>
                </c:pt>
                <c:pt idx="739">
                  <c:v>120</c:v>
                </c:pt>
                <c:pt idx="740">
                  <c:v>119</c:v>
                </c:pt>
                <c:pt idx="741">
                  <c:v>119</c:v>
                </c:pt>
                <c:pt idx="742">
                  <c:v>119</c:v>
                </c:pt>
                <c:pt idx="743">
                  <c:v>119</c:v>
                </c:pt>
                <c:pt idx="744">
                  <c:v>121</c:v>
                </c:pt>
                <c:pt idx="745">
                  <c:v>122</c:v>
                </c:pt>
                <c:pt idx="746">
                  <c:v>124</c:v>
                </c:pt>
                <c:pt idx="747">
                  <c:v>127</c:v>
                </c:pt>
                <c:pt idx="748">
                  <c:v>130</c:v>
                </c:pt>
                <c:pt idx="749">
                  <c:v>133</c:v>
                </c:pt>
                <c:pt idx="750">
                  <c:v>136</c:v>
                </c:pt>
                <c:pt idx="751">
                  <c:v>140</c:v>
                </c:pt>
                <c:pt idx="752">
                  <c:v>143</c:v>
                </c:pt>
                <c:pt idx="753">
                  <c:v>145</c:v>
                </c:pt>
                <c:pt idx="754">
                  <c:v>148</c:v>
                </c:pt>
                <c:pt idx="755">
                  <c:v>151</c:v>
                </c:pt>
                <c:pt idx="756">
                  <c:v>154</c:v>
                </c:pt>
                <c:pt idx="757">
                  <c:v>155</c:v>
                </c:pt>
                <c:pt idx="758">
                  <c:v>155</c:v>
                </c:pt>
                <c:pt idx="759">
                  <c:v>156</c:v>
                </c:pt>
                <c:pt idx="760">
                  <c:v>155</c:v>
                </c:pt>
                <c:pt idx="761">
                  <c:v>155</c:v>
                </c:pt>
                <c:pt idx="762">
                  <c:v>153</c:v>
                </c:pt>
                <c:pt idx="763">
                  <c:v>152</c:v>
                </c:pt>
                <c:pt idx="764">
                  <c:v>149</c:v>
                </c:pt>
                <c:pt idx="765">
                  <c:v>147</c:v>
                </c:pt>
                <c:pt idx="766">
                  <c:v>143</c:v>
                </c:pt>
                <c:pt idx="767">
                  <c:v>139</c:v>
                </c:pt>
                <c:pt idx="768">
                  <c:v>135</c:v>
                </c:pt>
                <c:pt idx="769">
                  <c:v>130</c:v>
                </c:pt>
                <c:pt idx="770">
                  <c:v>125</c:v>
                </c:pt>
                <c:pt idx="771">
                  <c:v>120</c:v>
                </c:pt>
                <c:pt idx="772">
                  <c:v>116</c:v>
                </c:pt>
                <c:pt idx="773">
                  <c:v>111</c:v>
                </c:pt>
                <c:pt idx="774">
                  <c:v>106</c:v>
                </c:pt>
                <c:pt idx="775">
                  <c:v>102</c:v>
                </c:pt>
                <c:pt idx="776">
                  <c:v>97</c:v>
                </c:pt>
                <c:pt idx="777">
                  <c:v>94</c:v>
                </c:pt>
                <c:pt idx="778">
                  <c:v>91</c:v>
                </c:pt>
                <c:pt idx="779">
                  <c:v>89</c:v>
                </c:pt>
                <c:pt idx="780">
                  <c:v>87</c:v>
                </c:pt>
                <c:pt idx="781">
                  <c:v>85</c:v>
                </c:pt>
                <c:pt idx="782">
                  <c:v>84</c:v>
                </c:pt>
                <c:pt idx="783">
                  <c:v>83</c:v>
                </c:pt>
                <c:pt idx="784">
                  <c:v>83</c:v>
                </c:pt>
                <c:pt idx="785">
                  <c:v>83</c:v>
                </c:pt>
                <c:pt idx="786">
                  <c:v>84</c:v>
                </c:pt>
                <c:pt idx="787">
                  <c:v>85</c:v>
                </c:pt>
                <c:pt idx="788">
                  <c:v>86</c:v>
                </c:pt>
                <c:pt idx="789">
                  <c:v>87</c:v>
                </c:pt>
                <c:pt idx="790">
                  <c:v>86</c:v>
                </c:pt>
                <c:pt idx="791">
                  <c:v>83</c:v>
                </c:pt>
                <c:pt idx="792">
                  <c:v>76</c:v>
                </c:pt>
                <c:pt idx="793">
                  <c:v>61</c:v>
                </c:pt>
                <c:pt idx="794">
                  <c:v>33</c:v>
                </c:pt>
                <c:pt idx="795">
                  <c:v>0</c:v>
                </c:pt>
                <c:pt idx="796">
                  <c:v>0</c:v>
                </c:pt>
                <c:pt idx="797">
                  <c:v>0</c:v>
                </c:pt>
                <c:pt idx="798">
                  <c:v>0</c:v>
                </c:pt>
                <c:pt idx="799">
                  <c:v>0</c:v>
                </c:pt>
                <c:pt idx="800">
                  <c:v>0</c:v>
                </c:pt>
                <c:pt idx="801">
                  <c:v>0</c:v>
                </c:pt>
                <c:pt idx="802">
                  <c:v>0</c:v>
                </c:pt>
                <c:pt idx="803">
                  <c:v>0</c:v>
                </c:pt>
                <c:pt idx="804">
                  <c:v>0</c:v>
                </c:pt>
                <c:pt idx="805">
                  <c:v>0</c:v>
                </c:pt>
                <c:pt idx="806">
                  <c:v>0</c:v>
                </c:pt>
                <c:pt idx="807">
                  <c:v>0</c:v>
                </c:pt>
                <c:pt idx="808">
                  <c:v>0</c:v>
                </c:pt>
                <c:pt idx="809">
                  <c:v>0</c:v>
                </c:pt>
                <c:pt idx="810">
                  <c:v>0</c:v>
                </c:pt>
                <c:pt idx="811">
                  <c:v>0</c:v>
                </c:pt>
                <c:pt idx="812">
                  <c:v>0</c:v>
                </c:pt>
                <c:pt idx="813">
                  <c:v>0</c:v>
                </c:pt>
                <c:pt idx="814">
                  <c:v>0</c:v>
                </c:pt>
                <c:pt idx="815">
                  <c:v>0</c:v>
                </c:pt>
                <c:pt idx="816">
                  <c:v>0</c:v>
                </c:pt>
                <c:pt idx="817">
                  <c:v>0</c:v>
                </c:pt>
                <c:pt idx="818">
                  <c:v>0</c:v>
                </c:pt>
                <c:pt idx="819">
                  <c:v>0</c:v>
                </c:pt>
                <c:pt idx="820">
                  <c:v>0</c:v>
                </c:pt>
                <c:pt idx="821">
                  <c:v>0</c:v>
                </c:pt>
                <c:pt idx="822">
                  <c:v>0</c:v>
                </c:pt>
                <c:pt idx="823">
                  <c:v>0</c:v>
                </c:pt>
                <c:pt idx="824">
                  <c:v>0</c:v>
                </c:pt>
                <c:pt idx="825">
                  <c:v>0</c:v>
                </c:pt>
                <c:pt idx="826">
                  <c:v>0</c:v>
                </c:pt>
                <c:pt idx="827">
                  <c:v>0</c:v>
                </c:pt>
                <c:pt idx="828">
                  <c:v>22</c:v>
                </c:pt>
                <c:pt idx="829">
                  <c:v>39</c:v>
                </c:pt>
                <c:pt idx="830">
                  <c:v>49</c:v>
                </c:pt>
                <c:pt idx="831">
                  <c:v>54</c:v>
                </c:pt>
                <c:pt idx="832">
                  <c:v>56</c:v>
                </c:pt>
                <c:pt idx="833">
                  <c:v>57</c:v>
                </c:pt>
                <c:pt idx="834">
                  <c:v>56</c:v>
                </c:pt>
                <c:pt idx="835">
                  <c:v>54</c:v>
                </c:pt>
                <c:pt idx="836">
                  <c:v>52</c:v>
                </c:pt>
                <c:pt idx="837">
                  <c:v>50</c:v>
                </c:pt>
                <c:pt idx="838">
                  <c:v>48</c:v>
                </c:pt>
                <c:pt idx="839">
                  <c:v>46</c:v>
                </c:pt>
                <c:pt idx="840">
                  <c:v>43</c:v>
                </c:pt>
              </c:numCache>
            </c:numRef>
          </c:yVal>
          <c:smooth val="1"/>
          <c:extLst>
            <c:ext xmlns:c16="http://schemas.microsoft.com/office/drawing/2014/chart" uri="{C3380CC4-5D6E-409C-BE32-E72D297353CC}">
              <c16:uniqueId val="{00000001-2CF2-514B-A1E0-770170E56455}"/>
            </c:ext>
          </c:extLst>
        </c:ser>
        <c:dLbls>
          <c:showLegendKey val="0"/>
          <c:showVal val="0"/>
          <c:showCatName val="0"/>
          <c:showSerName val="0"/>
          <c:showPercent val="0"/>
          <c:showBubbleSize val="0"/>
        </c:dLbls>
        <c:axId val="1052702079"/>
        <c:axId val="999662767"/>
      </c:scatterChart>
      <c:valAx>
        <c:axId val="1052702079"/>
        <c:scaling>
          <c:orientation val="minMax"/>
          <c:max val="6"/>
          <c:min val="3"/>
        </c:scaling>
        <c:delete val="0"/>
        <c:axPos val="b"/>
        <c:title>
          <c:tx>
            <c:rich>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r>
                  <a:rPr lang="it-IT">
                    <a:solidFill>
                      <a:schemeClr val="tx1"/>
                    </a:solidFill>
                    <a:latin typeface="Arial" panose="020B0604020202020204" pitchFamily="34" charset="0"/>
                    <a:cs typeface="Arial" panose="020B0604020202020204" pitchFamily="34" charset="0"/>
                  </a:rPr>
                  <a:t>Time (min )</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999662767"/>
        <c:crosses val="autoZero"/>
        <c:crossBetween val="midCat"/>
      </c:valAx>
      <c:valAx>
        <c:axId val="999662767"/>
        <c:scaling>
          <c:orientation val="minMax"/>
          <c:max val="8500"/>
          <c:min val="0"/>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052702079"/>
        <c:crosses val="autoZero"/>
        <c:crossBetween val="midCat"/>
        <c:majorUnit val="4000"/>
      </c:valAx>
      <c:spPr>
        <a:noFill/>
        <a:ln>
          <a:solidFill>
            <a:schemeClr val="tx1"/>
          </a:solidFill>
        </a:ln>
        <a:effectLst/>
      </c:spPr>
    </c:plotArea>
    <c:legend>
      <c:legendPos val="l"/>
      <c:layout>
        <c:manualLayout>
          <c:xMode val="edge"/>
          <c:yMode val="edge"/>
          <c:x val="7.1394699528560451E-2"/>
          <c:y val="0.12794287631660758"/>
          <c:w val="0.23179289026275116"/>
          <c:h val="0.12986201297120906"/>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859512176358393E-2"/>
          <c:y val="0.15419823216860606"/>
          <c:w val="0.84233647720230176"/>
          <c:h val="0.74075921012489176"/>
        </c:manualLayout>
      </c:layout>
      <c:scatterChart>
        <c:scatterStyle val="smoothMarker"/>
        <c:varyColors val="0"/>
        <c:ser>
          <c:idx val="1"/>
          <c:order val="0"/>
          <c:tx>
            <c:strRef>
              <c:f>'Standard '!$D$9</c:f>
              <c:strCache>
                <c:ptCount val="1"/>
                <c:pt idx="0">
                  <c:v>LAM2</c:v>
                </c:pt>
              </c:strCache>
            </c:strRef>
          </c:tx>
          <c:spPr>
            <a:ln w="12700" cap="rnd">
              <a:solidFill>
                <a:schemeClr val="tx1"/>
              </a:solidFill>
              <a:round/>
            </a:ln>
            <a:effectLst/>
          </c:spPr>
          <c:marker>
            <c:symbol val="none"/>
          </c:marker>
          <c:xVal>
            <c:numRef>
              <c:f>'Standard '!$B$251:$B$790</c:f>
              <c:numCache>
                <c:formatCode>General</c:formatCode>
                <c:ptCount val="540"/>
                <c:pt idx="0">
                  <c:v>2</c:v>
                </c:pt>
                <c:pt idx="1">
                  <c:v>2.0083299999999999</c:v>
                </c:pt>
                <c:pt idx="2">
                  <c:v>2.01667</c:v>
                </c:pt>
                <c:pt idx="3">
                  <c:v>2.0249999999999999</c:v>
                </c:pt>
                <c:pt idx="4">
                  <c:v>2.0333299999999999</c:v>
                </c:pt>
                <c:pt idx="5">
                  <c:v>2.0416699999999999</c:v>
                </c:pt>
                <c:pt idx="6">
                  <c:v>2.0499999999999998</c:v>
                </c:pt>
                <c:pt idx="7">
                  <c:v>2.0583300000000002</c:v>
                </c:pt>
                <c:pt idx="8">
                  <c:v>2.0666699999999998</c:v>
                </c:pt>
                <c:pt idx="9">
                  <c:v>2.0750000000000002</c:v>
                </c:pt>
                <c:pt idx="10">
                  <c:v>2.0833300000000001</c:v>
                </c:pt>
                <c:pt idx="11">
                  <c:v>2.0916700000000001</c:v>
                </c:pt>
                <c:pt idx="12">
                  <c:v>2.1</c:v>
                </c:pt>
                <c:pt idx="13">
                  <c:v>2.10833</c:v>
                </c:pt>
                <c:pt idx="14">
                  <c:v>2.1166700000000001</c:v>
                </c:pt>
                <c:pt idx="15">
                  <c:v>2.125</c:v>
                </c:pt>
                <c:pt idx="16">
                  <c:v>2.1333299999999999</c:v>
                </c:pt>
                <c:pt idx="17">
                  <c:v>2.14167</c:v>
                </c:pt>
                <c:pt idx="18">
                  <c:v>2.15</c:v>
                </c:pt>
                <c:pt idx="19">
                  <c:v>2.1583299999999999</c:v>
                </c:pt>
                <c:pt idx="20">
                  <c:v>2.1666699999999999</c:v>
                </c:pt>
                <c:pt idx="21">
                  <c:v>2.1749999999999998</c:v>
                </c:pt>
                <c:pt idx="22">
                  <c:v>2.1833300000000002</c:v>
                </c:pt>
                <c:pt idx="23">
                  <c:v>2.1916699999999998</c:v>
                </c:pt>
                <c:pt idx="24">
                  <c:v>2.2000000000000002</c:v>
                </c:pt>
                <c:pt idx="25">
                  <c:v>2.2083300000000001</c:v>
                </c:pt>
                <c:pt idx="26">
                  <c:v>2.2166700000000001</c:v>
                </c:pt>
                <c:pt idx="27">
                  <c:v>2.2250000000000001</c:v>
                </c:pt>
                <c:pt idx="28">
                  <c:v>2.23333</c:v>
                </c:pt>
                <c:pt idx="29">
                  <c:v>2.2416700000000001</c:v>
                </c:pt>
                <c:pt idx="30">
                  <c:v>2.25</c:v>
                </c:pt>
                <c:pt idx="31">
                  <c:v>2.2583299999999999</c:v>
                </c:pt>
                <c:pt idx="32">
                  <c:v>2.26667</c:v>
                </c:pt>
                <c:pt idx="33">
                  <c:v>2.2749999999999999</c:v>
                </c:pt>
                <c:pt idx="34">
                  <c:v>2.2833299999999999</c:v>
                </c:pt>
                <c:pt idx="35">
                  <c:v>2.2916699999999999</c:v>
                </c:pt>
                <c:pt idx="36">
                  <c:v>2.2999999999999998</c:v>
                </c:pt>
                <c:pt idx="37">
                  <c:v>2.3083300000000002</c:v>
                </c:pt>
                <c:pt idx="38">
                  <c:v>2.3166699999999998</c:v>
                </c:pt>
                <c:pt idx="39">
                  <c:v>2.3250000000000002</c:v>
                </c:pt>
                <c:pt idx="40">
                  <c:v>2.3333300000000001</c:v>
                </c:pt>
                <c:pt idx="41">
                  <c:v>2.3416700000000001</c:v>
                </c:pt>
                <c:pt idx="42">
                  <c:v>2.35</c:v>
                </c:pt>
                <c:pt idx="43">
                  <c:v>2.35833</c:v>
                </c:pt>
                <c:pt idx="44">
                  <c:v>2.3666700000000001</c:v>
                </c:pt>
                <c:pt idx="45">
                  <c:v>2.375</c:v>
                </c:pt>
                <c:pt idx="46">
                  <c:v>2.3833299999999999</c:v>
                </c:pt>
                <c:pt idx="47">
                  <c:v>2.39167</c:v>
                </c:pt>
                <c:pt idx="48">
                  <c:v>2.4</c:v>
                </c:pt>
                <c:pt idx="49">
                  <c:v>2.4083299999999999</c:v>
                </c:pt>
                <c:pt idx="50">
                  <c:v>2.4166699999999999</c:v>
                </c:pt>
                <c:pt idx="51">
                  <c:v>2.4249999999999998</c:v>
                </c:pt>
                <c:pt idx="52">
                  <c:v>2.4333300000000002</c:v>
                </c:pt>
                <c:pt idx="53">
                  <c:v>2.4416699999999998</c:v>
                </c:pt>
                <c:pt idx="54">
                  <c:v>2.4500000000000002</c:v>
                </c:pt>
                <c:pt idx="55">
                  <c:v>2.4583300000000001</c:v>
                </c:pt>
                <c:pt idx="56">
                  <c:v>2.4666700000000001</c:v>
                </c:pt>
                <c:pt idx="57">
                  <c:v>2.4750000000000001</c:v>
                </c:pt>
                <c:pt idx="58">
                  <c:v>2.48333</c:v>
                </c:pt>
                <c:pt idx="59">
                  <c:v>2.4916700000000001</c:v>
                </c:pt>
                <c:pt idx="60">
                  <c:v>2.5</c:v>
                </c:pt>
                <c:pt idx="61">
                  <c:v>2.5083299999999999</c:v>
                </c:pt>
                <c:pt idx="62">
                  <c:v>2.51667</c:v>
                </c:pt>
                <c:pt idx="63">
                  <c:v>2.5249999999999999</c:v>
                </c:pt>
                <c:pt idx="64">
                  <c:v>2.5333299999999999</c:v>
                </c:pt>
                <c:pt idx="65">
                  <c:v>2.5416699999999999</c:v>
                </c:pt>
                <c:pt idx="66">
                  <c:v>2.5499999999999998</c:v>
                </c:pt>
                <c:pt idx="67">
                  <c:v>2.5583300000000002</c:v>
                </c:pt>
                <c:pt idx="68">
                  <c:v>2.5666699999999998</c:v>
                </c:pt>
                <c:pt idx="69">
                  <c:v>2.5750000000000002</c:v>
                </c:pt>
                <c:pt idx="70">
                  <c:v>2.5833300000000001</c:v>
                </c:pt>
                <c:pt idx="71">
                  <c:v>2.5916700000000001</c:v>
                </c:pt>
                <c:pt idx="72">
                  <c:v>2.6</c:v>
                </c:pt>
                <c:pt idx="73">
                  <c:v>2.60833</c:v>
                </c:pt>
                <c:pt idx="74">
                  <c:v>2.6166700000000001</c:v>
                </c:pt>
                <c:pt idx="75">
                  <c:v>2.625</c:v>
                </c:pt>
                <c:pt idx="76">
                  <c:v>2.6333299999999999</c:v>
                </c:pt>
                <c:pt idx="77">
                  <c:v>2.64167</c:v>
                </c:pt>
                <c:pt idx="78">
                  <c:v>2.65</c:v>
                </c:pt>
                <c:pt idx="79">
                  <c:v>2.6583299999999999</c:v>
                </c:pt>
                <c:pt idx="80">
                  <c:v>2.6666699999999999</c:v>
                </c:pt>
                <c:pt idx="81">
                  <c:v>2.6749999999999998</c:v>
                </c:pt>
                <c:pt idx="82">
                  <c:v>2.6833300000000002</c:v>
                </c:pt>
                <c:pt idx="83">
                  <c:v>2.6916699999999998</c:v>
                </c:pt>
                <c:pt idx="84">
                  <c:v>2.7</c:v>
                </c:pt>
                <c:pt idx="85">
                  <c:v>2.7083300000000001</c:v>
                </c:pt>
                <c:pt idx="86">
                  <c:v>2.7166700000000001</c:v>
                </c:pt>
                <c:pt idx="87">
                  <c:v>2.7250000000000001</c:v>
                </c:pt>
                <c:pt idx="88">
                  <c:v>2.73333</c:v>
                </c:pt>
                <c:pt idx="89">
                  <c:v>2.7416700000000001</c:v>
                </c:pt>
                <c:pt idx="90">
                  <c:v>2.75</c:v>
                </c:pt>
                <c:pt idx="91">
                  <c:v>2.7583299999999999</c:v>
                </c:pt>
                <c:pt idx="92">
                  <c:v>2.76667</c:v>
                </c:pt>
                <c:pt idx="93">
                  <c:v>2.7749999999999999</c:v>
                </c:pt>
                <c:pt idx="94">
                  <c:v>2.7833299999999999</c:v>
                </c:pt>
                <c:pt idx="95">
                  <c:v>2.7916699999999999</c:v>
                </c:pt>
                <c:pt idx="96">
                  <c:v>2.8</c:v>
                </c:pt>
                <c:pt idx="97">
                  <c:v>2.8083300000000002</c:v>
                </c:pt>
                <c:pt idx="98">
                  <c:v>2.8166699999999998</c:v>
                </c:pt>
                <c:pt idx="99">
                  <c:v>2.8250000000000002</c:v>
                </c:pt>
                <c:pt idx="100">
                  <c:v>2.8333300000000001</c:v>
                </c:pt>
                <c:pt idx="101">
                  <c:v>2.8416700000000001</c:v>
                </c:pt>
                <c:pt idx="102">
                  <c:v>2.85</c:v>
                </c:pt>
                <c:pt idx="103">
                  <c:v>2.85833</c:v>
                </c:pt>
                <c:pt idx="104">
                  <c:v>2.8666700000000001</c:v>
                </c:pt>
                <c:pt idx="105">
                  <c:v>2.875</c:v>
                </c:pt>
                <c:pt idx="106">
                  <c:v>2.8833299999999999</c:v>
                </c:pt>
                <c:pt idx="107">
                  <c:v>2.89167</c:v>
                </c:pt>
                <c:pt idx="108">
                  <c:v>2.9</c:v>
                </c:pt>
                <c:pt idx="109">
                  <c:v>2.9083299999999999</c:v>
                </c:pt>
                <c:pt idx="110">
                  <c:v>2.9166699999999999</c:v>
                </c:pt>
                <c:pt idx="111">
                  <c:v>2.9249999999999998</c:v>
                </c:pt>
                <c:pt idx="112">
                  <c:v>2.9333300000000002</c:v>
                </c:pt>
                <c:pt idx="113">
                  <c:v>2.9416699999999998</c:v>
                </c:pt>
                <c:pt idx="114">
                  <c:v>2.95</c:v>
                </c:pt>
                <c:pt idx="115">
                  <c:v>2.9583300000000001</c:v>
                </c:pt>
                <c:pt idx="116">
                  <c:v>2.9666700000000001</c:v>
                </c:pt>
                <c:pt idx="117">
                  <c:v>2.9750000000000001</c:v>
                </c:pt>
                <c:pt idx="118">
                  <c:v>2.98333</c:v>
                </c:pt>
                <c:pt idx="119">
                  <c:v>2.9916700000000001</c:v>
                </c:pt>
                <c:pt idx="120">
                  <c:v>3</c:v>
                </c:pt>
                <c:pt idx="121">
                  <c:v>3.0083299999999999</c:v>
                </c:pt>
                <c:pt idx="122">
                  <c:v>3.01667</c:v>
                </c:pt>
                <c:pt idx="123">
                  <c:v>3.0249999999999999</c:v>
                </c:pt>
                <c:pt idx="124">
                  <c:v>3.0333299999999999</c:v>
                </c:pt>
                <c:pt idx="125">
                  <c:v>3.0416699999999999</c:v>
                </c:pt>
                <c:pt idx="126">
                  <c:v>3.05</c:v>
                </c:pt>
                <c:pt idx="127">
                  <c:v>3.0583300000000002</c:v>
                </c:pt>
                <c:pt idx="128">
                  <c:v>3.0666699999999998</c:v>
                </c:pt>
                <c:pt idx="129">
                  <c:v>3.0750000000000002</c:v>
                </c:pt>
                <c:pt idx="130">
                  <c:v>3.0833300000000001</c:v>
                </c:pt>
                <c:pt idx="131">
                  <c:v>3.0916700000000001</c:v>
                </c:pt>
                <c:pt idx="132">
                  <c:v>3.1</c:v>
                </c:pt>
                <c:pt idx="133">
                  <c:v>3.10833</c:v>
                </c:pt>
                <c:pt idx="134">
                  <c:v>3.1166700000000001</c:v>
                </c:pt>
                <c:pt idx="135">
                  <c:v>3.125</c:v>
                </c:pt>
                <c:pt idx="136">
                  <c:v>3.1333299999999999</c:v>
                </c:pt>
                <c:pt idx="137">
                  <c:v>3.14167</c:v>
                </c:pt>
                <c:pt idx="138">
                  <c:v>3.15</c:v>
                </c:pt>
                <c:pt idx="139">
                  <c:v>3.1583299999999999</c:v>
                </c:pt>
                <c:pt idx="140">
                  <c:v>3.1666699999999999</c:v>
                </c:pt>
                <c:pt idx="141">
                  <c:v>3.1749999999999998</c:v>
                </c:pt>
                <c:pt idx="142">
                  <c:v>3.1833300000000002</c:v>
                </c:pt>
                <c:pt idx="143">
                  <c:v>3.1916699999999998</c:v>
                </c:pt>
                <c:pt idx="144">
                  <c:v>3.2</c:v>
                </c:pt>
                <c:pt idx="145">
                  <c:v>3.2083300000000001</c:v>
                </c:pt>
                <c:pt idx="146">
                  <c:v>3.2166700000000001</c:v>
                </c:pt>
                <c:pt idx="147">
                  <c:v>3.2250000000000001</c:v>
                </c:pt>
                <c:pt idx="148">
                  <c:v>3.23333</c:v>
                </c:pt>
                <c:pt idx="149">
                  <c:v>3.2416700000000001</c:v>
                </c:pt>
                <c:pt idx="150">
                  <c:v>3.25</c:v>
                </c:pt>
                <c:pt idx="151">
                  <c:v>3.2583299999999999</c:v>
                </c:pt>
                <c:pt idx="152">
                  <c:v>3.26667</c:v>
                </c:pt>
                <c:pt idx="153">
                  <c:v>3.2749999999999999</c:v>
                </c:pt>
                <c:pt idx="154">
                  <c:v>3.2833299999999999</c:v>
                </c:pt>
                <c:pt idx="155">
                  <c:v>3.2916699999999999</c:v>
                </c:pt>
                <c:pt idx="156">
                  <c:v>3.3</c:v>
                </c:pt>
                <c:pt idx="157">
                  <c:v>3.3083300000000002</c:v>
                </c:pt>
                <c:pt idx="158">
                  <c:v>3.3166699999999998</c:v>
                </c:pt>
                <c:pt idx="159">
                  <c:v>3.3250000000000002</c:v>
                </c:pt>
                <c:pt idx="160">
                  <c:v>3.3333300000000001</c:v>
                </c:pt>
                <c:pt idx="161">
                  <c:v>3.3416700000000001</c:v>
                </c:pt>
                <c:pt idx="162">
                  <c:v>3.35</c:v>
                </c:pt>
                <c:pt idx="163">
                  <c:v>3.35833</c:v>
                </c:pt>
                <c:pt idx="164">
                  <c:v>3.3666700000000001</c:v>
                </c:pt>
                <c:pt idx="165">
                  <c:v>3.375</c:v>
                </c:pt>
                <c:pt idx="166">
                  <c:v>3.3833299999999999</c:v>
                </c:pt>
                <c:pt idx="167">
                  <c:v>3.39167</c:v>
                </c:pt>
                <c:pt idx="168">
                  <c:v>3.4</c:v>
                </c:pt>
                <c:pt idx="169">
                  <c:v>3.4083299999999999</c:v>
                </c:pt>
                <c:pt idx="170">
                  <c:v>3.4166699999999999</c:v>
                </c:pt>
                <c:pt idx="171">
                  <c:v>3.4249999999999998</c:v>
                </c:pt>
                <c:pt idx="172">
                  <c:v>3.4333300000000002</c:v>
                </c:pt>
                <c:pt idx="173">
                  <c:v>3.4416699999999998</c:v>
                </c:pt>
                <c:pt idx="174">
                  <c:v>3.45</c:v>
                </c:pt>
                <c:pt idx="175">
                  <c:v>3.4583300000000001</c:v>
                </c:pt>
                <c:pt idx="176">
                  <c:v>3.4666700000000001</c:v>
                </c:pt>
                <c:pt idx="177">
                  <c:v>3.4750000000000001</c:v>
                </c:pt>
                <c:pt idx="178">
                  <c:v>3.48333</c:v>
                </c:pt>
                <c:pt idx="179">
                  <c:v>3.4916700000000001</c:v>
                </c:pt>
                <c:pt idx="180">
                  <c:v>3.5</c:v>
                </c:pt>
                <c:pt idx="181">
                  <c:v>3.5083299999999999</c:v>
                </c:pt>
                <c:pt idx="182">
                  <c:v>3.51667</c:v>
                </c:pt>
                <c:pt idx="183">
                  <c:v>3.5249999999999999</c:v>
                </c:pt>
                <c:pt idx="184">
                  <c:v>3.5333299999999999</c:v>
                </c:pt>
                <c:pt idx="185">
                  <c:v>3.5416699999999999</c:v>
                </c:pt>
                <c:pt idx="186">
                  <c:v>3.55</c:v>
                </c:pt>
                <c:pt idx="187">
                  <c:v>3.5583300000000002</c:v>
                </c:pt>
                <c:pt idx="188">
                  <c:v>3.5666699999999998</c:v>
                </c:pt>
                <c:pt idx="189">
                  <c:v>3.5750000000000002</c:v>
                </c:pt>
                <c:pt idx="190">
                  <c:v>3.5833300000000001</c:v>
                </c:pt>
                <c:pt idx="191">
                  <c:v>3.5916700000000001</c:v>
                </c:pt>
                <c:pt idx="192">
                  <c:v>3.6</c:v>
                </c:pt>
                <c:pt idx="193">
                  <c:v>3.60833</c:v>
                </c:pt>
                <c:pt idx="194">
                  <c:v>3.6166700000000001</c:v>
                </c:pt>
                <c:pt idx="195">
                  <c:v>3.625</c:v>
                </c:pt>
                <c:pt idx="196">
                  <c:v>3.6333299999999999</c:v>
                </c:pt>
                <c:pt idx="197">
                  <c:v>3.64167</c:v>
                </c:pt>
                <c:pt idx="198">
                  <c:v>3.65</c:v>
                </c:pt>
                <c:pt idx="199">
                  <c:v>3.6583299999999999</c:v>
                </c:pt>
                <c:pt idx="200">
                  <c:v>3.6666699999999999</c:v>
                </c:pt>
                <c:pt idx="201">
                  <c:v>3.6749999999999998</c:v>
                </c:pt>
                <c:pt idx="202">
                  <c:v>3.6833300000000002</c:v>
                </c:pt>
                <c:pt idx="203">
                  <c:v>3.6916699999999998</c:v>
                </c:pt>
                <c:pt idx="204">
                  <c:v>3.7</c:v>
                </c:pt>
                <c:pt idx="205">
                  <c:v>3.7083300000000001</c:v>
                </c:pt>
                <c:pt idx="206">
                  <c:v>3.7166700000000001</c:v>
                </c:pt>
                <c:pt idx="207">
                  <c:v>3.7250000000000001</c:v>
                </c:pt>
                <c:pt idx="208">
                  <c:v>3.73333</c:v>
                </c:pt>
                <c:pt idx="209">
                  <c:v>3.7416700000000001</c:v>
                </c:pt>
                <c:pt idx="210">
                  <c:v>3.75</c:v>
                </c:pt>
                <c:pt idx="211">
                  <c:v>3.7583299999999999</c:v>
                </c:pt>
                <c:pt idx="212">
                  <c:v>3.76667</c:v>
                </c:pt>
                <c:pt idx="213">
                  <c:v>3.7749999999999999</c:v>
                </c:pt>
                <c:pt idx="214">
                  <c:v>3.7833299999999999</c:v>
                </c:pt>
                <c:pt idx="215">
                  <c:v>3.7916699999999999</c:v>
                </c:pt>
                <c:pt idx="216">
                  <c:v>3.8</c:v>
                </c:pt>
                <c:pt idx="217">
                  <c:v>3.8083300000000002</c:v>
                </c:pt>
                <c:pt idx="218">
                  <c:v>3.8166699999999998</c:v>
                </c:pt>
                <c:pt idx="219">
                  <c:v>3.8250000000000002</c:v>
                </c:pt>
                <c:pt idx="220">
                  <c:v>3.8333300000000001</c:v>
                </c:pt>
                <c:pt idx="221">
                  <c:v>3.8416700000000001</c:v>
                </c:pt>
                <c:pt idx="222">
                  <c:v>3.85</c:v>
                </c:pt>
                <c:pt idx="223">
                  <c:v>3.85833</c:v>
                </c:pt>
                <c:pt idx="224">
                  <c:v>3.8666700000000001</c:v>
                </c:pt>
                <c:pt idx="225">
                  <c:v>3.875</c:v>
                </c:pt>
                <c:pt idx="226">
                  <c:v>3.8833299999999999</c:v>
                </c:pt>
                <c:pt idx="227">
                  <c:v>3.89167</c:v>
                </c:pt>
                <c:pt idx="228">
                  <c:v>3.9</c:v>
                </c:pt>
                <c:pt idx="229">
                  <c:v>3.9083299999999999</c:v>
                </c:pt>
                <c:pt idx="230">
                  <c:v>3.9166699999999999</c:v>
                </c:pt>
                <c:pt idx="231">
                  <c:v>3.9249999999999998</c:v>
                </c:pt>
                <c:pt idx="232">
                  <c:v>3.9333300000000002</c:v>
                </c:pt>
                <c:pt idx="233">
                  <c:v>3.9416699999999998</c:v>
                </c:pt>
                <c:pt idx="234">
                  <c:v>3.95</c:v>
                </c:pt>
                <c:pt idx="235">
                  <c:v>3.9583300000000001</c:v>
                </c:pt>
                <c:pt idx="236">
                  <c:v>3.9666700000000001</c:v>
                </c:pt>
                <c:pt idx="237">
                  <c:v>3.9750000000000001</c:v>
                </c:pt>
                <c:pt idx="238">
                  <c:v>3.98333</c:v>
                </c:pt>
                <c:pt idx="239">
                  <c:v>3.9916700000000001</c:v>
                </c:pt>
                <c:pt idx="240">
                  <c:v>4</c:v>
                </c:pt>
                <c:pt idx="241">
                  <c:v>4.0083299999999999</c:v>
                </c:pt>
                <c:pt idx="242">
                  <c:v>4.0166700000000004</c:v>
                </c:pt>
                <c:pt idx="243">
                  <c:v>4.0250000000000004</c:v>
                </c:pt>
                <c:pt idx="244">
                  <c:v>4.0333300000000003</c:v>
                </c:pt>
                <c:pt idx="245">
                  <c:v>4.0416699999999999</c:v>
                </c:pt>
                <c:pt idx="246">
                  <c:v>4.05</c:v>
                </c:pt>
                <c:pt idx="247">
                  <c:v>4.0583299999999998</c:v>
                </c:pt>
                <c:pt idx="248">
                  <c:v>4.0666700000000002</c:v>
                </c:pt>
                <c:pt idx="249">
                  <c:v>4.0750000000000002</c:v>
                </c:pt>
                <c:pt idx="250">
                  <c:v>4.0833300000000001</c:v>
                </c:pt>
                <c:pt idx="251">
                  <c:v>4.0916699999999997</c:v>
                </c:pt>
                <c:pt idx="252">
                  <c:v>4.0999999999999996</c:v>
                </c:pt>
                <c:pt idx="253">
                  <c:v>4.1083299999999996</c:v>
                </c:pt>
                <c:pt idx="254">
                  <c:v>4.1166700000000001</c:v>
                </c:pt>
                <c:pt idx="255">
                  <c:v>4.125</c:v>
                </c:pt>
                <c:pt idx="256">
                  <c:v>4.1333299999999999</c:v>
                </c:pt>
                <c:pt idx="257">
                  <c:v>4.1416700000000004</c:v>
                </c:pt>
                <c:pt idx="258">
                  <c:v>4.1500000000000004</c:v>
                </c:pt>
                <c:pt idx="259">
                  <c:v>4.1583300000000003</c:v>
                </c:pt>
                <c:pt idx="260">
                  <c:v>4.1666699999999999</c:v>
                </c:pt>
                <c:pt idx="261">
                  <c:v>4.1749999999999998</c:v>
                </c:pt>
                <c:pt idx="262">
                  <c:v>4.1833299999999998</c:v>
                </c:pt>
                <c:pt idx="263">
                  <c:v>4.1916700000000002</c:v>
                </c:pt>
                <c:pt idx="264">
                  <c:v>4.2</c:v>
                </c:pt>
                <c:pt idx="265">
                  <c:v>4.2083300000000001</c:v>
                </c:pt>
                <c:pt idx="266">
                  <c:v>4.2166699999999997</c:v>
                </c:pt>
                <c:pt idx="267">
                  <c:v>4.2249999999999996</c:v>
                </c:pt>
                <c:pt idx="268">
                  <c:v>4.2333299999999996</c:v>
                </c:pt>
                <c:pt idx="269">
                  <c:v>4.2416700000000001</c:v>
                </c:pt>
                <c:pt idx="270">
                  <c:v>4.25</c:v>
                </c:pt>
                <c:pt idx="271">
                  <c:v>4.2583299999999999</c:v>
                </c:pt>
                <c:pt idx="272">
                  <c:v>4.2666700000000004</c:v>
                </c:pt>
                <c:pt idx="273">
                  <c:v>4.2750000000000004</c:v>
                </c:pt>
                <c:pt idx="274">
                  <c:v>4.2833300000000003</c:v>
                </c:pt>
                <c:pt idx="275">
                  <c:v>4.2916699999999999</c:v>
                </c:pt>
                <c:pt idx="276">
                  <c:v>4.3</c:v>
                </c:pt>
                <c:pt idx="277">
                  <c:v>4.3083299999999998</c:v>
                </c:pt>
                <c:pt idx="278">
                  <c:v>4.3166700000000002</c:v>
                </c:pt>
                <c:pt idx="279">
                  <c:v>4.3250000000000002</c:v>
                </c:pt>
                <c:pt idx="280">
                  <c:v>4.3333300000000001</c:v>
                </c:pt>
                <c:pt idx="281">
                  <c:v>4.3416699999999997</c:v>
                </c:pt>
                <c:pt idx="282">
                  <c:v>4.3499999999999996</c:v>
                </c:pt>
                <c:pt idx="283">
                  <c:v>4.3583299999999996</c:v>
                </c:pt>
                <c:pt idx="284">
                  <c:v>4.3666700000000001</c:v>
                </c:pt>
                <c:pt idx="285">
                  <c:v>4.375</c:v>
                </c:pt>
                <c:pt idx="286">
                  <c:v>4.3833299999999999</c:v>
                </c:pt>
                <c:pt idx="287">
                  <c:v>4.3916700000000004</c:v>
                </c:pt>
                <c:pt idx="288">
                  <c:v>4.4000000000000004</c:v>
                </c:pt>
                <c:pt idx="289">
                  <c:v>4.4083300000000003</c:v>
                </c:pt>
                <c:pt idx="290">
                  <c:v>4.4166699999999999</c:v>
                </c:pt>
                <c:pt idx="291">
                  <c:v>4.4249999999999998</c:v>
                </c:pt>
                <c:pt idx="292">
                  <c:v>4.4333299999999998</c:v>
                </c:pt>
                <c:pt idx="293">
                  <c:v>4.4416700000000002</c:v>
                </c:pt>
                <c:pt idx="294">
                  <c:v>4.45</c:v>
                </c:pt>
                <c:pt idx="295">
                  <c:v>4.4583300000000001</c:v>
                </c:pt>
                <c:pt idx="296">
                  <c:v>4.4666699999999997</c:v>
                </c:pt>
                <c:pt idx="297">
                  <c:v>4.4749999999999996</c:v>
                </c:pt>
                <c:pt idx="298">
                  <c:v>4.4833299999999996</c:v>
                </c:pt>
                <c:pt idx="299">
                  <c:v>4.4916700000000001</c:v>
                </c:pt>
                <c:pt idx="300">
                  <c:v>4.5</c:v>
                </c:pt>
                <c:pt idx="301">
                  <c:v>4.5083299999999999</c:v>
                </c:pt>
                <c:pt idx="302">
                  <c:v>4.5166700000000004</c:v>
                </c:pt>
                <c:pt idx="303">
                  <c:v>4.5250000000000004</c:v>
                </c:pt>
                <c:pt idx="304">
                  <c:v>4.5333300000000003</c:v>
                </c:pt>
                <c:pt idx="305">
                  <c:v>4.5416699999999999</c:v>
                </c:pt>
                <c:pt idx="306">
                  <c:v>4.55</c:v>
                </c:pt>
                <c:pt idx="307">
                  <c:v>4.5583299999999998</c:v>
                </c:pt>
                <c:pt idx="308">
                  <c:v>4.5666700000000002</c:v>
                </c:pt>
                <c:pt idx="309">
                  <c:v>4.5750000000000002</c:v>
                </c:pt>
                <c:pt idx="310">
                  <c:v>4.5833300000000001</c:v>
                </c:pt>
                <c:pt idx="311">
                  <c:v>4.5916699999999997</c:v>
                </c:pt>
                <c:pt idx="312">
                  <c:v>4.5999999999999996</c:v>
                </c:pt>
                <c:pt idx="313">
                  <c:v>4.6083299999999996</c:v>
                </c:pt>
                <c:pt idx="314">
                  <c:v>4.6166700000000001</c:v>
                </c:pt>
                <c:pt idx="315">
                  <c:v>4.625</c:v>
                </c:pt>
                <c:pt idx="316">
                  <c:v>4.6333299999999999</c:v>
                </c:pt>
                <c:pt idx="317">
                  <c:v>4.6416700000000004</c:v>
                </c:pt>
                <c:pt idx="318">
                  <c:v>4.6500000000000004</c:v>
                </c:pt>
                <c:pt idx="319">
                  <c:v>4.6583300000000003</c:v>
                </c:pt>
                <c:pt idx="320">
                  <c:v>4.6666699999999999</c:v>
                </c:pt>
                <c:pt idx="321">
                  <c:v>4.6749999999999998</c:v>
                </c:pt>
                <c:pt idx="322">
                  <c:v>4.6833299999999998</c:v>
                </c:pt>
                <c:pt idx="323">
                  <c:v>4.6916700000000002</c:v>
                </c:pt>
                <c:pt idx="324">
                  <c:v>4.7</c:v>
                </c:pt>
                <c:pt idx="325">
                  <c:v>4.7083300000000001</c:v>
                </c:pt>
                <c:pt idx="326">
                  <c:v>4.7166699999999997</c:v>
                </c:pt>
                <c:pt idx="327">
                  <c:v>4.7249999999999996</c:v>
                </c:pt>
                <c:pt idx="328">
                  <c:v>4.7333299999999996</c:v>
                </c:pt>
                <c:pt idx="329">
                  <c:v>4.7416700000000001</c:v>
                </c:pt>
                <c:pt idx="330">
                  <c:v>4.75</c:v>
                </c:pt>
                <c:pt idx="331">
                  <c:v>4.7583299999999999</c:v>
                </c:pt>
                <c:pt idx="332">
                  <c:v>4.7666700000000004</c:v>
                </c:pt>
                <c:pt idx="333">
                  <c:v>4.7750000000000004</c:v>
                </c:pt>
                <c:pt idx="334">
                  <c:v>4.7833300000000003</c:v>
                </c:pt>
                <c:pt idx="335">
                  <c:v>4.7916699999999999</c:v>
                </c:pt>
                <c:pt idx="336">
                  <c:v>4.8</c:v>
                </c:pt>
                <c:pt idx="337">
                  <c:v>4.8083299999999998</c:v>
                </c:pt>
                <c:pt idx="338">
                  <c:v>4.8166700000000002</c:v>
                </c:pt>
                <c:pt idx="339">
                  <c:v>4.8250000000000002</c:v>
                </c:pt>
                <c:pt idx="340">
                  <c:v>4.8333300000000001</c:v>
                </c:pt>
                <c:pt idx="341">
                  <c:v>4.8416699999999997</c:v>
                </c:pt>
                <c:pt idx="342">
                  <c:v>4.8499999999999996</c:v>
                </c:pt>
                <c:pt idx="343">
                  <c:v>4.8583299999999996</c:v>
                </c:pt>
                <c:pt idx="344">
                  <c:v>4.8666700000000001</c:v>
                </c:pt>
                <c:pt idx="345">
                  <c:v>4.875</c:v>
                </c:pt>
                <c:pt idx="346">
                  <c:v>4.8833299999999999</c:v>
                </c:pt>
                <c:pt idx="347">
                  <c:v>4.8916700000000004</c:v>
                </c:pt>
                <c:pt idx="348">
                  <c:v>4.9000000000000004</c:v>
                </c:pt>
                <c:pt idx="349">
                  <c:v>4.9083300000000003</c:v>
                </c:pt>
                <c:pt idx="350">
                  <c:v>4.9166699999999999</c:v>
                </c:pt>
                <c:pt idx="351">
                  <c:v>4.9249999999999998</c:v>
                </c:pt>
                <c:pt idx="352">
                  <c:v>4.9333299999999998</c:v>
                </c:pt>
                <c:pt idx="353">
                  <c:v>4.9416700000000002</c:v>
                </c:pt>
                <c:pt idx="354">
                  <c:v>4.95</c:v>
                </c:pt>
                <c:pt idx="355">
                  <c:v>4.9583300000000001</c:v>
                </c:pt>
                <c:pt idx="356">
                  <c:v>4.9666699999999997</c:v>
                </c:pt>
                <c:pt idx="357">
                  <c:v>4.9749999999999996</c:v>
                </c:pt>
                <c:pt idx="358">
                  <c:v>4.9833299999999996</c:v>
                </c:pt>
                <c:pt idx="359">
                  <c:v>4.9916700000000001</c:v>
                </c:pt>
                <c:pt idx="360">
                  <c:v>5</c:v>
                </c:pt>
                <c:pt idx="361">
                  <c:v>5.0083299999999999</c:v>
                </c:pt>
                <c:pt idx="362">
                  <c:v>5.0166700000000004</c:v>
                </c:pt>
                <c:pt idx="363">
                  <c:v>5.0250000000000004</c:v>
                </c:pt>
                <c:pt idx="364">
                  <c:v>5.0333300000000003</c:v>
                </c:pt>
                <c:pt idx="365">
                  <c:v>5.0416699999999999</c:v>
                </c:pt>
                <c:pt idx="366">
                  <c:v>5.05</c:v>
                </c:pt>
                <c:pt idx="367">
                  <c:v>5.0583299999999998</c:v>
                </c:pt>
                <c:pt idx="368">
                  <c:v>5.0666700000000002</c:v>
                </c:pt>
                <c:pt idx="369">
                  <c:v>5.0750000000000002</c:v>
                </c:pt>
                <c:pt idx="370">
                  <c:v>5.0833300000000001</c:v>
                </c:pt>
                <c:pt idx="371">
                  <c:v>5.0916699999999997</c:v>
                </c:pt>
                <c:pt idx="372">
                  <c:v>5.0999999999999996</c:v>
                </c:pt>
                <c:pt idx="373">
                  <c:v>5.1083299999999996</c:v>
                </c:pt>
                <c:pt idx="374">
                  <c:v>5.1166700000000001</c:v>
                </c:pt>
                <c:pt idx="375">
                  <c:v>5.125</c:v>
                </c:pt>
                <c:pt idx="376">
                  <c:v>5.1333299999999999</c:v>
                </c:pt>
                <c:pt idx="377">
                  <c:v>5.1416700000000004</c:v>
                </c:pt>
                <c:pt idx="378">
                  <c:v>5.15</c:v>
                </c:pt>
                <c:pt idx="379">
                  <c:v>5.1583300000000003</c:v>
                </c:pt>
                <c:pt idx="380">
                  <c:v>5.1666699999999999</c:v>
                </c:pt>
                <c:pt idx="381">
                  <c:v>5.1749999999999998</c:v>
                </c:pt>
                <c:pt idx="382">
                  <c:v>5.1833299999999998</c:v>
                </c:pt>
                <c:pt idx="383">
                  <c:v>5.1916700000000002</c:v>
                </c:pt>
                <c:pt idx="384">
                  <c:v>5.2</c:v>
                </c:pt>
                <c:pt idx="385">
                  <c:v>5.2083300000000001</c:v>
                </c:pt>
                <c:pt idx="386">
                  <c:v>5.2166699999999997</c:v>
                </c:pt>
                <c:pt idx="387">
                  <c:v>5.2249999999999996</c:v>
                </c:pt>
                <c:pt idx="388">
                  <c:v>5.2333299999999996</c:v>
                </c:pt>
                <c:pt idx="389">
                  <c:v>5.2416700000000001</c:v>
                </c:pt>
                <c:pt idx="390">
                  <c:v>5.25</c:v>
                </c:pt>
                <c:pt idx="391">
                  <c:v>5.2583299999999999</c:v>
                </c:pt>
                <c:pt idx="392">
                  <c:v>5.2666700000000004</c:v>
                </c:pt>
                <c:pt idx="393">
                  <c:v>5.2750000000000004</c:v>
                </c:pt>
                <c:pt idx="394">
                  <c:v>5.2833300000000003</c:v>
                </c:pt>
                <c:pt idx="395">
                  <c:v>5.2916699999999999</c:v>
                </c:pt>
                <c:pt idx="396">
                  <c:v>5.3</c:v>
                </c:pt>
                <c:pt idx="397">
                  <c:v>5.3083299999999998</c:v>
                </c:pt>
                <c:pt idx="398">
                  <c:v>5.3166700000000002</c:v>
                </c:pt>
                <c:pt idx="399">
                  <c:v>5.3250000000000002</c:v>
                </c:pt>
                <c:pt idx="400">
                  <c:v>5.3333300000000001</c:v>
                </c:pt>
                <c:pt idx="401">
                  <c:v>5.3416699999999997</c:v>
                </c:pt>
                <c:pt idx="402">
                  <c:v>5.35</c:v>
                </c:pt>
                <c:pt idx="403">
                  <c:v>5.3583299999999996</c:v>
                </c:pt>
                <c:pt idx="404">
                  <c:v>5.3666700000000001</c:v>
                </c:pt>
                <c:pt idx="405">
                  <c:v>5.375</c:v>
                </c:pt>
                <c:pt idx="406">
                  <c:v>5.3833299999999999</c:v>
                </c:pt>
                <c:pt idx="407">
                  <c:v>5.3916700000000004</c:v>
                </c:pt>
                <c:pt idx="408">
                  <c:v>5.4</c:v>
                </c:pt>
                <c:pt idx="409">
                  <c:v>5.4083300000000003</c:v>
                </c:pt>
                <c:pt idx="410">
                  <c:v>5.4166699999999999</c:v>
                </c:pt>
                <c:pt idx="411">
                  <c:v>5.4249999999999998</c:v>
                </c:pt>
                <c:pt idx="412">
                  <c:v>5.4333299999999998</c:v>
                </c:pt>
                <c:pt idx="413">
                  <c:v>5.4416700000000002</c:v>
                </c:pt>
                <c:pt idx="414">
                  <c:v>5.45</c:v>
                </c:pt>
                <c:pt idx="415">
                  <c:v>5.4583300000000001</c:v>
                </c:pt>
                <c:pt idx="416">
                  <c:v>5.4666699999999997</c:v>
                </c:pt>
                <c:pt idx="417">
                  <c:v>5.4749999999999996</c:v>
                </c:pt>
                <c:pt idx="418">
                  <c:v>5.4833299999999996</c:v>
                </c:pt>
                <c:pt idx="419">
                  <c:v>5.4916700000000001</c:v>
                </c:pt>
                <c:pt idx="420">
                  <c:v>5.5</c:v>
                </c:pt>
                <c:pt idx="421">
                  <c:v>5.5083299999999999</c:v>
                </c:pt>
                <c:pt idx="422">
                  <c:v>5.5166700000000004</c:v>
                </c:pt>
                <c:pt idx="423">
                  <c:v>5.5250000000000004</c:v>
                </c:pt>
                <c:pt idx="424">
                  <c:v>5.5333300000000003</c:v>
                </c:pt>
                <c:pt idx="425">
                  <c:v>5.5416699999999999</c:v>
                </c:pt>
                <c:pt idx="426">
                  <c:v>5.55</c:v>
                </c:pt>
                <c:pt idx="427">
                  <c:v>5.5583299999999998</c:v>
                </c:pt>
                <c:pt idx="428">
                  <c:v>5.5666700000000002</c:v>
                </c:pt>
                <c:pt idx="429">
                  <c:v>5.5750000000000002</c:v>
                </c:pt>
                <c:pt idx="430">
                  <c:v>5.5833300000000001</c:v>
                </c:pt>
                <c:pt idx="431">
                  <c:v>5.5916699999999997</c:v>
                </c:pt>
                <c:pt idx="432">
                  <c:v>5.6</c:v>
                </c:pt>
                <c:pt idx="433">
                  <c:v>5.6083299999999996</c:v>
                </c:pt>
                <c:pt idx="434">
                  <c:v>5.6166700000000001</c:v>
                </c:pt>
                <c:pt idx="435">
                  <c:v>5.625</c:v>
                </c:pt>
                <c:pt idx="436">
                  <c:v>5.6333299999999999</c:v>
                </c:pt>
                <c:pt idx="437">
                  <c:v>5.6416700000000004</c:v>
                </c:pt>
                <c:pt idx="438">
                  <c:v>5.65</c:v>
                </c:pt>
                <c:pt idx="439">
                  <c:v>5.6583300000000003</c:v>
                </c:pt>
                <c:pt idx="440">
                  <c:v>5.6666699999999999</c:v>
                </c:pt>
                <c:pt idx="441">
                  <c:v>5.6749999999999998</c:v>
                </c:pt>
                <c:pt idx="442">
                  <c:v>5.6833299999999998</c:v>
                </c:pt>
                <c:pt idx="443">
                  <c:v>5.6916700000000002</c:v>
                </c:pt>
                <c:pt idx="444">
                  <c:v>5.7</c:v>
                </c:pt>
                <c:pt idx="445">
                  <c:v>5.7083300000000001</c:v>
                </c:pt>
                <c:pt idx="446">
                  <c:v>5.7166699999999997</c:v>
                </c:pt>
                <c:pt idx="447">
                  <c:v>5.7249999999999996</c:v>
                </c:pt>
                <c:pt idx="448">
                  <c:v>5.7333299999999996</c:v>
                </c:pt>
                <c:pt idx="449">
                  <c:v>5.7416700000000001</c:v>
                </c:pt>
                <c:pt idx="450">
                  <c:v>5.75</c:v>
                </c:pt>
                <c:pt idx="451">
                  <c:v>5.7583299999999999</c:v>
                </c:pt>
                <c:pt idx="452">
                  <c:v>5.7666700000000004</c:v>
                </c:pt>
                <c:pt idx="453">
                  <c:v>5.7750000000000004</c:v>
                </c:pt>
                <c:pt idx="454">
                  <c:v>5.7833300000000003</c:v>
                </c:pt>
                <c:pt idx="455">
                  <c:v>5.7916699999999999</c:v>
                </c:pt>
                <c:pt idx="456">
                  <c:v>5.8</c:v>
                </c:pt>
                <c:pt idx="457">
                  <c:v>5.8083299999999998</c:v>
                </c:pt>
                <c:pt idx="458">
                  <c:v>5.8166700000000002</c:v>
                </c:pt>
                <c:pt idx="459">
                  <c:v>5.8250000000000002</c:v>
                </c:pt>
                <c:pt idx="460">
                  <c:v>5.8333300000000001</c:v>
                </c:pt>
                <c:pt idx="461">
                  <c:v>5.8416699999999997</c:v>
                </c:pt>
                <c:pt idx="462">
                  <c:v>5.85</c:v>
                </c:pt>
                <c:pt idx="463">
                  <c:v>5.8583299999999996</c:v>
                </c:pt>
                <c:pt idx="464">
                  <c:v>5.8666700000000001</c:v>
                </c:pt>
                <c:pt idx="465">
                  <c:v>5.875</c:v>
                </c:pt>
                <c:pt idx="466">
                  <c:v>5.8833299999999999</c:v>
                </c:pt>
                <c:pt idx="467">
                  <c:v>5.8916700000000004</c:v>
                </c:pt>
                <c:pt idx="468">
                  <c:v>5.9</c:v>
                </c:pt>
                <c:pt idx="469">
                  <c:v>5.9083300000000003</c:v>
                </c:pt>
                <c:pt idx="470">
                  <c:v>5.9166699999999999</c:v>
                </c:pt>
                <c:pt idx="471">
                  <c:v>5.9249999999999998</c:v>
                </c:pt>
                <c:pt idx="472">
                  <c:v>5.9333299999999998</c:v>
                </c:pt>
                <c:pt idx="473">
                  <c:v>5.9416700000000002</c:v>
                </c:pt>
                <c:pt idx="474">
                  <c:v>5.95</c:v>
                </c:pt>
                <c:pt idx="475">
                  <c:v>5.9583300000000001</c:v>
                </c:pt>
                <c:pt idx="476">
                  <c:v>5.9666699999999997</c:v>
                </c:pt>
                <c:pt idx="477">
                  <c:v>5.9749999999999996</c:v>
                </c:pt>
                <c:pt idx="478">
                  <c:v>5.9833299999999996</c:v>
                </c:pt>
                <c:pt idx="479">
                  <c:v>5.9916700000000001</c:v>
                </c:pt>
                <c:pt idx="480">
                  <c:v>6</c:v>
                </c:pt>
                <c:pt idx="481">
                  <c:v>6.0083299999999999</c:v>
                </c:pt>
                <c:pt idx="482">
                  <c:v>6.0166700000000004</c:v>
                </c:pt>
                <c:pt idx="483">
                  <c:v>6.0250000000000004</c:v>
                </c:pt>
                <c:pt idx="484">
                  <c:v>6.0333300000000003</c:v>
                </c:pt>
                <c:pt idx="485">
                  <c:v>6.0416699999999999</c:v>
                </c:pt>
                <c:pt idx="486">
                  <c:v>6.05</c:v>
                </c:pt>
                <c:pt idx="487">
                  <c:v>6.0583299999999998</c:v>
                </c:pt>
                <c:pt idx="488">
                  <c:v>6.0666700000000002</c:v>
                </c:pt>
                <c:pt idx="489">
                  <c:v>6.0750000000000002</c:v>
                </c:pt>
                <c:pt idx="490">
                  <c:v>6.0833300000000001</c:v>
                </c:pt>
                <c:pt idx="491">
                  <c:v>6.0916699999999997</c:v>
                </c:pt>
                <c:pt idx="492">
                  <c:v>6.1</c:v>
                </c:pt>
                <c:pt idx="493">
                  <c:v>6.1083299999999996</c:v>
                </c:pt>
                <c:pt idx="494">
                  <c:v>6.1166700000000001</c:v>
                </c:pt>
                <c:pt idx="495">
                  <c:v>6.125</c:v>
                </c:pt>
                <c:pt idx="496">
                  <c:v>6.1333299999999999</c:v>
                </c:pt>
                <c:pt idx="497">
                  <c:v>6.1416700000000004</c:v>
                </c:pt>
                <c:pt idx="498">
                  <c:v>6.15</c:v>
                </c:pt>
                <c:pt idx="499">
                  <c:v>6.1583300000000003</c:v>
                </c:pt>
                <c:pt idx="500">
                  <c:v>6.1666699999999999</c:v>
                </c:pt>
                <c:pt idx="501">
                  <c:v>6.1749999999999998</c:v>
                </c:pt>
                <c:pt idx="502">
                  <c:v>6.1833299999999998</c:v>
                </c:pt>
                <c:pt idx="503">
                  <c:v>6.1916700000000002</c:v>
                </c:pt>
                <c:pt idx="504">
                  <c:v>6.2</c:v>
                </c:pt>
                <c:pt idx="505">
                  <c:v>6.2083300000000001</c:v>
                </c:pt>
                <c:pt idx="506">
                  <c:v>6.2166699999999997</c:v>
                </c:pt>
                <c:pt idx="507">
                  <c:v>6.2249999999999996</c:v>
                </c:pt>
                <c:pt idx="508">
                  <c:v>6.2333299999999996</c:v>
                </c:pt>
                <c:pt idx="509">
                  <c:v>6.2416700000000001</c:v>
                </c:pt>
                <c:pt idx="510">
                  <c:v>6.25</c:v>
                </c:pt>
                <c:pt idx="511">
                  <c:v>6.2583299999999999</c:v>
                </c:pt>
                <c:pt idx="512">
                  <c:v>6.2666700000000004</c:v>
                </c:pt>
                <c:pt idx="513">
                  <c:v>6.2750000000000004</c:v>
                </c:pt>
                <c:pt idx="514">
                  <c:v>6.2833300000000003</c:v>
                </c:pt>
                <c:pt idx="515">
                  <c:v>6.2916699999999999</c:v>
                </c:pt>
                <c:pt idx="516">
                  <c:v>6.3</c:v>
                </c:pt>
                <c:pt idx="517">
                  <c:v>6.3083299999999998</c:v>
                </c:pt>
                <c:pt idx="518">
                  <c:v>6.3166700000000002</c:v>
                </c:pt>
                <c:pt idx="519">
                  <c:v>6.3250000000000002</c:v>
                </c:pt>
                <c:pt idx="520">
                  <c:v>6.3333300000000001</c:v>
                </c:pt>
                <c:pt idx="521">
                  <c:v>6.3416699999999997</c:v>
                </c:pt>
                <c:pt idx="522">
                  <c:v>6.35</c:v>
                </c:pt>
                <c:pt idx="523">
                  <c:v>6.3583299999999996</c:v>
                </c:pt>
                <c:pt idx="524">
                  <c:v>6.3666700000000001</c:v>
                </c:pt>
                <c:pt idx="525">
                  <c:v>6.375</c:v>
                </c:pt>
                <c:pt idx="526">
                  <c:v>6.3833299999999999</c:v>
                </c:pt>
                <c:pt idx="527">
                  <c:v>6.3916700000000004</c:v>
                </c:pt>
                <c:pt idx="528">
                  <c:v>6.4</c:v>
                </c:pt>
                <c:pt idx="529">
                  <c:v>6.4083300000000003</c:v>
                </c:pt>
                <c:pt idx="530">
                  <c:v>6.4166699999999999</c:v>
                </c:pt>
                <c:pt idx="531">
                  <c:v>6.4249999999999998</c:v>
                </c:pt>
                <c:pt idx="532">
                  <c:v>6.4333299999999998</c:v>
                </c:pt>
                <c:pt idx="533">
                  <c:v>6.4416700000000002</c:v>
                </c:pt>
                <c:pt idx="534">
                  <c:v>6.45</c:v>
                </c:pt>
                <c:pt idx="535">
                  <c:v>6.4583300000000001</c:v>
                </c:pt>
                <c:pt idx="536">
                  <c:v>6.4666699999999997</c:v>
                </c:pt>
                <c:pt idx="537">
                  <c:v>6.4749999999999996</c:v>
                </c:pt>
                <c:pt idx="538">
                  <c:v>6.4833299999999996</c:v>
                </c:pt>
                <c:pt idx="539">
                  <c:v>6.4916700000000001</c:v>
                </c:pt>
              </c:numCache>
            </c:numRef>
          </c:xVal>
          <c:yVal>
            <c:numRef>
              <c:f>'Standard '!$D$251:$D$790</c:f>
              <c:numCache>
                <c:formatCode>General</c:formatCode>
                <c:ptCount val="540"/>
                <c:pt idx="0">
                  <c:v>0</c:v>
                </c:pt>
                <c:pt idx="1">
                  <c:v>0</c:v>
                </c:pt>
                <c:pt idx="2">
                  <c:v>0</c:v>
                </c:pt>
                <c:pt idx="3">
                  <c:v>0</c:v>
                </c:pt>
                <c:pt idx="4">
                  <c:v>0</c:v>
                </c:pt>
                <c:pt idx="5">
                  <c:v>0</c:v>
                </c:pt>
                <c:pt idx="6">
                  <c:v>0</c:v>
                </c:pt>
                <c:pt idx="7">
                  <c:v>0</c:v>
                </c:pt>
                <c:pt idx="8">
                  <c:v>0</c:v>
                </c:pt>
                <c:pt idx="9">
                  <c:v>0</c:v>
                </c:pt>
                <c:pt idx="10">
                  <c:v>0</c:v>
                </c:pt>
                <c:pt idx="11">
                  <c:v>0</c:v>
                </c:pt>
                <c:pt idx="12">
                  <c:v>0</c:v>
                </c:pt>
                <c:pt idx="13">
                  <c:v>1</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1</c:v>
                </c:pt>
                <c:pt idx="87">
                  <c:v>1</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3</c:v>
                </c:pt>
                <c:pt idx="170">
                  <c:v>6</c:v>
                </c:pt>
                <c:pt idx="171">
                  <c:v>8</c:v>
                </c:pt>
                <c:pt idx="172">
                  <c:v>9</c:v>
                </c:pt>
                <c:pt idx="173">
                  <c:v>11</c:v>
                </c:pt>
                <c:pt idx="174">
                  <c:v>12</c:v>
                </c:pt>
                <c:pt idx="175">
                  <c:v>12</c:v>
                </c:pt>
                <c:pt idx="176">
                  <c:v>8</c:v>
                </c:pt>
                <c:pt idx="177">
                  <c:v>5</c:v>
                </c:pt>
                <c:pt idx="178">
                  <c:v>4</c:v>
                </c:pt>
                <c:pt idx="179">
                  <c:v>7</c:v>
                </c:pt>
                <c:pt idx="180">
                  <c:v>9</c:v>
                </c:pt>
                <c:pt idx="181">
                  <c:v>10</c:v>
                </c:pt>
                <c:pt idx="182">
                  <c:v>9</c:v>
                </c:pt>
                <c:pt idx="183">
                  <c:v>10</c:v>
                </c:pt>
                <c:pt idx="184">
                  <c:v>11</c:v>
                </c:pt>
                <c:pt idx="185">
                  <c:v>13</c:v>
                </c:pt>
                <c:pt idx="186">
                  <c:v>15</c:v>
                </c:pt>
                <c:pt idx="187">
                  <c:v>17</c:v>
                </c:pt>
                <c:pt idx="188">
                  <c:v>17</c:v>
                </c:pt>
                <c:pt idx="189">
                  <c:v>17</c:v>
                </c:pt>
                <c:pt idx="190">
                  <c:v>18</c:v>
                </c:pt>
                <c:pt idx="191">
                  <c:v>20</c:v>
                </c:pt>
                <c:pt idx="192">
                  <c:v>22</c:v>
                </c:pt>
                <c:pt idx="193">
                  <c:v>25</c:v>
                </c:pt>
                <c:pt idx="194">
                  <c:v>29</c:v>
                </c:pt>
                <c:pt idx="195">
                  <c:v>31</c:v>
                </c:pt>
                <c:pt idx="196">
                  <c:v>29</c:v>
                </c:pt>
                <c:pt idx="197">
                  <c:v>28</c:v>
                </c:pt>
                <c:pt idx="198">
                  <c:v>29</c:v>
                </c:pt>
                <c:pt idx="199">
                  <c:v>31</c:v>
                </c:pt>
                <c:pt idx="200">
                  <c:v>33</c:v>
                </c:pt>
                <c:pt idx="201">
                  <c:v>34</c:v>
                </c:pt>
                <c:pt idx="202">
                  <c:v>35</c:v>
                </c:pt>
                <c:pt idx="203">
                  <c:v>36</c:v>
                </c:pt>
                <c:pt idx="204">
                  <c:v>37</c:v>
                </c:pt>
                <c:pt idx="205">
                  <c:v>39</c:v>
                </c:pt>
                <c:pt idx="206">
                  <c:v>39</c:v>
                </c:pt>
                <c:pt idx="207">
                  <c:v>39</c:v>
                </c:pt>
                <c:pt idx="208">
                  <c:v>40</c:v>
                </c:pt>
                <c:pt idx="209">
                  <c:v>41</c:v>
                </c:pt>
                <c:pt idx="210">
                  <c:v>44</c:v>
                </c:pt>
                <c:pt idx="211">
                  <c:v>47</c:v>
                </c:pt>
                <c:pt idx="212">
                  <c:v>49</c:v>
                </c:pt>
                <c:pt idx="213">
                  <c:v>51</c:v>
                </c:pt>
                <c:pt idx="214">
                  <c:v>54</c:v>
                </c:pt>
                <c:pt idx="215">
                  <c:v>55</c:v>
                </c:pt>
                <c:pt idx="216">
                  <c:v>56</c:v>
                </c:pt>
                <c:pt idx="217">
                  <c:v>57</c:v>
                </c:pt>
                <c:pt idx="218">
                  <c:v>58</c:v>
                </c:pt>
                <c:pt idx="219">
                  <c:v>59</c:v>
                </c:pt>
                <c:pt idx="220">
                  <c:v>61</c:v>
                </c:pt>
                <c:pt idx="221">
                  <c:v>62</c:v>
                </c:pt>
                <c:pt idx="222">
                  <c:v>63</c:v>
                </c:pt>
                <c:pt idx="223">
                  <c:v>63</c:v>
                </c:pt>
                <c:pt idx="224">
                  <c:v>64</c:v>
                </c:pt>
                <c:pt idx="225">
                  <c:v>64</c:v>
                </c:pt>
                <c:pt idx="226">
                  <c:v>64</c:v>
                </c:pt>
                <c:pt idx="227">
                  <c:v>65</c:v>
                </c:pt>
                <c:pt idx="228">
                  <c:v>66</c:v>
                </c:pt>
                <c:pt idx="229">
                  <c:v>67</c:v>
                </c:pt>
                <c:pt idx="230">
                  <c:v>69</c:v>
                </c:pt>
                <c:pt idx="231">
                  <c:v>71</c:v>
                </c:pt>
                <c:pt idx="232">
                  <c:v>72</c:v>
                </c:pt>
                <c:pt idx="233">
                  <c:v>75</c:v>
                </c:pt>
                <c:pt idx="234">
                  <c:v>77</c:v>
                </c:pt>
                <c:pt idx="235">
                  <c:v>78</c:v>
                </c:pt>
                <c:pt idx="236">
                  <c:v>79</c:v>
                </c:pt>
                <c:pt idx="237">
                  <c:v>80</c:v>
                </c:pt>
                <c:pt idx="238">
                  <c:v>81</c:v>
                </c:pt>
                <c:pt idx="239">
                  <c:v>83</c:v>
                </c:pt>
                <c:pt idx="240">
                  <c:v>86</c:v>
                </c:pt>
                <c:pt idx="241">
                  <c:v>88</c:v>
                </c:pt>
                <c:pt idx="242">
                  <c:v>89</c:v>
                </c:pt>
                <c:pt idx="243">
                  <c:v>89</c:v>
                </c:pt>
                <c:pt idx="244">
                  <c:v>89</c:v>
                </c:pt>
                <c:pt idx="245">
                  <c:v>90</c:v>
                </c:pt>
                <c:pt idx="246">
                  <c:v>90</c:v>
                </c:pt>
                <c:pt idx="247">
                  <c:v>92</c:v>
                </c:pt>
                <c:pt idx="248">
                  <c:v>94</c:v>
                </c:pt>
                <c:pt idx="249">
                  <c:v>95</c:v>
                </c:pt>
                <c:pt idx="250">
                  <c:v>97</c:v>
                </c:pt>
                <c:pt idx="251">
                  <c:v>97</c:v>
                </c:pt>
                <c:pt idx="252">
                  <c:v>98</c:v>
                </c:pt>
                <c:pt idx="253">
                  <c:v>99</c:v>
                </c:pt>
                <c:pt idx="254">
                  <c:v>99</c:v>
                </c:pt>
                <c:pt idx="255">
                  <c:v>101</c:v>
                </c:pt>
                <c:pt idx="256">
                  <c:v>104</c:v>
                </c:pt>
                <c:pt idx="257">
                  <c:v>107</c:v>
                </c:pt>
                <c:pt idx="258">
                  <c:v>111</c:v>
                </c:pt>
                <c:pt idx="259">
                  <c:v>114</c:v>
                </c:pt>
                <c:pt idx="260">
                  <c:v>118</c:v>
                </c:pt>
                <c:pt idx="261">
                  <c:v>122</c:v>
                </c:pt>
                <c:pt idx="262">
                  <c:v>127</c:v>
                </c:pt>
                <c:pt idx="263">
                  <c:v>133</c:v>
                </c:pt>
                <c:pt idx="264">
                  <c:v>140</c:v>
                </c:pt>
                <c:pt idx="265">
                  <c:v>147</c:v>
                </c:pt>
                <c:pt idx="266">
                  <c:v>156</c:v>
                </c:pt>
                <c:pt idx="267">
                  <c:v>168</c:v>
                </c:pt>
                <c:pt idx="268">
                  <c:v>183</c:v>
                </c:pt>
                <c:pt idx="269">
                  <c:v>202</c:v>
                </c:pt>
                <c:pt idx="270">
                  <c:v>224</c:v>
                </c:pt>
                <c:pt idx="271">
                  <c:v>250</c:v>
                </c:pt>
                <c:pt idx="272">
                  <c:v>282</c:v>
                </c:pt>
                <c:pt idx="273">
                  <c:v>319</c:v>
                </c:pt>
                <c:pt idx="274">
                  <c:v>363</c:v>
                </c:pt>
                <c:pt idx="275">
                  <c:v>416</c:v>
                </c:pt>
                <c:pt idx="276">
                  <c:v>477</c:v>
                </c:pt>
                <c:pt idx="277">
                  <c:v>550</c:v>
                </c:pt>
                <c:pt idx="278">
                  <c:v>634</c:v>
                </c:pt>
                <c:pt idx="279">
                  <c:v>729</c:v>
                </c:pt>
                <c:pt idx="280">
                  <c:v>837</c:v>
                </c:pt>
                <c:pt idx="281">
                  <c:v>958</c:v>
                </c:pt>
                <c:pt idx="282">
                  <c:v>1096</c:v>
                </c:pt>
                <c:pt idx="283">
                  <c:v>1251</c:v>
                </c:pt>
                <c:pt idx="284">
                  <c:v>1425</c:v>
                </c:pt>
                <c:pt idx="285">
                  <c:v>1618</c:v>
                </c:pt>
                <c:pt idx="286">
                  <c:v>1831</c:v>
                </c:pt>
                <c:pt idx="287">
                  <c:v>2065</c:v>
                </c:pt>
                <c:pt idx="288">
                  <c:v>2321</c:v>
                </c:pt>
                <c:pt idx="289">
                  <c:v>2599</c:v>
                </c:pt>
                <c:pt idx="290">
                  <c:v>2898</c:v>
                </c:pt>
                <c:pt idx="291">
                  <c:v>3218</c:v>
                </c:pt>
                <c:pt idx="292">
                  <c:v>3558</c:v>
                </c:pt>
                <c:pt idx="293">
                  <c:v>3916</c:v>
                </c:pt>
                <c:pt idx="294">
                  <c:v>4292</c:v>
                </c:pt>
                <c:pt idx="295">
                  <c:v>4684</c:v>
                </c:pt>
                <c:pt idx="296">
                  <c:v>5089</c:v>
                </c:pt>
                <c:pt idx="297">
                  <c:v>5505</c:v>
                </c:pt>
                <c:pt idx="298">
                  <c:v>5929</c:v>
                </c:pt>
                <c:pt idx="299">
                  <c:v>6357</c:v>
                </c:pt>
                <c:pt idx="300">
                  <c:v>6785</c:v>
                </c:pt>
                <c:pt idx="301">
                  <c:v>7210</c:v>
                </c:pt>
                <c:pt idx="302">
                  <c:v>7627</c:v>
                </c:pt>
                <c:pt idx="303">
                  <c:v>8033</c:v>
                </c:pt>
                <c:pt idx="304">
                  <c:v>8424</c:v>
                </c:pt>
                <c:pt idx="305">
                  <c:v>8793</c:v>
                </c:pt>
                <c:pt idx="306">
                  <c:v>9138</c:v>
                </c:pt>
                <c:pt idx="307">
                  <c:v>9455</c:v>
                </c:pt>
                <c:pt idx="308">
                  <c:v>9743</c:v>
                </c:pt>
                <c:pt idx="309">
                  <c:v>9998</c:v>
                </c:pt>
                <c:pt idx="310">
                  <c:v>10216</c:v>
                </c:pt>
                <c:pt idx="311">
                  <c:v>10395</c:v>
                </c:pt>
                <c:pt idx="312">
                  <c:v>10535</c:v>
                </c:pt>
                <c:pt idx="313">
                  <c:v>10633</c:v>
                </c:pt>
                <c:pt idx="314">
                  <c:v>10689</c:v>
                </c:pt>
                <c:pt idx="315">
                  <c:v>10703</c:v>
                </c:pt>
                <c:pt idx="316">
                  <c:v>10673</c:v>
                </c:pt>
                <c:pt idx="317">
                  <c:v>10603</c:v>
                </c:pt>
                <c:pt idx="318">
                  <c:v>10492</c:v>
                </c:pt>
                <c:pt idx="319">
                  <c:v>10342</c:v>
                </c:pt>
                <c:pt idx="320">
                  <c:v>10156</c:v>
                </c:pt>
                <c:pt idx="321">
                  <c:v>9936</c:v>
                </c:pt>
                <c:pt idx="322">
                  <c:v>9687</c:v>
                </c:pt>
                <c:pt idx="323">
                  <c:v>9409</c:v>
                </c:pt>
                <c:pt idx="324">
                  <c:v>9106</c:v>
                </c:pt>
                <c:pt idx="325">
                  <c:v>8780</c:v>
                </c:pt>
                <c:pt idx="326">
                  <c:v>8437</c:v>
                </c:pt>
                <c:pt idx="327">
                  <c:v>8079</c:v>
                </c:pt>
                <c:pt idx="328">
                  <c:v>7711</c:v>
                </c:pt>
                <c:pt idx="329">
                  <c:v>7334</c:v>
                </c:pt>
                <c:pt idx="330">
                  <c:v>6953</c:v>
                </c:pt>
                <c:pt idx="331">
                  <c:v>6571</c:v>
                </c:pt>
                <c:pt idx="332">
                  <c:v>6191</c:v>
                </c:pt>
                <c:pt idx="333">
                  <c:v>5816</c:v>
                </c:pt>
                <c:pt idx="334">
                  <c:v>5448</c:v>
                </c:pt>
                <c:pt idx="335">
                  <c:v>5089</c:v>
                </c:pt>
                <c:pt idx="336">
                  <c:v>4740</c:v>
                </c:pt>
                <c:pt idx="337">
                  <c:v>4403</c:v>
                </c:pt>
                <c:pt idx="338">
                  <c:v>4080</c:v>
                </c:pt>
                <c:pt idx="339">
                  <c:v>3772</c:v>
                </c:pt>
                <c:pt idx="340">
                  <c:v>3478</c:v>
                </c:pt>
                <c:pt idx="341">
                  <c:v>3200</c:v>
                </c:pt>
                <c:pt idx="342">
                  <c:v>2939</c:v>
                </c:pt>
                <c:pt idx="343">
                  <c:v>2694</c:v>
                </c:pt>
                <c:pt idx="344">
                  <c:v>2465</c:v>
                </c:pt>
                <c:pt idx="345">
                  <c:v>2253</c:v>
                </c:pt>
                <c:pt idx="346">
                  <c:v>2057</c:v>
                </c:pt>
                <c:pt idx="347">
                  <c:v>1877</c:v>
                </c:pt>
                <c:pt idx="348">
                  <c:v>1711</c:v>
                </c:pt>
                <c:pt idx="349">
                  <c:v>1559</c:v>
                </c:pt>
                <c:pt idx="350">
                  <c:v>1419</c:v>
                </c:pt>
                <c:pt idx="351">
                  <c:v>1291</c:v>
                </c:pt>
                <c:pt idx="352">
                  <c:v>1175</c:v>
                </c:pt>
                <c:pt idx="353">
                  <c:v>1071</c:v>
                </c:pt>
                <c:pt idx="354">
                  <c:v>979</c:v>
                </c:pt>
                <c:pt idx="355">
                  <c:v>896</c:v>
                </c:pt>
                <c:pt idx="356">
                  <c:v>823</c:v>
                </c:pt>
                <c:pt idx="357">
                  <c:v>757</c:v>
                </c:pt>
                <c:pt idx="358">
                  <c:v>699</c:v>
                </c:pt>
                <c:pt idx="359">
                  <c:v>646</c:v>
                </c:pt>
                <c:pt idx="360">
                  <c:v>600</c:v>
                </c:pt>
                <c:pt idx="361">
                  <c:v>559</c:v>
                </c:pt>
                <c:pt idx="362">
                  <c:v>524</c:v>
                </c:pt>
                <c:pt idx="363">
                  <c:v>493</c:v>
                </c:pt>
                <c:pt idx="364">
                  <c:v>465</c:v>
                </c:pt>
                <c:pt idx="365">
                  <c:v>441</c:v>
                </c:pt>
                <c:pt idx="366">
                  <c:v>420</c:v>
                </c:pt>
                <c:pt idx="367">
                  <c:v>403</c:v>
                </c:pt>
                <c:pt idx="368">
                  <c:v>387</c:v>
                </c:pt>
                <c:pt idx="369">
                  <c:v>373</c:v>
                </c:pt>
                <c:pt idx="370">
                  <c:v>361</c:v>
                </c:pt>
                <c:pt idx="371">
                  <c:v>352</c:v>
                </c:pt>
                <c:pt idx="372">
                  <c:v>344</c:v>
                </c:pt>
                <c:pt idx="373">
                  <c:v>337</c:v>
                </c:pt>
                <c:pt idx="374">
                  <c:v>332</c:v>
                </c:pt>
                <c:pt idx="375">
                  <c:v>327</c:v>
                </c:pt>
                <c:pt idx="376">
                  <c:v>322</c:v>
                </c:pt>
                <c:pt idx="377">
                  <c:v>318</c:v>
                </c:pt>
                <c:pt idx="378">
                  <c:v>314</c:v>
                </c:pt>
                <c:pt idx="379">
                  <c:v>312</c:v>
                </c:pt>
                <c:pt idx="380">
                  <c:v>311</c:v>
                </c:pt>
                <c:pt idx="381">
                  <c:v>310</c:v>
                </c:pt>
                <c:pt idx="382">
                  <c:v>308</c:v>
                </c:pt>
                <c:pt idx="383">
                  <c:v>307</c:v>
                </c:pt>
                <c:pt idx="384">
                  <c:v>307</c:v>
                </c:pt>
                <c:pt idx="385">
                  <c:v>307</c:v>
                </c:pt>
                <c:pt idx="386">
                  <c:v>307</c:v>
                </c:pt>
                <c:pt idx="387">
                  <c:v>306</c:v>
                </c:pt>
                <c:pt idx="388">
                  <c:v>306</c:v>
                </c:pt>
                <c:pt idx="389">
                  <c:v>306</c:v>
                </c:pt>
                <c:pt idx="390">
                  <c:v>306</c:v>
                </c:pt>
                <c:pt idx="391">
                  <c:v>306</c:v>
                </c:pt>
                <c:pt idx="392">
                  <c:v>306</c:v>
                </c:pt>
                <c:pt idx="393">
                  <c:v>307</c:v>
                </c:pt>
                <c:pt idx="394">
                  <c:v>309</c:v>
                </c:pt>
                <c:pt idx="395">
                  <c:v>310</c:v>
                </c:pt>
                <c:pt idx="396">
                  <c:v>311</c:v>
                </c:pt>
                <c:pt idx="397">
                  <c:v>313</c:v>
                </c:pt>
                <c:pt idx="398">
                  <c:v>315</c:v>
                </c:pt>
                <c:pt idx="399">
                  <c:v>316</c:v>
                </c:pt>
                <c:pt idx="400">
                  <c:v>318</c:v>
                </c:pt>
                <c:pt idx="401">
                  <c:v>320</c:v>
                </c:pt>
                <c:pt idx="402">
                  <c:v>323</c:v>
                </c:pt>
                <c:pt idx="403">
                  <c:v>325</c:v>
                </c:pt>
                <c:pt idx="404">
                  <c:v>328</c:v>
                </c:pt>
                <c:pt idx="405">
                  <c:v>331</c:v>
                </c:pt>
                <c:pt idx="406">
                  <c:v>334</c:v>
                </c:pt>
                <c:pt idx="407">
                  <c:v>338</c:v>
                </c:pt>
                <c:pt idx="408">
                  <c:v>342</c:v>
                </c:pt>
                <c:pt idx="409">
                  <c:v>346</c:v>
                </c:pt>
                <c:pt idx="410">
                  <c:v>349</c:v>
                </c:pt>
                <c:pt idx="411">
                  <c:v>352</c:v>
                </c:pt>
                <c:pt idx="412">
                  <c:v>355</c:v>
                </c:pt>
                <c:pt idx="413">
                  <c:v>358</c:v>
                </c:pt>
                <c:pt idx="414">
                  <c:v>360</c:v>
                </c:pt>
                <c:pt idx="415">
                  <c:v>363</c:v>
                </c:pt>
                <c:pt idx="416">
                  <c:v>365</c:v>
                </c:pt>
                <c:pt idx="417">
                  <c:v>367</c:v>
                </c:pt>
                <c:pt idx="418">
                  <c:v>370</c:v>
                </c:pt>
                <c:pt idx="419">
                  <c:v>372</c:v>
                </c:pt>
                <c:pt idx="420">
                  <c:v>373</c:v>
                </c:pt>
                <c:pt idx="421">
                  <c:v>375</c:v>
                </c:pt>
                <c:pt idx="422">
                  <c:v>377</c:v>
                </c:pt>
                <c:pt idx="423">
                  <c:v>378</c:v>
                </c:pt>
                <c:pt idx="424">
                  <c:v>380</c:v>
                </c:pt>
                <c:pt idx="425">
                  <c:v>381</c:v>
                </c:pt>
                <c:pt idx="426">
                  <c:v>383</c:v>
                </c:pt>
                <c:pt idx="427">
                  <c:v>384</c:v>
                </c:pt>
                <c:pt idx="428">
                  <c:v>385</c:v>
                </c:pt>
                <c:pt idx="429">
                  <c:v>385</c:v>
                </c:pt>
                <c:pt idx="430">
                  <c:v>385</c:v>
                </c:pt>
                <c:pt idx="431">
                  <c:v>385</c:v>
                </c:pt>
                <c:pt idx="432">
                  <c:v>386</c:v>
                </c:pt>
                <c:pt idx="433">
                  <c:v>387</c:v>
                </c:pt>
                <c:pt idx="434">
                  <c:v>388</c:v>
                </c:pt>
                <c:pt idx="435">
                  <c:v>388</c:v>
                </c:pt>
                <c:pt idx="436">
                  <c:v>389</c:v>
                </c:pt>
                <c:pt idx="437">
                  <c:v>389</c:v>
                </c:pt>
                <c:pt idx="438">
                  <c:v>389</c:v>
                </c:pt>
                <c:pt idx="439">
                  <c:v>390</c:v>
                </c:pt>
                <c:pt idx="440">
                  <c:v>390</c:v>
                </c:pt>
                <c:pt idx="441">
                  <c:v>392</c:v>
                </c:pt>
                <c:pt idx="442">
                  <c:v>393</c:v>
                </c:pt>
                <c:pt idx="443">
                  <c:v>395</c:v>
                </c:pt>
                <c:pt idx="444">
                  <c:v>397</c:v>
                </c:pt>
                <c:pt idx="445">
                  <c:v>398</c:v>
                </c:pt>
                <c:pt idx="446">
                  <c:v>398</c:v>
                </c:pt>
                <c:pt idx="447">
                  <c:v>399</c:v>
                </c:pt>
                <c:pt idx="448">
                  <c:v>400</c:v>
                </c:pt>
                <c:pt idx="449">
                  <c:v>401</c:v>
                </c:pt>
                <c:pt idx="450">
                  <c:v>401</c:v>
                </c:pt>
                <c:pt idx="451">
                  <c:v>401</c:v>
                </c:pt>
                <c:pt idx="452">
                  <c:v>400</c:v>
                </c:pt>
                <c:pt idx="453">
                  <c:v>395</c:v>
                </c:pt>
                <c:pt idx="454">
                  <c:v>384</c:v>
                </c:pt>
                <c:pt idx="455">
                  <c:v>357</c:v>
                </c:pt>
                <c:pt idx="456">
                  <c:v>320</c:v>
                </c:pt>
                <c:pt idx="457">
                  <c:v>300</c:v>
                </c:pt>
                <c:pt idx="458">
                  <c:v>280</c:v>
                </c:pt>
                <c:pt idx="459">
                  <c:v>250</c:v>
                </c:pt>
                <c:pt idx="460">
                  <c:v>210</c:v>
                </c:pt>
                <c:pt idx="461">
                  <c:v>160</c:v>
                </c:pt>
                <c:pt idx="462">
                  <c:v>100</c:v>
                </c:pt>
                <c:pt idx="463">
                  <c:v>50</c:v>
                </c:pt>
                <c:pt idx="464">
                  <c:v>25</c:v>
                </c:pt>
                <c:pt idx="465">
                  <c:v>10</c:v>
                </c:pt>
                <c:pt idx="466">
                  <c:v>0</c:v>
                </c:pt>
                <c:pt idx="467">
                  <c:v>0</c:v>
                </c:pt>
                <c:pt idx="468">
                  <c:v>0</c:v>
                </c:pt>
                <c:pt idx="469">
                  <c:v>0</c:v>
                </c:pt>
                <c:pt idx="470">
                  <c:v>0</c:v>
                </c:pt>
                <c:pt idx="471">
                  <c:v>0</c:v>
                </c:pt>
                <c:pt idx="472">
                  <c:v>0</c:v>
                </c:pt>
                <c:pt idx="473">
                  <c:v>0</c:v>
                </c:pt>
                <c:pt idx="474">
                  <c:v>0</c:v>
                </c:pt>
                <c:pt idx="475">
                  <c:v>0</c:v>
                </c:pt>
                <c:pt idx="476">
                  <c:v>0</c:v>
                </c:pt>
                <c:pt idx="477">
                  <c:v>0</c:v>
                </c:pt>
                <c:pt idx="478">
                  <c:v>0</c:v>
                </c:pt>
                <c:pt idx="479">
                  <c:v>0</c:v>
                </c:pt>
                <c:pt idx="480">
                  <c:v>0</c:v>
                </c:pt>
                <c:pt idx="481">
                  <c:v>0</c:v>
                </c:pt>
                <c:pt idx="482">
                  <c:v>0</c:v>
                </c:pt>
                <c:pt idx="483">
                  <c:v>0</c:v>
                </c:pt>
                <c:pt idx="484">
                  <c:v>0</c:v>
                </c:pt>
                <c:pt idx="485">
                  <c:v>0</c:v>
                </c:pt>
                <c:pt idx="486">
                  <c:v>0</c:v>
                </c:pt>
                <c:pt idx="487">
                  <c:v>0</c:v>
                </c:pt>
                <c:pt idx="488">
                  <c:v>0</c:v>
                </c:pt>
                <c:pt idx="489">
                  <c:v>0</c:v>
                </c:pt>
                <c:pt idx="490">
                  <c:v>0</c:v>
                </c:pt>
                <c:pt idx="491">
                  <c:v>0</c:v>
                </c:pt>
                <c:pt idx="492">
                  <c:v>0</c:v>
                </c:pt>
                <c:pt idx="493">
                  <c:v>0</c:v>
                </c:pt>
                <c:pt idx="494">
                  <c:v>0</c:v>
                </c:pt>
                <c:pt idx="495">
                  <c:v>0</c:v>
                </c:pt>
                <c:pt idx="496">
                  <c:v>0</c:v>
                </c:pt>
                <c:pt idx="497">
                  <c:v>0</c:v>
                </c:pt>
                <c:pt idx="498">
                  <c:v>0</c:v>
                </c:pt>
                <c:pt idx="499">
                  <c:v>0</c:v>
                </c:pt>
                <c:pt idx="500">
                  <c:v>0</c:v>
                </c:pt>
                <c:pt idx="501">
                  <c:v>0</c:v>
                </c:pt>
                <c:pt idx="502">
                  <c:v>0</c:v>
                </c:pt>
                <c:pt idx="503">
                  <c:v>0</c:v>
                </c:pt>
                <c:pt idx="504">
                  <c:v>0</c:v>
                </c:pt>
                <c:pt idx="505">
                  <c:v>0</c:v>
                </c:pt>
                <c:pt idx="506">
                  <c:v>0</c:v>
                </c:pt>
                <c:pt idx="507">
                  <c:v>0</c:v>
                </c:pt>
                <c:pt idx="508">
                  <c:v>0</c:v>
                </c:pt>
                <c:pt idx="509">
                  <c:v>0</c:v>
                </c:pt>
                <c:pt idx="510">
                  <c:v>0</c:v>
                </c:pt>
                <c:pt idx="511">
                  <c:v>0</c:v>
                </c:pt>
                <c:pt idx="512">
                  <c:v>0</c:v>
                </c:pt>
                <c:pt idx="513">
                  <c:v>0</c:v>
                </c:pt>
                <c:pt idx="514">
                  <c:v>0</c:v>
                </c:pt>
                <c:pt idx="515">
                  <c:v>0</c:v>
                </c:pt>
                <c:pt idx="516">
                  <c:v>0</c:v>
                </c:pt>
                <c:pt idx="517">
                  <c:v>0</c:v>
                </c:pt>
                <c:pt idx="518">
                  <c:v>0</c:v>
                </c:pt>
                <c:pt idx="519">
                  <c:v>0</c:v>
                </c:pt>
                <c:pt idx="520">
                  <c:v>0</c:v>
                </c:pt>
                <c:pt idx="521">
                  <c:v>0</c:v>
                </c:pt>
                <c:pt idx="522">
                  <c:v>0</c:v>
                </c:pt>
                <c:pt idx="523">
                  <c:v>0</c:v>
                </c:pt>
                <c:pt idx="524">
                  <c:v>0</c:v>
                </c:pt>
                <c:pt idx="525">
                  <c:v>0</c:v>
                </c:pt>
                <c:pt idx="526">
                  <c:v>0</c:v>
                </c:pt>
                <c:pt idx="527">
                  <c:v>0</c:v>
                </c:pt>
                <c:pt idx="528">
                  <c:v>0</c:v>
                </c:pt>
                <c:pt idx="529">
                  <c:v>0</c:v>
                </c:pt>
                <c:pt idx="530">
                  <c:v>0</c:v>
                </c:pt>
                <c:pt idx="531">
                  <c:v>0</c:v>
                </c:pt>
                <c:pt idx="532">
                  <c:v>0</c:v>
                </c:pt>
                <c:pt idx="533">
                  <c:v>0</c:v>
                </c:pt>
                <c:pt idx="534">
                  <c:v>0</c:v>
                </c:pt>
                <c:pt idx="535">
                  <c:v>0</c:v>
                </c:pt>
                <c:pt idx="536">
                  <c:v>0</c:v>
                </c:pt>
                <c:pt idx="537">
                  <c:v>0</c:v>
                </c:pt>
                <c:pt idx="538">
                  <c:v>0</c:v>
                </c:pt>
                <c:pt idx="539">
                  <c:v>0</c:v>
                </c:pt>
              </c:numCache>
            </c:numRef>
          </c:yVal>
          <c:smooth val="1"/>
          <c:extLst>
            <c:ext xmlns:c16="http://schemas.microsoft.com/office/drawing/2014/chart" uri="{C3380CC4-5D6E-409C-BE32-E72D297353CC}">
              <c16:uniqueId val="{00000000-D0AB-0F44-A620-AB39D4B5B7AC}"/>
            </c:ext>
          </c:extLst>
        </c:ser>
        <c:ser>
          <c:idx val="2"/>
          <c:order val="1"/>
          <c:tx>
            <c:strRef>
              <c:f>'Standard '!$E$9</c:f>
              <c:strCache>
                <c:ptCount val="1"/>
                <c:pt idx="0">
                  <c:v>LAM3</c:v>
                </c:pt>
              </c:strCache>
            </c:strRef>
          </c:tx>
          <c:spPr>
            <a:ln w="12700" cap="rnd">
              <a:solidFill>
                <a:schemeClr val="tx1"/>
              </a:solidFill>
              <a:round/>
            </a:ln>
            <a:effectLst/>
          </c:spPr>
          <c:marker>
            <c:symbol val="none"/>
          </c:marker>
          <c:xVal>
            <c:numRef>
              <c:f>'Standard '!$B$251:$B$790</c:f>
              <c:numCache>
                <c:formatCode>General</c:formatCode>
                <c:ptCount val="540"/>
                <c:pt idx="0">
                  <c:v>2</c:v>
                </c:pt>
                <c:pt idx="1">
                  <c:v>2.0083299999999999</c:v>
                </c:pt>
                <c:pt idx="2">
                  <c:v>2.01667</c:v>
                </c:pt>
                <c:pt idx="3">
                  <c:v>2.0249999999999999</c:v>
                </c:pt>
                <c:pt idx="4">
                  <c:v>2.0333299999999999</c:v>
                </c:pt>
                <c:pt idx="5">
                  <c:v>2.0416699999999999</c:v>
                </c:pt>
                <c:pt idx="6">
                  <c:v>2.0499999999999998</c:v>
                </c:pt>
                <c:pt idx="7">
                  <c:v>2.0583300000000002</c:v>
                </c:pt>
                <c:pt idx="8">
                  <c:v>2.0666699999999998</c:v>
                </c:pt>
                <c:pt idx="9">
                  <c:v>2.0750000000000002</c:v>
                </c:pt>
                <c:pt idx="10">
                  <c:v>2.0833300000000001</c:v>
                </c:pt>
                <c:pt idx="11">
                  <c:v>2.0916700000000001</c:v>
                </c:pt>
                <c:pt idx="12">
                  <c:v>2.1</c:v>
                </c:pt>
                <c:pt idx="13">
                  <c:v>2.10833</c:v>
                </c:pt>
                <c:pt idx="14">
                  <c:v>2.1166700000000001</c:v>
                </c:pt>
                <c:pt idx="15">
                  <c:v>2.125</c:v>
                </c:pt>
                <c:pt idx="16">
                  <c:v>2.1333299999999999</c:v>
                </c:pt>
                <c:pt idx="17">
                  <c:v>2.14167</c:v>
                </c:pt>
                <c:pt idx="18">
                  <c:v>2.15</c:v>
                </c:pt>
                <c:pt idx="19">
                  <c:v>2.1583299999999999</c:v>
                </c:pt>
                <c:pt idx="20">
                  <c:v>2.1666699999999999</c:v>
                </c:pt>
                <c:pt idx="21">
                  <c:v>2.1749999999999998</c:v>
                </c:pt>
                <c:pt idx="22">
                  <c:v>2.1833300000000002</c:v>
                </c:pt>
                <c:pt idx="23">
                  <c:v>2.1916699999999998</c:v>
                </c:pt>
                <c:pt idx="24">
                  <c:v>2.2000000000000002</c:v>
                </c:pt>
                <c:pt idx="25">
                  <c:v>2.2083300000000001</c:v>
                </c:pt>
                <c:pt idx="26">
                  <c:v>2.2166700000000001</c:v>
                </c:pt>
                <c:pt idx="27">
                  <c:v>2.2250000000000001</c:v>
                </c:pt>
                <c:pt idx="28">
                  <c:v>2.23333</c:v>
                </c:pt>
                <c:pt idx="29">
                  <c:v>2.2416700000000001</c:v>
                </c:pt>
                <c:pt idx="30">
                  <c:v>2.25</c:v>
                </c:pt>
                <c:pt idx="31">
                  <c:v>2.2583299999999999</c:v>
                </c:pt>
                <c:pt idx="32">
                  <c:v>2.26667</c:v>
                </c:pt>
                <c:pt idx="33">
                  <c:v>2.2749999999999999</c:v>
                </c:pt>
                <c:pt idx="34">
                  <c:v>2.2833299999999999</c:v>
                </c:pt>
                <c:pt idx="35">
                  <c:v>2.2916699999999999</c:v>
                </c:pt>
                <c:pt idx="36">
                  <c:v>2.2999999999999998</c:v>
                </c:pt>
                <c:pt idx="37">
                  <c:v>2.3083300000000002</c:v>
                </c:pt>
                <c:pt idx="38">
                  <c:v>2.3166699999999998</c:v>
                </c:pt>
                <c:pt idx="39">
                  <c:v>2.3250000000000002</c:v>
                </c:pt>
                <c:pt idx="40">
                  <c:v>2.3333300000000001</c:v>
                </c:pt>
                <c:pt idx="41">
                  <c:v>2.3416700000000001</c:v>
                </c:pt>
                <c:pt idx="42">
                  <c:v>2.35</c:v>
                </c:pt>
                <c:pt idx="43">
                  <c:v>2.35833</c:v>
                </c:pt>
                <c:pt idx="44">
                  <c:v>2.3666700000000001</c:v>
                </c:pt>
                <c:pt idx="45">
                  <c:v>2.375</c:v>
                </c:pt>
                <c:pt idx="46">
                  <c:v>2.3833299999999999</c:v>
                </c:pt>
                <c:pt idx="47">
                  <c:v>2.39167</c:v>
                </c:pt>
                <c:pt idx="48">
                  <c:v>2.4</c:v>
                </c:pt>
                <c:pt idx="49">
                  <c:v>2.4083299999999999</c:v>
                </c:pt>
                <c:pt idx="50">
                  <c:v>2.4166699999999999</c:v>
                </c:pt>
                <c:pt idx="51">
                  <c:v>2.4249999999999998</c:v>
                </c:pt>
                <c:pt idx="52">
                  <c:v>2.4333300000000002</c:v>
                </c:pt>
                <c:pt idx="53">
                  <c:v>2.4416699999999998</c:v>
                </c:pt>
                <c:pt idx="54">
                  <c:v>2.4500000000000002</c:v>
                </c:pt>
                <c:pt idx="55">
                  <c:v>2.4583300000000001</c:v>
                </c:pt>
                <c:pt idx="56">
                  <c:v>2.4666700000000001</c:v>
                </c:pt>
                <c:pt idx="57">
                  <c:v>2.4750000000000001</c:v>
                </c:pt>
                <c:pt idx="58">
                  <c:v>2.48333</c:v>
                </c:pt>
                <c:pt idx="59">
                  <c:v>2.4916700000000001</c:v>
                </c:pt>
                <c:pt idx="60">
                  <c:v>2.5</c:v>
                </c:pt>
                <c:pt idx="61">
                  <c:v>2.5083299999999999</c:v>
                </c:pt>
                <c:pt idx="62">
                  <c:v>2.51667</c:v>
                </c:pt>
                <c:pt idx="63">
                  <c:v>2.5249999999999999</c:v>
                </c:pt>
                <c:pt idx="64">
                  <c:v>2.5333299999999999</c:v>
                </c:pt>
                <c:pt idx="65">
                  <c:v>2.5416699999999999</c:v>
                </c:pt>
                <c:pt idx="66">
                  <c:v>2.5499999999999998</c:v>
                </c:pt>
                <c:pt idx="67">
                  <c:v>2.5583300000000002</c:v>
                </c:pt>
                <c:pt idx="68">
                  <c:v>2.5666699999999998</c:v>
                </c:pt>
                <c:pt idx="69">
                  <c:v>2.5750000000000002</c:v>
                </c:pt>
                <c:pt idx="70">
                  <c:v>2.5833300000000001</c:v>
                </c:pt>
                <c:pt idx="71">
                  <c:v>2.5916700000000001</c:v>
                </c:pt>
                <c:pt idx="72">
                  <c:v>2.6</c:v>
                </c:pt>
                <c:pt idx="73">
                  <c:v>2.60833</c:v>
                </c:pt>
                <c:pt idx="74">
                  <c:v>2.6166700000000001</c:v>
                </c:pt>
                <c:pt idx="75">
                  <c:v>2.625</c:v>
                </c:pt>
                <c:pt idx="76">
                  <c:v>2.6333299999999999</c:v>
                </c:pt>
                <c:pt idx="77">
                  <c:v>2.64167</c:v>
                </c:pt>
                <c:pt idx="78">
                  <c:v>2.65</c:v>
                </c:pt>
                <c:pt idx="79">
                  <c:v>2.6583299999999999</c:v>
                </c:pt>
                <c:pt idx="80">
                  <c:v>2.6666699999999999</c:v>
                </c:pt>
                <c:pt idx="81">
                  <c:v>2.6749999999999998</c:v>
                </c:pt>
                <c:pt idx="82">
                  <c:v>2.6833300000000002</c:v>
                </c:pt>
                <c:pt idx="83">
                  <c:v>2.6916699999999998</c:v>
                </c:pt>
                <c:pt idx="84">
                  <c:v>2.7</c:v>
                </c:pt>
                <c:pt idx="85">
                  <c:v>2.7083300000000001</c:v>
                </c:pt>
                <c:pt idx="86">
                  <c:v>2.7166700000000001</c:v>
                </c:pt>
                <c:pt idx="87">
                  <c:v>2.7250000000000001</c:v>
                </c:pt>
                <c:pt idx="88">
                  <c:v>2.73333</c:v>
                </c:pt>
                <c:pt idx="89">
                  <c:v>2.7416700000000001</c:v>
                </c:pt>
                <c:pt idx="90">
                  <c:v>2.75</c:v>
                </c:pt>
                <c:pt idx="91">
                  <c:v>2.7583299999999999</c:v>
                </c:pt>
                <c:pt idx="92">
                  <c:v>2.76667</c:v>
                </c:pt>
                <c:pt idx="93">
                  <c:v>2.7749999999999999</c:v>
                </c:pt>
                <c:pt idx="94">
                  <c:v>2.7833299999999999</c:v>
                </c:pt>
                <c:pt idx="95">
                  <c:v>2.7916699999999999</c:v>
                </c:pt>
                <c:pt idx="96">
                  <c:v>2.8</c:v>
                </c:pt>
                <c:pt idx="97">
                  <c:v>2.8083300000000002</c:v>
                </c:pt>
                <c:pt idx="98">
                  <c:v>2.8166699999999998</c:v>
                </c:pt>
                <c:pt idx="99">
                  <c:v>2.8250000000000002</c:v>
                </c:pt>
                <c:pt idx="100">
                  <c:v>2.8333300000000001</c:v>
                </c:pt>
                <c:pt idx="101">
                  <c:v>2.8416700000000001</c:v>
                </c:pt>
                <c:pt idx="102">
                  <c:v>2.85</c:v>
                </c:pt>
                <c:pt idx="103">
                  <c:v>2.85833</c:v>
                </c:pt>
                <c:pt idx="104">
                  <c:v>2.8666700000000001</c:v>
                </c:pt>
                <c:pt idx="105">
                  <c:v>2.875</c:v>
                </c:pt>
                <c:pt idx="106">
                  <c:v>2.8833299999999999</c:v>
                </c:pt>
                <c:pt idx="107">
                  <c:v>2.89167</c:v>
                </c:pt>
                <c:pt idx="108">
                  <c:v>2.9</c:v>
                </c:pt>
                <c:pt idx="109">
                  <c:v>2.9083299999999999</c:v>
                </c:pt>
                <c:pt idx="110">
                  <c:v>2.9166699999999999</c:v>
                </c:pt>
                <c:pt idx="111">
                  <c:v>2.9249999999999998</c:v>
                </c:pt>
                <c:pt idx="112">
                  <c:v>2.9333300000000002</c:v>
                </c:pt>
                <c:pt idx="113">
                  <c:v>2.9416699999999998</c:v>
                </c:pt>
                <c:pt idx="114">
                  <c:v>2.95</c:v>
                </c:pt>
                <c:pt idx="115">
                  <c:v>2.9583300000000001</c:v>
                </c:pt>
                <c:pt idx="116">
                  <c:v>2.9666700000000001</c:v>
                </c:pt>
                <c:pt idx="117">
                  <c:v>2.9750000000000001</c:v>
                </c:pt>
                <c:pt idx="118">
                  <c:v>2.98333</c:v>
                </c:pt>
                <c:pt idx="119">
                  <c:v>2.9916700000000001</c:v>
                </c:pt>
                <c:pt idx="120">
                  <c:v>3</c:v>
                </c:pt>
                <c:pt idx="121">
                  <c:v>3.0083299999999999</c:v>
                </c:pt>
                <c:pt idx="122">
                  <c:v>3.01667</c:v>
                </c:pt>
                <c:pt idx="123">
                  <c:v>3.0249999999999999</c:v>
                </c:pt>
                <c:pt idx="124">
                  <c:v>3.0333299999999999</c:v>
                </c:pt>
                <c:pt idx="125">
                  <c:v>3.0416699999999999</c:v>
                </c:pt>
                <c:pt idx="126">
                  <c:v>3.05</c:v>
                </c:pt>
                <c:pt idx="127">
                  <c:v>3.0583300000000002</c:v>
                </c:pt>
                <c:pt idx="128">
                  <c:v>3.0666699999999998</c:v>
                </c:pt>
                <c:pt idx="129">
                  <c:v>3.0750000000000002</c:v>
                </c:pt>
                <c:pt idx="130">
                  <c:v>3.0833300000000001</c:v>
                </c:pt>
                <c:pt idx="131">
                  <c:v>3.0916700000000001</c:v>
                </c:pt>
                <c:pt idx="132">
                  <c:v>3.1</c:v>
                </c:pt>
                <c:pt idx="133">
                  <c:v>3.10833</c:v>
                </c:pt>
                <c:pt idx="134">
                  <c:v>3.1166700000000001</c:v>
                </c:pt>
                <c:pt idx="135">
                  <c:v>3.125</c:v>
                </c:pt>
                <c:pt idx="136">
                  <c:v>3.1333299999999999</c:v>
                </c:pt>
                <c:pt idx="137">
                  <c:v>3.14167</c:v>
                </c:pt>
                <c:pt idx="138">
                  <c:v>3.15</c:v>
                </c:pt>
                <c:pt idx="139">
                  <c:v>3.1583299999999999</c:v>
                </c:pt>
                <c:pt idx="140">
                  <c:v>3.1666699999999999</c:v>
                </c:pt>
                <c:pt idx="141">
                  <c:v>3.1749999999999998</c:v>
                </c:pt>
                <c:pt idx="142">
                  <c:v>3.1833300000000002</c:v>
                </c:pt>
                <c:pt idx="143">
                  <c:v>3.1916699999999998</c:v>
                </c:pt>
                <c:pt idx="144">
                  <c:v>3.2</c:v>
                </c:pt>
                <c:pt idx="145">
                  <c:v>3.2083300000000001</c:v>
                </c:pt>
                <c:pt idx="146">
                  <c:v>3.2166700000000001</c:v>
                </c:pt>
                <c:pt idx="147">
                  <c:v>3.2250000000000001</c:v>
                </c:pt>
                <c:pt idx="148">
                  <c:v>3.23333</c:v>
                </c:pt>
                <c:pt idx="149">
                  <c:v>3.2416700000000001</c:v>
                </c:pt>
                <c:pt idx="150">
                  <c:v>3.25</c:v>
                </c:pt>
                <c:pt idx="151">
                  <c:v>3.2583299999999999</c:v>
                </c:pt>
                <c:pt idx="152">
                  <c:v>3.26667</c:v>
                </c:pt>
                <c:pt idx="153">
                  <c:v>3.2749999999999999</c:v>
                </c:pt>
                <c:pt idx="154">
                  <c:v>3.2833299999999999</c:v>
                </c:pt>
                <c:pt idx="155">
                  <c:v>3.2916699999999999</c:v>
                </c:pt>
                <c:pt idx="156">
                  <c:v>3.3</c:v>
                </c:pt>
                <c:pt idx="157">
                  <c:v>3.3083300000000002</c:v>
                </c:pt>
                <c:pt idx="158">
                  <c:v>3.3166699999999998</c:v>
                </c:pt>
                <c:pt idx="159">
                  <c:v>3.3250000000000002</c:v>
                </c:pt>
                <c:pt idx="160">
                  <c:v>3.3333300000000001</c:v>
                </c:pt>
                <c:pt idx="161">
                  <c:v>3.3416700000000001</c:v>
                </c:pt>
                <c:pt idx="162">
                  <c:v>3.35</c:v>
                </c:pt>
                <c:pt idx="163">
                  <c:v>3.35833</c:v>
                </c:pt>
                <c:pt idx="164">
                  <c:v>3.3666700000000001</c:v>
                </c:pt>
                <c:pt idx="165">
                  <c:v>3.375</c:v>
                </c:pt>
                <c:pt idx="166">
                  <c:v>3.3833299999999999</c:v>
                </c:pt>
                <c:pt idx="167">
                  <c:v>3.39167</c:v>
                </c:pt>
                <c:pt idx="168">
                  <c:v>3.4</c:v>
                </c:pt>
                <c:pt idx="169">
                  <c:v>3.4083299999999999</c:v>
                </c:pt>
                <c:pt idx="170">
                  <c:v>3.4166699999999999</c:v>
                </c:pt>
                <c:pt idx="171">
                  <c:v>3.4249999999999998</c:v>
                </c:pt>
                <c:pt idx="172">
                  <c:v>3.4333300000000002</c:v>
                </c:pt>
                <c:pt idx="173">
                  <c:v>3.4416699999999998</c:v>
                </c:pt>
                <c:pt idx="174">
                  <c:v>3.45</c:v>
                </c:pt>
                <c:pt idx="175">
                  <c:v>3.4583300000000001</c:v>
                </c:pt>
                <c:pt idx="176">
                  <c:v>3.4666700000000001</c:v>
                </c:pt>
                <c:pt idx="177">
                  <c:v>3.4750000000000001</c:v>
                </c:pt>
                <c:pt idx="178">
                  <c:v>3.48333</c:v>
                </c:pt>
                <c:pt idx="179">
                  <c:v>3.4916700000000001</c:v>
                </c:pt>
                <c:pt idx="180">
                  <c:v>3.5</c:v>
                </c:pt>
                <c:pt idx="181">
                  <c:v>3.5083299999999999</c:v>
                </c:pt>
                <c:pt idx="182">
                  <c:v>3.51667</c:v>
                </c:pt>
                <c:pt idx="183">
                  <c:v>3.5249999999999999</c:v>
                </c:pt>
                <c:pt idx="184">
                  <c:v>3.5333299999999999</c:v>
                </c:pt>
                <c:pt idx="185">
                  <c:v>3.5416699999999999</c:v>
                </c:pt>
                <c:pt idx="186">
                  <c:v>3.55</c:v>
                </c:pt>
                <c:pt idx="187">
                  <c:v>3.5583300000000002</c:v>
                </c:pt>
                <c:pt idx="188">
                  <c:v>3.5666699999999998</c:v>
                </c:pt>
                <c:pt idx="189">
                  <c:v>3.5750000000000002</c:v>
                </c:pt>
                <c:pt idx="190">
                  <c:v>3.5833300000000001</c:v>
                </c:pt>
                <c:pt idx="191">
                  <c:v>3.5916700000000001</c:v>
                </c:pt>
                <c:pt idx="192">
                  <c:v>3.6</c:v>
                </c:pt>
                <c:pt idx="193">
                  <c:v>3.60833</c:v>
                </c:pt>
                <c:pt idx="194">
                  <c:v>3.6166700000000001</c:v>
                </c:pt>
                <c:pt idx="195">
                  <c:v>3.625</c:v>
                </c:pt>
                <c:pt idx="196">
                  <c:v>3.6333299999999999</c:v>
                </c:pt>
                <c:pt idx="197">
                  <c:v>3.64167</c:v>
                </c:pt>
                <c:pt idx="198">
                  <c:v>3.65</c:v>
                </c:pt>
                <c:pt idx="199">
                  <c:v>3.6583299999999999</c:v>
                </c:pt>
                <c:pt idx="200">
                  <c:v>3.6666699999999999</c:v>
                </c:pt>
                <c:pt idx="201">
                  <c:v>3.6749999999999998</c:v>
                </c:pt>
                <c:pt idx="202">
                  <c:v>3.6833300000000002</c:v>
                </c:pt>
                <c:pt idx="203">
                  <c:v>3.6916699999999998</c:v>
                </c:pt>
                <c:pt idx="204">
                  <c:v>3.7</c:v>
                </c:pt>
                <c:pt idx="205">
                  <c:v>3.7083300000000001</c:v>
                </c:pt>
                <c:pt idx="206">
                  <c:v>3.7166700000000001</c:v>
                </c:pt>
                <c:pt idx="207">
                  <c:v>3.7250000000000001</c:v>
                </c:pt>
                <c:pt idx="208">
                  <c:v>3.73333</c:v>
                </c:pt>
                <c:pt idx="209">
                  <c:v>3.7416700000000001</c:v>
                </c:pt>
                <c:pt idx="210">
                  <c:v>3.75</c:v>
                </c:pt>
                <c:pt idx="211">
                  <c:v>3.7583299999999999</c:v>
                </c:pt>
                <c:pt idx="212">
                  <c:v>3.76667</c:v>
                </c:pt>
                <c:pt idx="213">
                  <c:v>3.7749999999999999</c:v>
                </c:pt>
                <c:pt idx="214">
                  <c:v>3.7833299999999999</c:v>
                </c:pt>
                <c:pt idx="215">
                  <c:v>3.7916699999999999</c:v>
                </c:pt>
                <c:pt idx="216">
                  <c:v>3.8</c:v>
                </c:pt>
                <c:pt idx="217">
                  <c:v>3.8083300000000002</c:v>
                </c:pt>
                <c:pt idx="218">
                  <c:v>3.8166699999999998</c:v>
                </c:pt>
                <c:pt idx="219">
                  <c:v>3.8250000000000002</c:v>
                </c:pt>
                <c:pt idx="220">
                  <c:v>3.8333300000000001</c:v>
                </c:pt>
                <c:pt idx="221">
                  <c:v>3.8416700000000001</c:v>
                </c:pt>
                <c:pt idx="222">
                  <c:v>3.85</c:v>
                </c:pt>
                <c:pt idx="223">
                  <c:v>3.85833</c:v>
                </c:pt>
                <c:pt idx="224">
                  <c:v>3.8666700000000001</c:v>
                </c:pt>
                <c:pt idx="225">
                  <c:v>3.875</c:v>
                </c:pt>
                <c:pt idx="226">
                  <c:v>3.8833299999999999</c:v>
                </c:pt>
                <c:pt idx="227">
                  <c:v>3.89167</c:v>
                </c:pt>
                <c:pt idx="228">
                  <c:v>3.9</c:v>
                </c:pt>
                <c:pt idx="229">
                  <c:v>3.9083299999999999</c:v>
                </c:pt>
                <c:pt idx="230">
                  <c:v>3.9166699999999999</c:v>
                </c:pt>
                <c:pt idx="231">
                  <c:v>3.9249999999999998</c:v>
                </c:pt>
                <c:pt idx="232">
                  <c:v>3.9333300000000002</c:v>
                </c:pt>
                <c:pt idx="233">
                  <c:v>3.9416699999999998</c:v>
                </c:pt>
                <c:pt idx="234">
                  <c:v>3.95</c:v>
                </c:pt>
                <c:pt idx="235">
                  <c:v>3.9583300000000001</c:v>
                </c:pt>
                <c:pt idx="236">
                  <c:v>3.9666700000000001</c:v>
                </c:pt>
                <c:pt idx="237">
                  <c:v>3.9750000000000001</c:v>
                </c:pt>
                <c:pt idx="238">
                  <c:v>3.98333</c:v>
                </c:pt>
                <c:pt idx="239">
                  <c:v>3.9916700000000001</c:v>
                </c:pt>
                <c:pt idx="240">
                  <c:v>4</c:v>
                </c:pt>
                <c:pt idx="241">
                  <c:v>4.0083299999999999</c:v>
                </c:pt>
                <c:pt idx="242">
                  <c:v>4.0166700000000004</c:v>
                </c:pt>
                <c:pt idx="243">
                  <c:v>4.0250000000000004</c:v>
                </c:pt>
                <c:pt idx="244">
                  <c:v>4.0333300000000003</c:v>
                </c:pt>
                <c:pt idx="245">
                  <c:v>4.0416699999999999</c:v>
                </c:pt>
                <c:pt idx="246">
                  <c:v>4.05</c:v>
                </c:pt>
                <c:pt idx="247">
                  <c:v>4.0583299999999998</c:v>
                </c:pt>
                <c:pt idx="248">
                  <c:v>4.0666700000000002</c:v>
                </c:pt>
                <c:pt idx="249">
                  <c:v>4.0750000000000002</c:v>
                </c:pt>
                <c:pt idx="250">
                  <c:v>4.0833300000000001</c:v>
                </c:pt>
                <c:pt idx="251">
                  <c:v>4.0916699999999997</c:v>
                </c:pt>
                <c:pt idx="252">
                  <c:v>4.0999999999999996</c:v>
                </c:pt>
                <c:pt idx="253">
                  <c:v>4.1083299999999996</c:v>
                </c:pt>
                <c:pt idx="254">
                  <c:v>4.1166700000000001</c:v>
                </c:pt>
                <c:pt idx="255">
                  <c:v>4.125</c:v>
                </c:pt>
                <c:pt idx="256">
                  <c:v>4.1333299999999999</c:v>
                </c:pt>
                <c:pt idx="257">
                  <c:v>4.1416700000000004</c:v>
                </c:pt>
                <c:pt idx="258">
                  <c:v>4.1500000000000004</c:v>
                </c:pt>
                <c:pt idx="259">
                  <c:v>4.1583300000000003</c:v>
                </c:pt>
                <c:pt idx="260">
                  <c:v>4.1666699999999999</c:v>
                </c:pt>
                <c:pt idx="261">
                  <c:v>4.1749999999999998</c:v>
                </c:pt>
                <c:pt idx="262">
                  <c:v>4.1833299999999998</c:v>
                </c:pt>
                <c:pt idx="263">
                  <c:v>4.1916700000000002</c:v>
                </c:pt>
                <c:pt idx="264">
                  <c:v>4.2</c:v>
                </c:pt>
                <c:pt idx="265">
                  <c:v>4.2083300000000001</c:v>
                </c:pt>
                <c:pt idx="266">
                  <c:v>4.2166699999999997</c:v>
                </c:pt>
                <c:pt idx="267">
                  <c:v>4.2249999999999996</c:v>
                </c:pt>
                <c:pt idx="268">
                  <c:v>4.2333299999999996</c:v>
                </c:pt>
                <c:pt idx="269">
                  <c:v>4.2416700000000001</c:v>
                </c:pt>
                <c:pt idx="270">
                  <c:v>4.25</c:v>
                </c:pt>
                <c:pt idx="271">
                  <c:v>4.2583299999999999</c:v>
                </c:pt>
                <c:pt idx="272">
                  <c:v>4.2666700000000004</c:v>
                </c:pt>
                <c:pt idx="273">
                  <c:v>4.2750000000000004</c:v>
                </c:pt>
                <c:pt idx="274">
                  <c:v>4.2833300000000003</c:v>
                </c:pt>
                <c:pt idx="275">
                  <c:v>4.2916699999999999</c:v>
                </c:pt>
                <c:pt idx="276">
                  <c:v>4.3</c:v>
                </c:pt>
                <c:pt idx="277">
                  <c:v>4.3083299999999998</c:v>
                </c:pt>
                <c:pt idx="278">
                  <c:v>4.3166700000000002</c:v>
                </c:pt>
                <c:pt idx="279">
                  <c:v>4.3250000000000002</c:v>
                </c:pt>
                <c:pt idx="280">
                  <c:v>4.3333300000000001</c:v>
                </c:pt>
                <c:pt idx="281">
                  <c:v>4.3416699999999997</c:v>
                </c:pt>
                <c:pt idx="282">
                  <c:v>4.3499999999999996</c:v>
                </c:pt>
                <c:pt idx="283">
                  <c:v>4.3583299999999996</c:v>
                </c:pt>
                <c:pt idx="284">
                  <c:v>4.3666700000000001</c:v>
                </c:pt>
                <c:pt idx="285">
                  <c:v>4.375</c:v>
                </c:pt>
                <c:pt idx="286">
                  <c:v>4.3833299999999999</c:v>
                </c:pt>
                <c:pt idx="287">
                  <c:v>4.3916700000000004</c:v>
                </c:pt>
                <c:pt idx="288">
                  <c:v>4.4000000000000004</c:v>
                </c:pt>
                <c:pt idx="289">
                  <c:v>4.4083300000000003</c:v>
                </c:pt>
                <c:pt idx="290">
                  <c:v>4.4166699999999999</c:v>
                </c:pt>
                <c:pt idx="291">
                  <c:v>4.4249999999999998</c:v>
                </c:pt>
                <c:pt idx="292">
                  <c:v>4.4333299999999998</c:v>
                </c:pt>
                <c:pt idx="293">
                  <c:v>4.4416700000000002</c:v>
                </c:pt>
                <c:pt idx="294">
                  <c:v>4.45</c:v>
                </c:pt>
                <c:pt idx="295">
                  <c:v>4.4583300000000001</c:v>
                </c:pt>
                <c:pt idx="296">
                  <c:v>4.4666699999999997</c:v>
                </c:pt>
                <c:pt idx="297">
                  <c:v>4.4749999999999996</c:v>
                </c:pt>
                <c:pt idx="298">
                  <c:v>4.4833299999999996</c:v>
                </c:pt>
                <c:pt idx="299">
                  <c:v>4.4916700000000001</c:v>
                </c:pt>
                <c:pt idx="300">
                  <c:v>4.5</c:v>
                </c:pt>
                <c:pt idx="301">
                  <c:v>4.5083299999999999</c:v>
                </c:pt>
                <c:pt idx="302">
                  <c:v>4.5166700000000004</c:v>
                </c:pt>
                <c:pt idx="303">
                  <c:v>4.5250000000000004</c:v>
                </c:pt>
                <c:pt idx="304">
                  <c:v>4.5333300000000003</c:v>
                </c:pt>
                <c:pt idx="305">
                  <c:v>4.5416699999999999</c:v>
                </c:pt>
                <c:pt idx="306">
                  <c:v>4.55</c:v>
                </c:pt>
                <c:pt idx="307">
                  <c:v>4.5583299999999998</c:v>
                </c:pt>
                <c:pt idx="308">
                  <c:v>4.5666700000000002</c:v>
                </c:pt>
                <c:pt idx="309">
                  <c:v>4.5750000000000002</c:v>
                </c:pt>
                <c:pt idx="310">
                  <c:v>4.5833300000000001</c:v>
                </c:pt>
                <c:pt idx="311">
                  <c:v>4.5916699999999997</c:v>
                </c:pt>
                <c:pt idx="312">
                  <c:v>4.5999999999999996</c:v>
                </c:pt>
                <c:pt idx="313">
                  <c:v>4.6083299999999996</c:v>
                </c:pt>
                <c:pt idx="314">
                  <c:v>4.6166700000000001</c:v>
                </c:pt>
                <c:pt idx="315">
                  <c:v>4.625</c:v>
                </c:pt>
                <c:pt idx="316">
                  <c:v>4.6333299999999999</c:v>
                </c:pt>
                <c:pt idx="317">
                  <c:v>4.6416700000000004</c:v>
                </c:pt>
                <c:pt idx="318">
                  <c:v>4.6500000000000004</c:v>
                </c:pt>
                <c:pt idx="319">
                  <c:v>4.6583300000000003</c:v>
                </c:pt>
                <c:pt idx="320">
                  <c:v>4.6666699999999999</c:v>
                </c:pt>
                <c:pt idx="321">
                  <c:v>4.6749999999999998</c:v>
                </c:pt>
                <c:pt idx="322">
                  <c:v>4.6833299999999998</c:v>
                </c:pt>
                <c:pt idx="323">
                  <c:v>4.6916700000000002</c:v>
                </c:pt>
                <c:pt idx="324">
                  <c:v>4.7</c:v>
                </c:pt>
                <c:pt idx="325">
                  <c:v>4.7083300000000001</c:v>
                </c:pt>
                <c:pt idx="326">
                  <c:v>4.7166699999999997</c:v>
                </c:pt>
                <c:pt idx="327">
                  <c:v>4.7249999999999996</c:v>
                </c:pt>
                <c:pt idx="328">
                  <c:v>4.7333299999999996</c:v>
                </c:pt>
                <c:pt idx="329">
                  <c:v>4.7416700000000001</c:v>
                </c:pt>
                <c:pt idx="330">
                  <c:v>4.75</c:v>
                </c:pt>
                <c:pt idx="331">
                  <c:v>4.7583299999999999</c:v>
                </c:pt>
                <c:pt idx="332">
                  <c:v>4.7666700000000004</c:v>
                </c:pt>
                <c:pt idx="333">
                  <c:v>4.7750000000000004</c:v>
                </c:pt>
                <c:pt idx="334">
                  <c:v>4.7833300000000003</c:v>
                </c:pt>
                <c:pt idx="335">
                  <c:v>4.7916699999999999</c:v>
                </c:pt>
                <c:pt idx="336">
                  <c:v>4.8</c:v>
                </c:pt>
                <c:pt idx="337">
                  <c:v>4.8083299999999998</c:v>
                </c:pt>
                <c:pt idx="338">
                  <c:v>4.8166700000000002</c:v>
                </c:pt>
                <c:pt idx="339">
                  <c:v>4.8250000000000002</c:v>
                </c:pt>
                <c:pt idx="340">
                  <c:v>4.8333300000000001</c:v>
                </c:pt>
                <c:pt idx="341">
                  <c:v>4.8416699999999997</c:v>
                </c:pt>
                <c:pt idx="342">
                  <c:v>4.8499999999999996</c:v>
                </c:pt>
                <c:pt idx="343">
                  <c:v>4.8583299999999996</c:v>
                </c:pt>
                <c:pt idx="344">
                  <c:v>4.8666700000000001</c:v>
                </c:pt>
                <c:pt idx="345">
                  <c:v>4.875</c:v>
                </c:pt>
                <c:pt idx="346">
                  <c:v>4.8833299999999999</c:v>
                </c:pt>
                <c:pt idx="347">
                  <c:v>4.8916700000000004</c:v>
                </c:pt>
                <c:pt idx="348">
                  <c:v>4.9000000000000004</c:v>
                </c:pt>
                <c:pt idx="349">
                  <c:v>4.9083300000000003</c:v>
                </c:pt>
                <c:pt idx="350">
                  <c:v>4.9166699999999999</c:v>
                </c:pt>
                <c:pt idx="351">
                  <c:v>4.9249999999999998</c:v>
                </c:pt>
                <c:pt idx="352">
                  <c:v>4.9333299999999998</c:v>
                </c:pt>
                <c:pt idx="353">
                  <c:v>4.9416700000000002</c:v>
                </c:pt>
                <c:pt idx="354">
                  <c:v>4.95</c:v>
                </c:pt>
                <c:pt idx="355">
                  <c:v>4.9583300000000001</c:v>
                </c:pt>
                <c:pt idx="356">
                  <c:v>4.9666699999999997</c:v>
                </c:pt>
                <c:pt idx="357">
                  <c:v>4.9749999999999996</c:v>
                </c:pt>
                <c:pt idx="358">
                  <c:v>4.9833299999999996</c:v>
                </c:pt>
                <c:pt idx="359">
                  <c:v>4.9916700000000001</c:v>
                </c:pt>
                <c:pt idx="360">
                  <c:v>5</c:v>
                </c:pt>
                <c:pt idx="361">
                  <c:v>5.0083299999999999</c:v>
                </c:pt>
                <c:pt idx="362">
                  <c:v>5.0166700000000004</c:v>
                </c:pt>
                <c:pt idx="363">
                  <c:v>5.0250000000000004</c:v>
                </c:pt>
                <c:pt idx="364">
                  <c:v>5.0333300000000003</c:v>
                </c:pt>
                <c:pt idx="365">
                  <c:v>5.0416699999999999</c:v>
                </c:pt>
                <c:pt idx="366">
                  <c:v>5.05</c:v>
                </c:pt>
                <c:pt idx="367">
                  <c:v>5.0583299999999998</c:v>
                </c:pt>
                <c:pt idx="368">
                  <c:v>5.0666700000000002</c:v>
                </c:pt>
                <c:pt idx="369">
                  <c:v>5.0750000000000002</c:v>
                </c:pt>
                <c:pt idx="370">
                  <c:v>5.0833300000000001</c:v>
                </c:pt>
                <c:pt idx="371">
                  <c:v>5.0916699999999997</c:v>
                </c:pt>
                <c:pt idx="372">
                  <c:v>5.0999999999999996</c:v>
                </c:pt>
                <c:pt idx="373">
                  <c:v>5.1083299999999996</c:v>
                </c:pt>
                <c:pt idx="374">
                  <c:v>5.1166700000000001</c:v>
                </c:pt>
                <c:pt idx="375">
                  <c:v>5.125</c:v>
                </c:pt>
                <c:pt idx="376">
                  <c:v>5.1333299999999999</c:v>
                </c:pt>
                <c:pt idx="377">
                  <c:v>5.1416700000000004</c:v>
                </c:pt>
                <c:pt idx="378">
                  <c:v>5.15</c:v>
                </c:pt>
                <c:pt idx="379">
                  <c:v>5.1583300000000003</c:v>
                </c:pt>
                <c:pt idx="380">
                  <c:v>5.1666699999999999</c:v>
                </c:pt>
                <c:pt idx="381">
                  <c:v>5.1749999999999998</c:v>
                </c:pt>
                <c:pt idx="382">
                  <c:v>5.1833299999999998</c:v>
                </c:pt>
                <c:pt idx="383">
                  <c:v>5.1916700000000002</c:v>
                </c:pt>
                <c:pt idx="384">
                  <c:v>5.2</c:v>
                </c:pt>
                <c:pt idx="385">
                  <c:v>5.2083300000000001</c:v>
                </c:pt>
                <c:pt idx="386">
                  <c:v>5.2166699999999997</c:v>
                </c:pt>
                <c:pt idx="387">
                  <c:v>5.2249999999999996</c:v>
                </c:pt>
                <c:pt idx="388">
                  <c:v>5.2333299999999996</c:v>
                </c:pt>
                <c:pt idx="389">
                  <c:v>5.2416700000000001</c:v>
                </c:pt>
                <c:pt idx="390">
                  <c:v>5.25</c:v>
                </c:pt>
                <c:pt idx="391">
                  <c:v>5.2583299999999999</c:v>
                </c:pt>
                <c:pt idx="392">
                  <c:v>5.2666700000000004</c:v>
                </c:pt>
                <c:pt idx="393">
                  <c:v>5.2750000000000004</c:v>
                </c:pt>
                <c:pt idx="394">
                  <c:v>5.2833300000000003</c:v>
                </c:pt>
                <c:pt idx="395">
                  <c:v>5.2916699999999999</c:v>
                </c:pt>
                <c:pt idx="396">
                  <c:v>5.3</c:v>
                </c:pt>
                <c:pt idx="397">
                  <c:v>5.3083299999999998</c:v>
                </c:pt>
                <c:pt idx="398">
                  <c:v>5.3166700000000002</c:v>
                </c:pt>
                <c:pt idx="399">
                  <c:v>5.3250000000000002</c:v>
                </c:pt>
                <c:pt idx="400">
                  <c:v>5.3333300000000001</c:v>
                </c:pt>
                <c:pt idx="401">
                  <c:v>5.3416699999999997</c:v>
                </c:pt>
                <c:pt idx="402">
                  <c:v>5.35</c:v>
                </c:pt>
                <c:pt idx="403">
                  <c:v>5.3583299999999996</c:v>
                </c:pt>
                <c:pt idx="404">
                  <c:v>5.3666700000000001</c:v>
                </c:pt>
                <c:pt idx="405">
                  <c:v>5.375</c:v>
                </c:pt>
                <c:pt idx="406">
                  <c:v>5.3833299999999999</c:v>
                </c:pt>
                <c:pt idx="407">
                  <c:v>5.3916700000000004</c:v>
                </c:pt>
                <c:pt idx="408">
                  <c:v>5.4</c:v>
                </c:pt>
                <c:pt idx="409">
                  <c:v>5.4083300000000003</c:v>
                </c:pt>
                <c:pt idx="410">
                  <c:v>5.4166699999999999</c:v>
                </c:pt>
                <c:pt idx="411">
                  <c:v>5.4249999999999998</c:v>
                </c:pt>
                <c:pt idx="412">
                  <c:v>5.4333299999999998</c:v>
                </c:pt>
                <c:pt idx="413">
                  <c:v>5.4416700000000002</c:v>
                </c:pt>
                <c:pt idx="414">
                  <c:v>5.45</c:v>
                </c:pt>
                <c:pt idx="415">
                  <c:v>5.4583300000000001</c:v>
                </c:pt>
                <c:pt idx="416">
                  <c:v>5.4666699999999997</c:v>
                </c:pt>
                <c:pt idx="417">
                  <c:v>5.4749999999999996</c:v>
                </c:pt>
                <c:pt idx="418">
                  <c:v>5.4833299999999996</c:v>
                </c:pt>
                <c:pt idx="419">
                  <c:v>5.4916700000000001</c:v>
                </c:pt>
                <c:pt idx="420">
                  <c:v>5.5</c:v>
                </c:pt>
                <c:pt idx="421">
                  <c:v>5.5083299999999999</c:v>
                </c:pt>
                <c:pt idx="422">
                  <c:v>5.5166700000000004</c:v>
                </c:pt>
                <c:pt idx="423">
                  <c:v>5.5250000000000004</c:v>
                </c:pt>
                <c:pt idx="424">
                  <c:v>5.5333300000000003</c:v>
                </c:pt>
                <c:pt idx="425">
                  <c:v>5.5416699999999999</c:v>
                </c:pt>
                <c:pt idx="426">
                  <c:v>5.55</c:v>
                </c:pt>
                <c:pt idx="427">
                  <c:v>5.5583299999999998</c:v>
                </c:pt>
                <c:pt idx="428">
                  <c:v>5.5666700000000002</c:v>
                </c:pt>
                <c:pt idx="429">
                  <c:v>5.5750000000000002</c:v>
                </c:pt>
                <c:pt idx="430">
                  <c:v>5.5833300000000001</c:v>
                </c:pt>
                <c:pt idx="431">
                  <c:v>5.5916699999999997</c:v>
                </c:pt>
                <c:pt idx="432">
                  <c:v>5.6</c:v>
                </c:pt>
                <c:pt idx="433">
                  <c:v>5.6083299999999996</c:v>
                </c:pt>
                <c:pt idx="434">
                  <c:v>5.6166700000000001</c:v>
                </c:pt>
                <c:pt idx="435">
                  <c:v>5.625</c:v>
                </c:pt>
                <c:pt idx="436">
                  <c:v>5.6333299999999999</c:v>
                </c:pt>
                <c:pt idx="437">
                  <c:v>5.6416700000000004</c:v>
                </c:pt>
                <c:pt idx="438">
                  <c:v>5.65</c:v>
                </c:pt>
                <c:pt idx="439">
                  <c:v>5.6583300000000003</c:v>
                </c:pt>
                <c:pt idx="440">
                  <c:v>5.6666699999999999</c:v>
                </c:pt>
                <c:pt idx="441">
                  <c:v>5.6749999999999998</c:v>
                </c:pt>
                <c:pt idx="442">
                  <c:v>5.6833299999999998</c:v>
                </c:pt>
                <c:pt idx="443">
                  <c:v>5.6916700000000002</c:v>
                </c:pt>
                <c:pt idx="444">
                  <c:v>5.7</c:v>
                </c:pt>
                <c:pt idx="445">
                  <c:v>5.7083300000000001</c:v>
                </c:pt>
                <c:pt idx="446">
                  <c:v>5.7166699999999997</c:v>
                </c:pt>
                <c:pt idx="447">
                  <c:v>5.7249999999999996</c:v>
                </c:pt>
                <c:pt idx="448">
                  <c:v>5.7333299999999996</c:v>
                </c:pt>
                <c:pt idx="449">
                  <c:v>5.7416700000000001</c:v>
                </c:pt>
                <c:pt idx="450">
                  <c:v>5.75</c:v>
                </c:pt>
                <c:pt idx="451">
                  <c:v>5.7583299999999999</c:v>
                </c:pt>
                <c:pt idx="452">
                  <c:v>5.7666700000000004</c:v>
                </c:pt>
                <c:pt idx="453">
                  <c:v>5.7750000000000004</c:v>
                </c:pt>
                <c:pt idx="454">
                  <c:v>5.7833300000000003</c:v>
                </c:pt>
                <c:pt idx="455">
                  <c:v>5.7916699999999999</c:v>
                </c:pt>
                <c:pt idx="456">
                  <c:v>5.8</c:v>
                </c:pt>
                <c:pt idx="457">
                  <c:v>5.8083299999999998</c:v>
                </c:pt>
                <c:pt idx="458">
                  <c:v>5.8166700000000002</c:v>
                </c:pt>
                <c:pt idx="459">
                  <c:v>5.8250000000000002</c:v>
                </c:pt>
                <c:pt idx="460">
                  <c:v>5.8333300000000001</c:v>
                </c:pt>
                <c:pt idx="461">
                  <c:v>5.8416699999999997</c:v>
                </c:pt>
                <c:pt idx="462">
                  <c:v>5.85</c:v>
                </c:pt>
                <c:pt idx="463">
                  <c:v>5.8583299999999996</c:v>
                </c:pt>
                <c:pt idx="464">
                  <c:v>5.8666700000000001</c:v>
                </c:pt>
                <c:pt idx="465">
                  <c:v>5.875</c:v>
                </c:pt>
                <c:pt idx="466">
                  <c:v>5.8833299999999999</c:v>
                </c:pt>
                <c:pt idx="467">
                  <c:v>5.8916700000000004</c:v>
                </c:pt>
                <c:pt idx="468">
                  <c:v>5.9</c:v>
                </c:pt>
                <c:pt idx="469">
                  <c:v>5.9083300000000003</c:v>
                </c:pt>
                <c:pt idx="470">
                  <c:v>5.9166699999999999</c:v>
                </c:pt>
                <c:pt idx="471">
                  <c:v>5.9249999999999998</c:v>
                </c:pt>
                <c:pt idx="472">
                  <c:v>5.9333299999999998</c:v>
                </c:pt>
                <c:pt idx="473">
                  <c:v>5.9416700000000002</c:v>
                </c:pt>
                <c:pt idx="474">
                  <c:v>5.95</c:v>
                </c:pt>
                <c:pt idx="475">
                  <c:v>5.9583300000000001</c:v>
                </c:pt>
                <c:pt idx="476">
                  <c:v>5.9666699999999997</c:v>
                </c:pt>
                <c:pt idx="477">
                  <c:v>5.9749999999999996</c:v>
                </c:pt>
                <c:pt idx="478">
                  <c:v>5.9833299999999996</c:v>
                </c:pt>
                <c:pt idx="479">
                  <c:v>5.9916700000000001</c:v>
                </c:pt>
                <c:pt idx="480">
                  <c:v>6</c:v>
                </c:pt>
                <c:pt idx="481">
                  <c:v>6.0083299999999999</c:v>
                </c:pt>
                <c:pt idx="482">
                  <c:v>6.0166700000000004</c:v>
                </c:pt>
                <c:pt idx="483">
                  <c:v>6.0250000000000004</c:v>
                </c:pt>
                <c:pt idx="484">
                  <c:v>6.0333300000000003</c:v>
                </c:pt>
                <c:pt idx="485">
                  <c:v>6.0416699999999999</c:v>
                </c:pt>
                <c:pt idx="486">
                  <c:v>6.05</c:v>
                </c:pt>
                <c:pt idx="487">
                  <c:v>6.0583299999999998</c:v>
                </c:pt>
                <c:pt idx="488">
                  <c:v>6.0666700000000002</c:v>
                </c:pt>
                <c:pt idx="489">
                  <c:v>6.0750000000000002</c:v>
                </c:pt>
                <c:pt idx="490">
                  <c:v>6.0833300000000001</c:v>
                </c:pt>
                <c:pt idx="491">
                  <c:v>6.0916699999999997</c:v>
                </c:pt>
                <c:pt idx="492">
                  <c:v>6.1</c:v>
                </c:pt>
                <c:pt idx="493">
                  <c:v>6.1083299999999996</c:v>
                </c:pt>
                <c:pt idx="494">
                  <c:v>6.1166700000000001</c:v>
                </c:pt>
                <c:pt idx="495">
                  <c:v>6.125</c:v>
                </c:pt>
                <c:pt idx="496">
                  <c:v>6.1333299999999999</c:v>
                </c:pt>
                <c:pt idx="497">
                  <c:v>6.1416700000000004</c:v>
                </c:pt>
                <c:pt idx="498">
                  <c:v>6.15</c:v>
                </c:pt>
                <c:pt idx="499">
                  <c:v>6.1583300000000003</c:v>
                </c:pt>
                <c:pt idx="500">
                  <c:v>6.1666699999999999</c:v>
                </c:pt>
                <c:pt idx="501">
                  <c:v>6.1749999999999998</c:v>
                </c:pt>
                <c:pt idx="502">
                  <c:v>6.1833299999999998</c:v>
                </c:pt>
                <c:pt idx="503">
                  <c:v>6.1916700000000002</c:v>
                </c:pt>
                <c:pt idx="504">
                  <c:v>6.2</c:v>
                </c:pt>
                <c:pt idx="505">
                  <c:v>6.2083300000000001</c:v>
                </c:pt>
                <c:pt idx="506">
                  <c:v>6.2166699999999997</c:v>
                </c:pt>
                <c:pt idx="507">
                  <c:v>6.2249999999999996</c:v>
                </c:pt>
                <c:pt idx="508">
                  <c:v>6.2333299999999996</c:v>
                </c:pt>
                <c:pt idx="509">
                  <c:v>6.2416700000000001</c:v>
                </c:pt>
                <c:pt idx="510">
                  <c:v>6.25</c:v>
                </c:pt>
                <c:pt idx="511">
                  <c:v>6.2583299999999999</c:v>
                </c:pt>
                <c:pt idx="512">
                  <c:v>6.2666700000000004</c:v>
                </c:pt>
                <c:pt idx="513">
                  <c:v>6.2750000000000004</c:v>
                </c:pt>
                <c:pt idx="514">
                  <c:v>6.2833300000000003</c:v>
                </c:pt>
                <c:pt idx="515">
                  <c:v>6.2916699999999999</c:v>
                </c:pt>
                <c:pt idx="516">
                  <c:v>6.3</c:v>
                </c:pt>
                <c:pt idx="517">
                  <c:v>6.3083299999999998</c:v>
                </c:pt>
                <c:pt idx="518">
                  <c:v>6.3166700000000002</c:v>
                </c:pt>
                <c:pt idx="519">
                  <c:v>6.3250000000000002</c:v>
                </c:pt>
                <c:pt idx="520">
                  <c:v>6.3333300000000001</c:v>
                </c:pt>
                <c:pt idx="521">
                  <c:v>6.3416699999999997</c:v>
                </c:pt>
                <c:pt idx="522">
                  <c:v>6.35</c:v>
                </c:pt>
                <c:pt idx="523">
                  <c:v>6.3583299999999996</c:v>
                </c:pt>
                <c:pt idx="524">
                  <c:v>6.3666700000000001</c:v>
                </c:pt>
                <c:pt idx="525">
                  <c:v>6.375</c:v>
                </c:pt>
                <c:pt idx="526">
                  <c:v>6.3833299999999999</c:v>
                </c:pt>
                <c:pt idx="527">
                  <c:v>6.3916700000000004</c:v>
                </c:pt>
                <c:pt idx="528">
                  <c:v>6.4</c:v>
                </c:pt>
                <c:pt idx="529">
                  <c:v>6.4083300000000003</c:v>
                </c:pt>
                <c:pt idx="530">
                  <c:v>6.4166699999999999</c:v>
                </c:pt>
                <c:pt idx="531">
                  <c:v>6.4249999999999998</c:v>
                </c:pt>
                <c:pt idx="532">
                  <c:v>6.4333299999999998</c:v>
                </c:pt>
                <c:pt idx="533">
                  <c:v>6.4416700000000002</c:v>
                </c:pt>
                <c:pt idx="534">
                  <c:v>6.45</c:v>
                </c:pt>
                <c:pt idx="535">
                  <c:v>6.4583300000000001</c:v>
                </c:pt>
                <c:pt idx="536">
                  <c:v>6.4666699999999997</c:v>
                </c:pt>
                <c:pt idx="537">
                  <c:v>6.4749999999999996</c:v>
                </c:pt>
                <c:pt idx="538">
                  <c:v>6.4833299999999996</c:v>
                </c:pt>
                <c:pt idx="539">
                  <c:v>6.4916700000000001</c:v>
                </c:pt>
              </c:numCache>
            </c:numRef>
          </c:xVal>
          <c:yVal>
            <c:numRef>
              <c:f>'Standard '!$E$251:$E$790</c:f>
              <c:numCache>
                <c:formatCode>General</c:formatCode>
                <c:ptCount val="54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1</c:v>
                </c:pt>
                <c:pt idx="188">
                  <c:v>2</c:v>
                </c:pt>
                <c:pt idx="189">
                  <c:v>3</c:v>
                </c:pt>
                <c:pt idx="190">
                  <c:v>4</c:v>
                </c:pt>
                <c:pt idx="191">
                  <c:v>5</c:v>
                </c:pt>
                <c:pt idx="192">
                  <c:v>6</c:v>
                </c:pt>
                <c:pt idx="193">
                  <c:v>8</c:v>
                </c:pt>
                <c:pt idx="194">
                  <c:v>11</c:v>
                </c:pt>
                <c:pt idx="195">
                  <c:v>14</c:v>
                </c:pt>
                <c:pt idx="196">
                  <c:v>15</c:v>
                </c:pt>
                <c:pt idx="197">
                  <c:v>18</c:v>
                </c:pt>
                <c:pt idx="198">
                  <c:v>22</c:v>
                </c:pt>
                <c:pt idx="199">
                  <c:v>25</c:v>
                </c:pt>
                <c:pt idx="200">
                  <c:v>29</c:v>
                </c:pt>
                <c:pt idx="201">
                  <c:v>34</c:v>
                </c:pt>
                <c:pt idx="202">
                  <c:v>38</c:v>
                </c:pt>
                <c:pt idx="203">
                  <c:v>44</c:v>
                </c:pt>
                <c:pt idx="204">
                  <c:v>52</c:v>
                </c:pt>
                <c:pt idx="205">
                  <c:v>61</c:v>
                </c:pt>
                <c:pt idx="206">
                  <c:v>73</c:v>
                </c:pt>
                <c:pt idx="207">
                  <c:v>88</c:v>
                </c:pt>
                <c:pt idx="208">
                  <c:v>105</c:v>
                </c:pt>
                <c:pt idx="209">
                  <c:v>127</c:v>
                </c:pt>
                <c:pt idx="210">
                  <c:v>153</c:v>
                </c:pt>
                <c:pt idx="211">
                  <c:v>184</c:v>
                </c:pt>
                <c:pt idx="212">
                  <c:v>221</c:v>
                </c:pt>
                <c:pt idx="213">
                  <c:v>264</c:v>
                </c:pt>
                <c:pt idx="214">
                  <c:v>315</c:v>
                </c:pt>
                <c:pt idx="215">
                  <c:v>374</c:v>
                </c:pt>
                <c:pt idx="216">
                  <c:v>441</c:v>
                </c:pt>
                <c:pt idx="217">
                  <c:v>518</c:v>
                </c:pt>
                <c:pt idx="218">
                  <c:v>608</c:v>
                </c:pt>
                <c:pt idx="219">
                  <c:v>710</c:v>
                </c:pt>
                <c:pt idx="220">
                  <c:v>826</c:v>
                </c:pt>
                <c:pt idx="221">
                  <c:v>956</c:v>
                </c:pt>
                <c:pt idx="222">
                  <c:v>1098</c:v>
                </c:pt>
                <c:pt idx="223">
                  <c:v>1256</c:v>
                </c:pt>
                <c:pt idx="224">
                  <c:v>1429</c:v>
                </c:pt>
                <c:pt idx="225">
                  <c:v>1617</c:v>
                </c:pt>
                <c:pt idx="226">
                  <c:v>1820</c:v>
                </c:pt>
                <c:pt idx="227">
                  <c:v>2037</c:v>
                </c:pt>
                <c:pt idx="228">
                  <c:v>2269</c:v>
                </c:pt>
                <c:pt idx="229">
                  <c:v>2514</c:v>
                </c:pt>
                <c:pt idx="230">
                  <c:v>2772</c:v>
                </c:pt>
                <c:pt idx="231">
                  <c:v>3043</c:v>
                </c:pt>
                <c:pt idx="232">
                  <c:v>3324</c:v>
                </c:pt>
                <c:pt idx="233">
                  <c:v>3614</c:v>
                </c:pt>
                <c:pt idx="234">
                  <c:v>3912</c:v>
                </c:pt>
                <c:pt idx="235">
                  <c:v>4215</c:v>
                </c:pt>
                <c:pt idx="236">
                  <c:v>4520</c:v>
                </c:pt>
                <c:pt idx="237">
                  <c:v>4826</c:v>
                </c:pt>
                <c:pt idx="238">
                  <c:v>5129</c:v>
                </c:pt>
                <c:pt idx="239">
                  <c:v>5426</c:v>
                </c:pt>
                <c:pt idx="240">
                  <c:v>5717</c:v>
                </c:pt>
                <c:pt idx="241">
                  <c:v>5997</c:v>
                </c:pt>
                <c:pt idx="242">
                  <c:v>6265</c:v>
                </c:pt>
                <c:pt idx="243">
                  <c:v>6519</c:v>
                </c:pt>
                <c:pt idx="244">
                  <c:v>6756</c:v>
                </c:pt>
                <c:pt idx="245">
                  <c:v>6974</c:v>
                </c:pt>
                <c:pt idx="246">
                  <c:v>7171</c:v>
                </c:pt>
                <c:pt idx="247">
                  <c:v>7346</c:v>
                </c:pt>
                <c:pt idx="248">
                  <c:v>7497</c:v>
                </c:pt>
                <c:pt idx="249">
                  <c:v>7624</c:v>
                </c:pt>
                <c:pt idx="250">
                  <c:v>7724</c:v>
                </c:pt>
                <c:pt idx="251">
                  <c:v>7797</c:v>
                </c:pt>
                <c:pt idx="252">
                  <c:v>7843</c:v>
                </c:pt>
                <c:pt idx="253">
                  <c:v>7862</c:v>
                </c:pt>
                <c:pt idx="254">
                  <c:v>7854</c:v>
                </c:pt>
                <c:pt idx="255">
                  <c:v>7821</c:v>
                </c:pt>
                <c:pt idx="256">
                  <c:v>7764</c:v>
                </c:pt>
                <c:pt idx="257">
                  <c:v>7682</c:v>
                </c:pt>
                <c:pt idx="258">
                  <c:v>7578</c:v>
                </c:pt>
                <c:pt idx="259">
                  <c:v>7451</c:v>
                </c:pt>
                <c:pt idx="260">
                  <c:v>7305</c:v>
                </c:pt>
                <c:pt idx="261">
                  <c:v>7139</c:v>
                </c:pt>
                <c:pt idx="262">
                  <c:v>6957</c:v>
                </c:pt>
                <c:pt idx="263">
                  <c:v>6761</c:v>
                </c:pt>
                <c:pt idx="264">
                  <c:v>6551</c:v>
                </c:pt>
                <c:pt idx="265">
                  <c:v>6329</c:v>
                </c:pt>
                <c:pt idx="266">
                  <c:v>6098</c:v>
                </c:pt>
                <c:pt idx="267">
                  <c:v>5861</c:v>
                </c:pt>
                <c:pt idx="268">
                  <c:v>5618</c:v>
                </c:pt>
                <c:pt idx="269">
                  <c:v>5371</c:v>
                </c:pt>
                <c:pt idx="270">
                  <c:v>5123</c:v>
                </c:pt>
                <c:pt idx="271">
                  <c:v>4873</c:v>
                </c:pt>
                <c:pt idx="272">
                  <c:v>4626</c:v>
                </c:pt>
                <c:pt idx="273">
                  <c:v>4381</c:v>
                </c:pt>
                <c:pt idx="274">
                  <c:v>4141</c:v>
                </c:pt>
                <c:pt idx="275">
                  <c:v>3905</c:v>
                </c:pt>
                <c:pt idx="276">
                  <c:v>3675</c:v>
                </c:pt>
                <c:pt idx="277">
                  <c:v>3451</c:v>
                </c:pt>
                <c:pt idx="278">
                  <c:v>3234</c:v>
                </c:pt>
                <c:pt idx="279">
                  <c:v>3025</c:v>
                </c:pt>
                <c:pt idx="280">
                  <c:v>2825</c:v>
                </c:pt>
                <c:pt idx="281">
                  <c:v>2634</c:v>
                </c:pt>
                <c:pt idx="282">
                  <c:v>2452</c:v>
                </c:pt>
                <c:pt idx="283">
                  <c:v>2280</c:v>
                </c:pt>
                <c:pt idx="284">
                  <c:v>2117</c:v>
                </c:pt>
                <c:pt idx="285">
                  <c:v>1964</c:v>
                </c:pt>
                <c:pt idx="286">
                  <c:v>1819</c:v>
                </c:pt>
                <c:pt idx="287">
                  <c:v>1685</c:v>
                </c:pt>
                <c:pt idx="288">
                  <c:v>1560</c:v>
                </c:pt>
                <c:pt idx="289">
                  <c:v>1445</c:v>
                </c:pt>
                <c:pt idx="290">
                  <c:v>1338</c:v>
                </c:pt>
                <c:pt idx="291">
                  <c:v>1238</c:v>
                </c:pt>
                <c:pt idx="292">
                  <c:v>1146</c:v>
                </c:pt>
                <c:pt idx="293">
                  <c:v>1062</c:v>
                </c:pt>
                <c:pt idx="294">
                  <c:v>986</c:v>
                </c:pt>
                <c:pt idx="295">
                  <c:v>917</c:v>
                </c:pt>
                <c:pt idx="296">
                  <c:v>854</c:v>
                </c:pt>
                <c:pt idx="297">
                  <c:v>798</c:v>
                </c:pt>
                <c:pt idx="298">
                  <c:v>749</c:v>
                </c:pt>
                <c:pt idx="299">
                  <c:v>704</c:v>
                </c:pt>
                <c:pt idx="300">
                  <c:v>664</c:v>
                </c:pt>
                <c:pt idx="301">
                  <c:v>628</c:v>
                </c:pt>
                <c:pt idx="302">
                  <c:v>597</c:v>
                </c:pt>
                <c:pt idx="303">
                  <c:v>569</c:v>
                </c:pt>
                <c:pt idx="304">
                  <c:v>544</c:v>
                </c:pt>
                <c:pt idx="305">
                  <c:v>523</c:v>
                </c:pt>
                <c:pt idx="306">
                  <c:v>504</c:v>
                </c:pt>
                <c:pt idx="307">
                  <c:v>488</c:v>
                </c:pt>
                <c:pt idx="308">
                  <c:v>472</c:v>
                </c:pt>
                <c:pt idx="309">
                  <c:v>459</c:v>
                </c:pt>
                <c:pt idx="310">
                  <c:v>448</c:v>
                </c:pt>
                <c:pt idx="311">
                  <c:v>436</c:v>
                </c:pt>
                <c:pt idx="312">
                  <c:v>427</c:v>
                </c:pt>
                <c:pt idx="313">
                  <c:v>419</c:v>
                </c:pt>
                <c:pt idx="314">
                  <c:v>412</c:v>
                </c:pt>
                <c:pt idx="315">
                  <c:v>405</c:v>
                </c:pt>
                <c:pt idx="316">
                  <c:v>400</c:v>
                </c:pt>
                <c:pt idx="317">
                  <c:v>394</c:v>
                </c:pt>
                <c:pt idx="318">
                  <c:v>388</c:v>
                </c:pt>
                <c:pt idx="319">
                  <c:v>382</c:v>
                </c:pt>
                <c:pt idx="320">
                  <c:v>376</c:v>
                </c:pt>
                <c:pt idx="321">
                  <c:v>370</c:v>
                </c:pt>
                <c:pt idx="322">
                  <c:v>365</c:v>
                </c:pt>
                <c:pt idx="323">
                  <c:v>360</c:v>
                </c:pt>
                <c:pt idx="324">
                  <c:v>355</c:v>
                </c:pt>
                <c:pt idx="325">
                  <c:v>349</c:v>
                </c:pt>
                <c:pt idx="326">
                  <c:v>344</c:v>
                </c:pt>
                <c:pt idx="327">
                  <c:v>338</c:v>
                </c:pt>
                <c:pt idx="328">
                  <c:v>332</c:v>
                </c:pt>
                <c:pt idx="329">
                  <c:v>326</c:v>
                </c:pt>
                <c:pt idx="330">
                  <c:v>319</c:v>
                </c:pt>
                <c:pt idx="331">
                  <c:v>312</c:v>
                </c:pt>
                <c:pt idx="332">
                  <c:v>306</c:v>
                </c:pt>
                <c:pt idx="333">
                  <c:v>300</c:v>
                </c:pt>
                <c:pt idx="334">
                  <c:v>294</c:v>
                </c:pt>
                <c:pt idx="335">
                  <c:v>289</c:v>
                </c:pt>
                <c:pt idx="336">
                  <c:v>284</c:v>
                </c:pt>
                <c:pt idx="337">
                  <c:v>280</c:v>
                </c:pt>
                <c:pt idx="338">
                  <c:v>276</c:v>
                </c:pt>
                <c:pt idx="339">
                  <c:v>272</c:v>
                </c:pt>
                <c:pt idx="340">
                  <c:v>268</c:v>
                </c:pt>
                <c:pt idx="341">
                  <c:v>264</c:v>
                </c:pt>
                <c:pt idx="342">
                  <c:v>260</c:v>
                </c:pt>
                <c:pt idx="343">
                  <c:v>257</c:v>
                </c:pt>
                <c:pt idx="344">
                  <c:v>255</c:v>
                </c:pt>
                <c:pt idx="345">
                  <c:v>252</c:v>
                </c:pt>
                <c:pt idx="346">
                  <c:v>250</c:v>
                </c:pt>
                <c:pt idx="347">
                  <c:v>248</c:v>
                </c:pt>
                <c:pt idx="348">
                  <c:v>247</c:v>
                </c:pt>
                <c:pt idx="349">
                  <c:v>245</c:v>
                </c:pt>
                <c:pt idx="350">
                  <c:v>244</c:v>
                </c:pt>
                <c:pt idx="351">
                  <c:v>243</c:v>
                </c:pt>
                <c:pt idx="352">
                  <c:v>243</c:v>
                </c:pt>
                <c:pt idx="353">
                  <c:v>242</c:v>
                </c:pt>
                <c:pt idx="354">
                  <c:v>241</c:v>
                </c:pt>
                <c:pt idx="355">
                  <c:v>241</c:v>
                </c:pt>
                <c:pt idx="356">
                  <c:v>242</c:v>
                </c:pt>
                <c:pt idx="357">
                  <c:v>242</c:v>
                </c:pt>
                <c:pt idx="358">
                  <c:v>243</c:v>
                </c:pt>
                <c:pt idx="359">
                  <c:v>244</c:v>
                </c:pt>
                <c:pt idx="360">
                  <c:v>245</c:v>
                </c:pt>
                <c:pt idx="361">
                  <c:v>246</c:v>
                </c:pt>
                <c:pt idx="362">
                  <c:v>246</c:v>
                </c:pt>
                <c:pt idx="363">
                  <c:v>247</c:v>
                </c:pt>
                <c:pt idx="364">
                  <c:v>247</c:v>
                </c:pt>
                <c:pt idx="365">
                  <c:v>247</c:v>
                </c:pt>
                <c:pt idx="366">
                  <c:v>247</c:v>
                </c:pt>
                <c:pt idx="367">
                  <c:v>248</c:v>
                </c:pt>
                <c:pt idx="368">
                  <c:v>250</c:v>
                </c:pt>
                <c:pt idx="369">
                  <c:v>251</c:v>
                </c:pt>
                <c:pt idx="370">
                  <c:v>253</c:v>
                </c:pt>
                <c:pt idx="371">
                  <c:v>254</c:v>
                </c:pt>
                <c:pt idx="372">
                  <c:v>256</c:v>
                </c:pt>
                <c:pt idx="373">
                  <c:v>258</c:v>
                </c:pt>
                <c:pt idx="374">
                  <c:v>259</c:v>
                </c:pt>
                <c:pt idx="375">
                  <c:v>260</c:v>
                </c:pt>
                <c:pt idx="376">
                  <c:v>262</c:v>
                </c:pt>
                <c:pt idx="377">
                  <c:v>263</c:v>
                </c:pt>
                <c:pt idx="378">
                  <c:v>264</c:v>
                </c:pt>
                <c:pt idx="379">
                  <c:v>265</c:v>
                </c:pt>
                <c:pt idx="380">
                  <c:v>267</c:v>
                </c:pt>
                <c:pt idx="381">
                  <c:v>269</c:v>
                </c:pt>
                <c:pt idx="382">
                  <c:v>270</c:v>
                </c:pt>
                <c:pt idx="383">
                  <c:v>272</c:v>
                </c:pt>
                <c:pt idx="384">
                  <c:v>273</c:v>
                </c:pt>
                <c:pt idx="385">
                  <c:v>275</c:v>
                </c:pt>
                <c:pt idx="386">
                  <c:v>277</c:v>
                </c:pt>
                <c:pt idx="387">
                  <c:v>278</c:v>
                </c:pt>
                <c:pt idx="388">
                  <c:v>279</c:v>
                </c:pt>
                <c:pt idx="389">
                  <c:v>281</c:v>
                </c:pt>
                <c:pt idx="390">
                  <c:v>283</c:v>
                </c:pt>
                <c:pt idx="391">
                  <c:v>285</c:v>
                </c:pt>
                <c:pt idx="392">
                  <c:v>287</c:v>
                </c:pt>
                <c:pt idx="393">
                  <c:v>289</c:v>
                </c:pt>
                <c:pt idx="394">
                  <c:v>291</c:v>
                </c:pt>
                <c:pt idx="395">
                  <c:v>294</c:v>
                </c:pt>
                <c:pt idx="396">
                  <c:v>296</c:v>
                </c:pt>
                <c:pt idx="397">
                  <c:v>299</c:v>
                </c:pt>
                <c:pt idx="398">
                  <c:v>302</c:v>
                </c:pt>
                <c:pt idx="399">
                  <c:v>305</c:v>
                </c:pt>
                <c:pt idx="400">
                  <c:v>309</c:v>
                </c:pt>
                <c:pt idx="401">
                  <c:v>314</c:v>
                </c:pt>
                <c:pt idx="402">
                  <c:v>318</c:v>
                </c:pt>
                <c:pt idx="403">
                  <c:v>323</c:v>
                </c:pt>
                <c:pt idx="404">
                  <c:v>327</c:v>
                </c:pt>
                <c:pt idx="405">
                  <c:v>332</c:v>
                </c:pt>
                <c:pt idx="406">
                  <c:v>337</c:v>
                </c:pt>
                <c:pt idx="407">
                  <c:v>342</c:v>
                </c:pt>
                <c:pt idx="408">
                  <c:v>348</c:v>
                </c:pt>
                <c:pt idx="409">
                  <c:v>353</c:v>
                </c:pt>
                <c:pt idx="410">
                  <c:v>358</c:v>
                </c:pt>
                <c:pt idx="411">
                  <c:v>363</c:v>
                </c:pt>
                <c:pt idx="412">
                  <c:v>368</c:v>
                </c:pt>
                <c:pt idx="413">
                  <c:v>373</c:v>
                </c:pt>
                <c:pt idx="414">
                  <c:v>378</c:v>
                </c:pt>
                <c:pt idx="415">
                  <c:v>383</c:v>
                </c:pt>
                <c:pt idx="416">
                  <c:v>388</c:v>
                </c:pt>
                <c:pt idx="417">
                  <c:v>393</c:v>
                </c:pt>
                <c:pt idx="418">
                  <c:v>398</c:v>
                </c:pt>
                <c:pt idx="419">
                  <c:v>403</c:v>
                </c:pt>
                <c:pt idx="420">
                  <c:v>407</c:v>
                </c:pt>
                <c:pt idx="421">
                  <c:v>411</c:v>
                </c:pt>
                <c:pt idx="422">
                  <c:v>414</c:v>
                </c:pt>
                <c:pt idx="423">
                  <c:v>417</c:v>
                </c:pt>
                <c:pt idx="424">
                  <c:v>420</c:v>
                </c:pt>
                <c:pt idx="425">
                  <c:v>423</c:v>
                </c:pt>
                <c:pt idx="426">
                  <c:v>427</c:v>
                </c:pt>
                <c:pt idx="427">
                  <c:v>429</c:v>
                </c:pt>
                <c:pt idx="428">
                  <c:v>431</c:v>
                </c:pt>
                <c:pt idx="429">
                  <c:v>433</c:v>
                </c:pt>
                <c:pt idx="430">
                  <c:v>434</c:v>
                </c:pt>
                <c:pt idx="431">
                  <c:v>435</c:v>
                </c:pt>
                <c:pt idx="432">
                  <c:v>437</c:v>
                </c:pt>
                <c:pt idx="433">
                  <c:v>438</c:v>
                </c:pt>
                <c:pt idx="434">
                  <c:v>438</c:v>
                </c:pt>
                <c:pt idx="435">
                  <c:v>439</c:v>
                </c:pt>
                <c:pt idx="436">
                  <c:v>439</c:v>
                </c:pt>
                <c:pt idx="437">
                  <c:v>440</c:v>
                </c:pt>
                <c:pt idx="438">
                  <c:v>440</c:v>
                </c:pt>
                <c:pt idx="439">
                  <c:v>440</c:v>
                </c:pt>
                <c:pt idx="440">
                  <c:v>441</c:v>
                </c:pt>
                <c:pt idx="441">
                  <c:v>441</c:v>
                </c:pt>
                <c:pt idx="442">
                  <c:v>441</c:v>
                </c:pt>
                <c:pt idx="443">
                  <c:v>441</c:v>
                </c:pt>
                <c:pt idx="444">
                  <c:v>442</c:v>
                </c:pt>
                <c:pt idx="445">
                  <c:v>442</c:v>
                </c:pt>
                <c:pt idx="446">
                  <c:v>442</c:v>
                </c:pt>
                <c:pt idx="447">
                  <c:v>442</c:v>
                </c:pt>
                <c:pt idx="448">
                  <c:v>442</c:v>
                </c:pt>
                <c:pt idx="449">
                  <c:v>442</c:v>
                </c:pt>
                <c:pt idx="450">
                  <c:v>443</c:v>
                </c:pt>
                <c:pt idx="451">
                  <c:v>442</c:v>
                </c:pt>
                <c:pt idx="452">
                  <c:v>442</c:v>
                </c:pt>
                <c:pt idx="453">
                  <c:v>441</c:v>
                </c:pt>
                <c:pt idx="454">
                  <c:v>436</c:v>
                </c:pt>
                <c:pt idx="455">
                  <c:v>423</c:v>
                </c:pt>
                <c:pt idx="456">
                  <c:v>396</c:v>
                </c:pt>
                <c:pt idx="457">
                  <c:v>343</c:v>
                </c:pt>
                <c:pt idx="458">
                  <c:v>244</c:v>
                </c:pt>
                <c:pt idx="459">
                  <c:v>200</c:v>
                </c:pt>
                <c:pt idx="460">
                  <c:v>160</c:v>
                </c:pt>
                <c:pt idx="461">
                  <c:v>100</c:v>
                </c:pt>
                <c:pt idx="462">
                  <c:v>50</c:v>
                </c:pt>
                <c:pt idx="463">
                  <c:v>25</c:v>
                </c:pt>
                <c:pt idx="464">
                  <c:v>10</c:v>
                </c:pt>
                <c:pt idx="465">
                  <c:v>5</c:v>
                </c:pt>
                <c:pt idx="466">
                  <c:v>0</c:v>
                </c:pt>
                <c:pt idx="467">
                  <c:v>0</c:v>
                </c:pt>
                <c:pt idx="468">
                  <c:v>0</c:v>
                </c:pt>
                <c:pt idx="469">
                  <c:v>0</c:v>
                </c:pt>
                <c:pt idx="470">
                  <c:v>0</c:v>
                </c:pt>
                <c:pt idx="471">
                  <c:v>0</c:v>
                </c:pt>
                <c:pt idx="472">
                  <c:v>0</c:v>
                </c:pt>
                <c:pt idx="473">
                  <c:v>0</c:v>
                </c:pt>
                <c:pt idx="474">
                  <c:v>0</c:v>
                </c:pt>
                <c:pt idx="475">
                  <c:v>0</c:v>
                </c:pt>
                <c:pt idx="476">
                  <c:v>0</c:v>
                </c:pt>
                <c:pt idx="477">
                  <c:v>0</c:v>
                </c:pt>
                <c:pt idx="478">
                  <c:v>0</c:v>
                </c:pt>
                <c:pt idx="479">
                  <c:v>0</c:v>
                </c:pt>
                <c:pt idx="480">
                  <c:v>0</c:v>
                </c:pt>
                <c:pt idx="481">
                  <c:v>0</c:v>
                </c:pt>
                <c:pt idx="482">
                  <c:v>0</c:v>
                </c:pt>
                <c:pt idx="483">
                  <c:v>0</c:v>
                </c:pt>
                <c:pt idx="484">
                  <c:v>0</c:v>
                </c:pt>
                <c:pt idx="485">
                  <c:v>0</c:v>
                </c:pt>
                <c:pt idx="486">
                  <c:v>0</c:v>
                </c:pt>
                <c:pt idx="487">
                  <c:v>0</c:v>
                </c:pt>
                <c:pt idx="488">
                  <c:v>0</c:v>
                </c:pt>
                <c:pt idx="489">
                  <c:v>0</c:v>
                </c:pt>
                <c:pt idx="490">
                  <c:v>0</c:v>
                </c:pt>
                <c:pt idx="491">
                  <c:v>0</c:v>
                </c:pt>
                <c:pt idx="492">
                  <c:v>0</c:v>
                </c:pt>
                <c:pt idx="493">
                  <c:v>0</c:v>
                </c:pt>
                <c:pt idx="494">
                  <c:v>0</c:v>
                </c:pt>
                <c:pt idx="495">
                  <c:v>0</c:v>
                </c:pt>
                <c:pt idx="496">
                  <c:v>0</c:v>
                </c:pt>
                <c:pt idx="497">
                  <c:v>0</c:v>
                </c:pt>
                <c:pt idx="498">
                  <c:v>0</c:v>
                </c:pt>
                <c:pt idx="499">
                  <c:v>0</c:v>
                </c:pt>
                <c:pt idx="500">
                  <c:v>0</c:v>
                </c:pt>
                <c:pt idx="501">
                  <c:v>0</c:v>
                </c:pt>
                <c:pt idx="502">
                  <c:v>0</c:v>
                </c:pt>
                <c:pt idx="503">
                  <c:v>0</c:v>
                </c:pt>
                <c:pt idx="504">
                  <c:v>0</c:v>
                </c:pt>
                <c:pt idx="505">
                  <c:v>0</c:v>
                </c:pt>
                <c:pt idx="506">
                  <c:v>1</c:v>
                </c:pt>
                <c:pt idx="507">
                  <c:v>2</c:v>
                </c:pt>
                <c:pt idx="508">
                  <c:v>3</c:v>
                </c:pt>
                <c:pt idx="509">
                  <c:v>4</c:v>
                </c:pt>
                <c:pt idx="510">
                  <c:v>4</c:v>
                </c:pt>
                <c:pt idx="511">
                  <c:v>5</c:v>
                </c:pt>
                <c:pt idx="512">
                  <c:v>6</c:v>
                </c:pt>
                <c:pt idx="513">
                  <c:v>7</c:v>
                </c:pt>
                <c:pt idx="514">
                  <c:v>7</c:v>
                </c:pt>
                <c:pt idx="515">
                  <c:v>7</c:v>
                </c:pt>
                <c:pt idx="516">
                  <c:v>7</c:v>
                </c:pt>
                <c:pt idx="517">
                  <c:v>8</c:v>
                </c:pt>
                <c:pt idx="518">
                  <c:v>8</c:v>
                </c:pt>
                <c:pt idx="519">
                  <c:v>9</c:v>
                </c:pt>
                <c:pt idx="520">
                  <c:v>9</c:v>
                </c:pt>
                <c:pt idx="521">
                  <c:v>9</c:v>
                </c:pt>
                <c:pt idx="522">
                  <c:v>9</c:v>
                </c:pt>
                <c:pt idx="523">
                  <c:v>9</c:v>
                </c:pt>
                <c:pt idx="524">
                  <c:v>10</c:v>
                </c:pt>
                <c:pt idx="525">
                  <c:v>10</c:v>
                </c:pt>
                <c:pt idx="526">
                  <c:v>10</c:v>
                </c:pt>
                <c:pt idx="527">
                  <c:v>10</c:v>
                </c:pt>
                <c:pt idx="528">
                  <c:v>11</c:v>
                </c:pt>
                <c:pt idx="529">
                  <c:v>11</c:v>
                </c:pt>
                <c:pt idx="530">
                  <c:v>10</c:v>
                </c:pt>
                <c:pt idx="531">
                  <c:v>8</c:v>
                </c:pt>
                <c:pt idx="532">
                  <c:v>7</c:v>
                </c:pt>
                <c:pt idx="533">
                  <c:v>6</c:v>
                </c:pt>
                <c:pt idx="534">
                  <c:v>6</c:v>
                </c:pt>
                <c:pt idx="535">
                  <c:v>6</c:v>
                </c:pt>
                <c:pt idx="536">
                  <c:v>5</c:v>
                </c:pt>
                <c:pt idx="537">
                  <c:v>3</c:v>
                </c:pt>
                <c:pt idx="538">
                  <c:v>1</c:v>
                </c:pt>
                <c:pt idx="539">
                  <c:v>0</c:v>
                </c:pt>
              </c:numCache>
            </c:numRef>
          </c:yVal>
          <c:smooth val="1"/>
          <c:extLst>
            <c:ext xmlns:c16="http://schemas.microsoft.com/office/drawing/2014/chart" uri="{C3380CC4-5D6E-409C-BE32-E72D297353CC}">
              <c16:uniqueId val="{00000001-D0AB-0F44-A620-AB39D4B5B7AC}"/>
            </c:ext>
          </c:extLst>
        </c:ser>
        <c:ser>
          <c:idx val="3"/>
          <c:order val="2"/>
          <c:tx>
            <c:strRef>
              <c:f>'Standard '!$F$9</c:f>
              <c:strCache>
                <c:ptCount val="1"/>
                <c:pt idx="0">
                  <c:v>LAM4</c:v>
                </c:pt>
              </c:strCache>
            </c:strRef>
          </c:tx>
          <c:spPr>
            <a:ln w="12700" cap="rnd">
              <a:solidFill>
                <a:schemeClr val="tx1"/>
              </a:solidFill>
              <a:round/>
            </a:ln>
            <a:effectLst/>
          </c:spPr>
          <c:marker>
            <c:symbol val="none"/>
          </c:marker>
          <c:xVal>
            <c:numRef>
              <c:f>'Standard '!$B$251:$B$790</c:f>
              <c:numCache>
                <c:formatCode>General</c:formatCode>
                <c:ptCount val="540"/>
                <c:pt idx="0">
                  <c:v>2</c:v>
                </c:pt>
                <c:pt idx="1">
                  <c:v>2.0083299999999999</c:v>
                </c:pt>
                <c:pt idx="2">
                  <c:v>2.01667</c:v>
                </c:pt>
                <c:pt idx="3">
                  <c:v>2.0249999999999999</c:v>
                </c:pt>
                <c:pt idx="4">
                  <c:v>2.0333299999999999</c:v>
                </c:pt>
                <c:pt idx="5">
                  <c:v>2.0416699999999999</c:v>
                </c:pt>
                <c:pt idx="6">
                  <c:v>2.0499999999999998</c:v>
                </c:pt>
                <c:pt idx="7">
                  <c:v>2.0583300000000002</c:v>
                </c:pt>
                <c:pt idx="8">
                  <c:v>2.0666699999999998</c:v>
                </c:pt>
                <c:pt idx="9">
                  <c:v>2.0750000000000002</c:v>
                </c:pt>
                <c:pt idx="10">
                  <c:v>2.0833300000000001</c:v>
                </c:pt>
                <c:pt idx="11">
                  <c:v>2.0916700000000001</c:v>
                </c:pt>
                <c:pt idx="12">
                  <c:v>2.1</c:v>
                </c:pt>
                <c:pt idx="13">
                  <c:v>2.10833</c:v>
                </c:pt>
                <c:pt idx="14">
                  <c:v>2.1166700000000001</c:v>
                </c:pt>
                <c:pt idx="15">
                  <c:v>2.125</c:v>
                </c:pt>
                <c:pt idx="16">
                  <c:v>2.1333299999999999</c:v>
                </c:pt>
                <c:pt idx="17">
                  <c:v>2.14167</c:v>
                </c:pt>
                <c:pt idx="18">
                  <c:v>2.15</c:v>
                </c:pt>
                <c:pt idx="19">
                  <c:v>2.1583299999999999</c:v>
                </c:pt>
                <c:pt idx="20">
                  <c:v>2.1666699999999999</c:v>
                </c:pt>
                <c:pt idx="21">
                  <c:v>2.1749999999999998</c:v>
                </c:pt>
                <c:pt idx="22">
                  <c:v>2.1833300000000002</c:v>
                </c:pt>
                <c:pt idx="23">
                  <c:v>2.1916699999999998</c:v>
                </c:pt>
                <c:pt idx="24">
                  <c:v>2.2000000000000002</c:v>
                </c:pt>
                <c:pt idx="25">
                  <c:v>2.2083300000000001</c:v>
                </c:pt>
                <c:pt idx="26">
                  <c:v>2.2166700000000001</c:v>
                </c:pt>
                <c:pt idx="27">
                  <c:v>2.2250000000000001</c:v>
                </c:pt>
                <c:pt idx="28">
                  <c:v>2.23333</c:v>
                </c:pt>
                <c:pt idx="29">
                  <c:v>2.2416700000000001</c:v>
                </c:pt>
                <c:pt idx="30">
                  <c:v>2.25</c:v>
                </c:pt>
                <c:pt idx="31">
                  <c:v>2.2583299999999999</c:v>
                </c:pt>
                <c:pt idx="32">
                  <c:v>2.26667</c:v>
                </c:pt>
                <c:pt idx="33">
                  <c:v>2.2749999999999999</c:v>
                </c:pt>
                <c:pt idx="34">
                  <c:v>2.2833299999999999</c:v>
                </c:pt>
                <c:pt idx="35">
                  <c:v>2.2916699999999999</c:v>
                </c:pt>
                <c:pt idx="36">
                  <c:v>2.2999999999999998</c:v>
                </c:pt>
                <c:pt idx="37">
                  <c:v>2.3083300000000002</c:v>
                </c:pt>
                <c:pt idx="38">
                  <c:v>2.3166699999999998</c:v>
                </c:pt>
                <c:pt idx="39">
                  <c:v>2.3250000000000002</c:v>
                </c:pt>
                <c:pt idx="40">
                  <c:v>2.3333300000000001</c:v>
                </c:pt>
                <c:pt idx="41">
                  <c:v>2.3416700000000001</c:v>
                </c:pt>
                <c:pt idx="42">
                  <c:v>2.35</c:v>
                </c:pt>
                <c:pt idx="43">
                  <c:v>2.35833</c:v>
                </c:pt>
                <c:pt idx="44">
                  <c:v>2.3666700000000001</c:v>
                </c:pt>
                <c:pt idx="45">
                  <c:v>2.375</c:v>
                </c:pt>
                <c:pt idx="46">
                  <c:v>2.3833299999999999</c:v>
                </c:pt>
                <c:pt idx="47">
                  <c:v>2.39167</c:v>
                </c:pt>
                <c:pt idx="48">
                  <c:v>2.4</c:v>
                </c:pt>
                <c:pt idx="49">
                  <c:v>2.4083299999999999</c:v>
                </c:pt>
                <c:pt idx="50">
                  <c:v>2.4166699999999999</c:v>
                </c:pt>
                <c:pt idx="51">
                  <c:v>2.4249999999999998</c:v>
                </c:pt>
                <c:pt idx="52">
                  <c:v>2.4333300000000002</c:v>
                </c:pt>
                <c:pt idx="53">
                  <c:v>2.4416699999999998</c:v>
                </c:pt>
                <c:pt idx="54">
                  <c:v>2.4500000000000002</c:v>
                </c:pt>
                <c:pt idx="55">
                  <c:v>2.4583300000000001</c:v>
                </c:pt>
                <c:pt idx="56">
                  <c:v>2.4666700000000001</c:v>
                </c:pt>
                <c:pt idx="57">
                  <c:v>2.4750000000000001</c:v>
                </c:pt>
                <c:pt idx="58">
                  <c:v>2.48333</c:v>
                </c:pt>
                <c:pt idx="59">
                  <c:v>2.4916700000000001</c:v>
                </c:pt>
                <c:pt idx="60">
                  <c:v>2.5</c:v>
                </c:pt>
                <c:pt idx="61">
                  <c:v>2.5083299999999999</c:v>
                </c:pt>
                <c:pt idx="62">
                  <c:v>2.51667</c:v>
                </c:pt>
                <c:pt idx="63">
                  <c:v>2.5249999999999999</c:v>
                </c:pt>
                <c:pt idx="64">
                  <c:v>2.5333299999999999</c:v>
                </c:pt>
                <c:pt idx="65">
                  <c:v>2.5416699999999999</c:v>
                </c:pt>
                <c:pt idx="66">
                  <c:v>2.5499999999999998</c:v>
                </c:pt>
                <c:pt idx="67">
                  <c:v>2.5583300000000002</c:v>
                </c:pt>
                <c:pt idx="68">
                  <c:v>2.5666699999999998</c:v>
                </c:pt>
                <c:pt idx="69">
                  <c:v>2.5750000000000002</c:v>
                </c:pt>
                <c:pt idx="70">
                  <c:v>2.5833300000000001</c:v>
                </c:pt>
                <c:pt idx="71">
                  <c:v>2.5916700000000001</c:v>
                </c:pt>
                <c:pt idx="72">
                  <c:v>2.6</c:v>
                </c:pt>
                <c:pt idx="73">
                  <c:v>2.60833</c:v>
                </c:pt>
                <c:pt idx="74">
                  <c:v>2.6166700000000001</c:v>
                </c:pt>
                <c:pt idx="75">
                  <c:v>2.625</c:v>
                </c:pt>
                <c:pt idx="76">
                  <c:v>2.6333299999999999</c:v>
                </c:pt>
                <c:pt idx="77">
                  <c:v>2.64167</c:v>
                </c:pt>
                <c:pt idx="78">
                  <c:v>2.65</c:v>
                </c:pt>
                <c:pt idx="79">
                  <c:v>2.6583299999999999</c:v>
                </c:pt>
                <c:pt idx="80">
                  <c:v>2.6666699999999999</c:v>
                </c:pt>
                <c:pt idx="81">
                  <c:v>2.6749999999999998</c:v>
                </c:pt>
                <c:pt idx="82">
                  <c:v>2.6833300000000002</c:v>
                </c:pt>
                <c:pt idx="83">
                  <c:v>2.6916699999999998</c:v>
                </c:pt>
                <c:pt idx="84">
                  <c:v>2.7</c:v>
                </c:pt>
                <c:pt idx="85">
                  <c:v>2.7083300000000001</c:v>
                </c:pt>
                <c:pt idx="86">
                  <c:v>2.7166700000000001</c:v>
                </c:pt>
                <c:pt idx="87">
                  <c:v>2.7250000000000001</c:v>
                </c:pt>
                <c:pt idx="88">
                  <c:v>2.73333</c:v>
                </c:pt>
                <c:pt idx="89">
                  <c:v>2.7416700000000001</c:v>
                </c:pt>
                <c:pt idx="90">
                  <c:v>2.75</c:v>
                </c:pt>
                <c:pt idx="91">
                  <c:v>2.7583299999999999</c:v>
                </c:pt>
                <c:pt idx="92">
                  <c:v>2.76667</c:v>
                </c:pt>
                <c:pt idx="93">
                  <c:v>2.7749999999999999</c:v>
                </c:pt>
                <c:pt idx="94">
                  <c:v>2.7833299999999999</c:v>
                </c:pt>
                <c:pt idx="95">
                  <c:v>2.7916699999999999</c:v>
                </c:pt>
                <c:pt idx="96">
                  <c:v>2.8</c:v>
                </c:pt>
                <c:pt idx="97">
                  <c:v>2.8083300000000002</c:v>
                </c:pt>
                <c:pt idx="98">
                  <c:v>2.8166699999999998</c:v>
                </c:pt>
                <c:pt idx="99">
                  <c:v>2.8250000000000002</c:v>
                </c:pt>
                <c:pt idx="100">
                  <c:v>2.8333300000000001</c:v>
                </c:pt>
                <c:pt idx="101">
                  <c:v>2.8416700000000001</c:v>
                </c:pt>
                <c:pt idx="102">
                  <c:v>2.85</c:v>
                </c:pt>
                <c:pt idx="103">
                  <c:v>2.85833</c:v>
                </c:pt>
                <c:pt idx="104">
                  <c:v>2.8666700000000001</c:v>
                </c:pt>
                <c:pt idx="105">
                  <c:v>2.875</c:v>
                </c:pt>
                <c:pt idx="106">
                  <c:v>2.8833299999999999</c:v>
                </c:pt>
                <c:pt idx="107">
                  <c:v>2.89167</c:v>
                </c:pt>
                <c:pt idx="108">
                  <c:v>2.9</c:v>
                </c:pt>
                <c:pt idx="109">
                  <c:v>2.9083299999999999</c:v>
                </c:pt>
                <c:pt idx="110">
                  <c:v>2.9166699999999999</c:v>
                </c:pt>
                <c:pt idx="111">
                  <c:v>2.9249999999999998</c:v>
                </c:pt>
                <c:pt idx="112">
                  <c:v>2.9333300000000002</c:v>
                </c:pt>
                <c:pt idx="113">
                  <c:v>2.9416699999999998</c:v>
                </c:pt>
                <c:pt idx="114">
                  <c:v>2.95</c:v>
                </c:pt>
                <c:pt idx="115">
                  <c:v>2.9583300000000001</c:v>
                </c:pt>
                <c:pt idx="116">
                  <c:v>2.9666700000000001</c:v>
                </c:pt>
                <c:pt idx="117">
                  <c:v>2.9750000000000001</c:v>
                </c:pt>
                <c:pt idx="118">
                  <c:v>2.98333</c:v>
                </c:pt>
                <c:pt idx="119">
                  <c:v>2.9916700000000001</c:v>
                </c:pt>
                <c:pt idx="120">
                  <c:v>3</c:v>
                </c:pt>
                <c:pt idx="121">
                  <c:v>3.0083299999999999</c:v>
                </c:pt>
                <c:pt idx="122">
                  <c:v>3.01667</c:v>
                </c:pt>
                <c:pt idx="123">
                  <c:v>3.0249999999999999</c:v>
                </c:pt>
                <c:pt idx="124">
                  <c:v>3.0333299999999999</c:v>
                </c:pt>
                <c:pt idx="125">
                  <c:v>3.0416699999999999</c:v>
                </c:pt>
                <c:pt idx="126">
                  <c:v>3.05</c:v>
                </c:pt>
                <c:pt idx="127">
                  <c:v>3.0583300000000002</c:v>
                </c:pt>
                <c:pt idx="128">
                  <c:v>3.0666699999999998</c:v>
                </c:pt>
                <c:pt idx="129">
                  <c:v>3.0750000000000002</c:v>
                </c:pt>
                <c:pt idx="130">
                  <c:v>3.0833300000000001</c:v>
                </c:pt>
                <c:pt idx="131">
                  <c:v>3.0916700000000001</c:v>
                </c:pt>
                <c:pt idx="132">
                  <c:v>3.1</c:v>
                </c:pt>
                <c:pt idx="133">
                  <c:v>3.10833</c:v>
                </c:pt>
                <c:pt idx="134">
                  <c:v>3.1166700000000001</c:v>
                </c:pt>
                <c:pt idx="135">
                  <c:v>3.125</c:v>
                </c:pt>
                <c:pt idx="136">
                  <c:v>3.1333299999999999</c:v>
                </c:pt>
                <c:pt idx="137">
                  <c:v>3.14167</c:v>
                </c:pt>
                <c:pt idx="138">
                  <c:v>3.15</c:v>
                </c:pt>
                <c:pt idx="139">
                  <c:v>3.1583299999999999</c:v>
                </c:pt>
                <c:pt idx="140">
                  <c:v>3.1666699999999999</c:v>
                </c:pt>
                <c:pt idx="141">
                  <c:v>3.1749999999999998</c:v>
                </c:pt>
                <c:pt idx="142">
                  <c:v>3.1833300000000002</c:v>
                </c:pt>
                <c:pt idx="143">
                  <c:v>3.1916699999999998</c:v>
                </c:pt>
                <c:pt idx="144">
                  <c:v>3.2</c:v>
                </c:pt>
                <c:pt idx="145">
                  <c:v>3.2083300000000001</c:v>
                </c:pt>
                <c:pt idx="146">
                  <c:v>3.2166700000000001</c:v>
                </c:pt>
                <c:pt idx="147">
                  <c:v>3.2250000000000001</c:v>
                </c:pt>
                <c:pt idx="148">
                  <c:v>3.23333</c:v>
                </c:pt>
                <c:pt idx="149">
                  <c:v>3.2416700000000001</c:v>
                </c:pt>
                <c:pt idx="150">
                  <c:v>3.25</c:v>
                </c:pt>
                <c:pt idx="151">
                  <c:v>3.2583299999999999</c:v>
                </c:pt>
                <c:pt idx="152">
                  <c:v>3.26667</c:v>
                </c:pt>
                <c:pt idx="153">
                  <c:v>3.2749999999999999</c:v>
                </c:pt>
                <c:pt idx="154">
                  <c:v>3.2833299999999999</c:v>
                </c:pt>
                <c:pt idx="155">
                  <c:v>3.2916699999999999</c:v>
                </c:pt>
                <c:pt idx="156">
                  <c:v>3.3</c:v>
                </c:pt>
                <c:pt idx="157">
                  <c:v>3.3083300000000002</c:v>
                </c:pt>
                <c:pt idx="158">
                  <c:v>3.3166699999999998</c:v>
                </c:pt>
                <c:pt idx="159">
                  <c:v>3.3250000000000002</c:v>
                </c:pt>
                <c:pt idx="160">
                  <c:v>3.3333300000000001</c:v>
                </c:pt>
                <c:pt idx="161">
                  <c:v>3.3416700000000001</c:v>
                </c:pt>
                <c:pt idx="162">
                  <c:v>3.35</c:v>
                </c:pt>
                <c:pt idx="163">
                  <c:v>3.35833</c:v>
                </c:pt>
                <c:pt idx="164">
                  <c:v>3.3666700000000001</c:v>
                </c:pt>
                <c:pt idx="165">
                  <c:v>3.375</c:v>
                </c:pt>
                <c:pt idx="166">
                  <c:v>3.3833299999999999</c:v>
                </c:pt>
                <c:pt idx="167">
                  <c:v>3.39167</c:v>
                </c:pt>
                <c:pt idx="168">
                  <c:v>3.4</c:v>
                </c:pt>
                <c:pt idx="169">
                  <c:v>3.4083299999999999</c:v>
                </c:pt>
                <c:pt idx="170">
                  <c:v>3.4166699999999999</c:v>
                </c:pt>
                <c:pt idx="171">
                  <c:v>3.4249999999999998</c:v>
                </c:pt>
                <c:pt idx="172">
                  <c:v>3.4333300000000002</c:v>
                </c:pt>
                <c:pt idx="173">
                  <c:v>3.4416699999999998</c:v>
                </c:pt>
                <c:pt idx="174">
                  <c:v>3.45</c:v>
                </c:pt>
                <c:pt idx="175">
                  <c:v>3.4583300000000001</c:v>
                </c:pt>
                <c:pt idx="176">
                  <c:v>3.4666700000000001</c:v>
                </c:pt>
                <c:pt idx="177">
                  <c:v>3.4750000000000001</c:v>
                </c:pt>
                <c:pt idx="178">
                  <c:v>3.48333</c:v>
                </c:pt>
                <c:pt idx="179">
                  <c:v>3.4916700000000001</c:v>
                </c:pt>
                <c:pt idx="180">
                  <c:v>3.5</c:v>
                </c:pt>
                <c:pt idx="181">
                  <c:v>3.5083299999999999</c:v>
                </c:pt>
                <c:pt idx="182">
                  <c:v>3.51667</c:v>
                </c:pt>
                <c:pt idx="183">
                  <c:v>3.5249999999999999</c:v>
                </c:pt>
                <c:pt idx="184">
                  <c:v>3.5333299999999999</c:v>
                </c:pt>
                <c:pt idx="185">
                  <c:v>3.5416699999999999</c:v>
                </c:pt>
                <c:pt idx="186">
                  <c:v>3.55</c:v>
                </c:pt>
                <c:pt idx="187">
                  <c:v>3.5583300000000002</c:v>
                </c:pt>
                <c:pt idx="188">
                  <c:v>3.5666699999999998</c:v>
                </c:pt>
                <c:pt idx="189">
                  <c:v>3.5750000000000002</c:v>
                </c:pt>
                <c:pt idx="190">
                  <c:v>3.5833300000000001</c:v>
                </c:pt>
                <c:pt idx="191">
                  <c:v>3.5916700000000001</c:v>
                </c:pt>
                <c:pt idx="192">
                  <c:v>3.6</c:v>
                </c:pt>
                <c:pt idx="193">
                  <c:v>3.60833</c:v>
                </c:pt>
                <c:pt idx="194">
                  <c:v>3.6166700000000001</c:v>
                </c:pt>
                <c:pt idx="195">
                  <c:v>3.625</c:v>
                </c:pt>
                <c:pt idx="196">
                  <c:v>3.6333299999999999</c:v>
                </c:pt>
                <c:pt idx="197">
                  <c:v>3.64167</c:v>
                </c:pt>
                <c:pt idx="198">
                  <c:v>3.65</c:v>
                </c:pt>
                <c:pt idx="199">
                  <c:v>3.6583299999999999</c:v>
                </c:pt>
                <c:pt idx="200">
                  <c:v>3.6666699999999999</c:v>
                </c:pt>
                <c:pt idx="201">
                  <c:v>3.6749999999999998</c:v>
                </c:pt>
                <c:pt idx="202">
                  <c:v>3.6833300000000002</c:v>
                </c:pt>
                <c:pt idx="203">
                  <c:v>3.6916699999999998</c:v>
                </c:pt>
                <c:pt idx="204">
                  <c:v>3.7</c:v>
                </c:pt>
                <c:pt idx="205">
                  <c:v>3.7083300000000001</c:v>
                </c:pt>
                <c:pt idx="206">
                  <c:v>3.7166700000000001</c:v>
                </c:pt>
                <c:pt idx="207">
                  <c:v>3.7250000000000001</c:v>
                </c:pt>
                <c:pt idx="208">
                  <c:v>3.73333</c:v>
                </c:pt>
                <c:pt idx="209">
                  <c:v>3.7416700000000001</c:v>
                </c:pt>
                <c:pt idx="210">
                  <c:v>3.75</c:v>
                </c:pt>
                <c:pt idx="211">
                  <c:v>3.7583299999999999</c:v>
                </c:pt>
                <c:pt idx="212">
                  <c:v>3.76667</c:v>
                </c:pt>
                <c:pt idx="213">
                  <c:v>3.7749999999999999</c:v>
                </c:pt>
                <c:pt idx="214">
                  <c:v>3.7833299999999999</c:v>
                </c:pt>
                <c:pt idx="215">
                  <c:v>3.7916699999999999</c:v>
                </c:pt>
                <c:pt idx="216">
                  <c:v>3.8</c:v>
                </c:pt>
                <c:pt idx="217">
                  <c:v>3.8083300000000002</c:v>
                </c:pt>
                <c:pt idx="218">
                  <c:v>3.8166699999999998</c:v>
                </c:pt>
                <c:pt idx="219">
                  <c:v>3.8250000000000002</c:v>
                </c:pt>
                <c:pt idx="220">
                  <c:v>3.8333300000000001</c:v>
                </c:pt>
                <c:pt idx="221">
                  <c:v>3.8416700000000001</c:v>
                </c:pt>
                <c:pt idx="222">
                  <c:v>3.85</c:v>
                </c:pt>
                <c:pt idx="223">
                  <c:v>3.85833</c:v>
                </c:pt>
                <c:pt idx="224">
                  <c:v>3.8666700000000001</c:v>
                </c:pt>
                <c:pt idx="225">
                  <c:v>3.875</c:v>
                </c:pt>
                <c:pt idx="226">
                  <c:v>3.8833299999999999</c:v>
                </c:pt>
                <c:pt idx="227">
                  <c:v>3.89167</c:v>
                </c:pt>
                <c:pt idx="228">
                  <c:v>3.9</c:v>
                </c:pt>
                <c:pt idx="229">
                  <c:v>3.9083299999999999</c:v>
                </c:pt>
                <c:pt idx="230">
                  <c:v>3.9166699999999999</c:v>
                </c:pt>
                <c:pt idx="231">
                  <c:v>3.9249999999999998</c:v>
                </c:pt>
                <c:pt idx="232">
                  <c:v>3.9333300000000002</c:v>
                </c:pt>
                <c:pt idx="233">
                  <c:v>3.9416699999999998</c:v>
                </c:pt>
                <c:pt idx="234">
                  <c:v>3.95</c:v>
                </c:pt>
                <c:pt idx="235">
                  <c:v>3.9583300000000001</c:v>
                </c:pt>
                <c:pt idx="236">
                  <c:v>3.9666700000000001</c:v>
                </c:pt>
                <c:pt idx="237">
                  <c:v>3.9750000000000001</c:v>
                </c:pt>
                <c:pt idx="238">
                  <c:v>3.98333</c:v>
                </c:pt>
                <c:pt idx="239">
                  <c:v>3.9916700000000001</c:v>
                </c:pt>
                <c:pt idx="240">
                  <c:v>4</c:v>
                </c:pt>
                <c:pt idx="241">
                  <c:v>4.0083299999999999</c:v>
                </c:pt>
                <c:pt idx="242">
                  <c:v>4.0166700000000004</c:v>
                </c:pt>
                <c:pt idx="243">
                  <c:v>4.0250000000000004</c:v>
                </c:pt>
                <c:pt idx="244">
                  <c:v>4.0333300000000003</c:v>
                </c:pt>
                <c:pt idx="245">
                  <c:v>4.0416699999999999</c:v>
                </c:pt>
                <c:pt idx="246">
                  <c:v>4.05</c:v>
                </c:pt>
                <c:pt idx="247">
                  <c:v>4.0583299999999998</c:v>
                </c:pt>
                <c:pt idx="248">
                  <c:v>4.0666700000000002</c:v>
                </c:pt>
                <c:pt idx="249">
                  <c:v>4.0750000000000002</c:v>
                </c:pt>
                <c:pt idx="250">
                  <c:v>4.0833300000000001</c:v>
                </c:pt>
                <c:pt idx="251">
                  <c:v>4.0916699999999997</c:v>
                </c:pt>
                <c:pt idx="252">
                  <c:v>4.0999999999999996</c:v>
                </c:pt>
                <c:pt idx="253">
                  <c:v>4.1083299999999996</c:v>
                </c:pt>
                <c:pt idx="254">
                  <c:v>4.1166700000000001</c:v>
                </c:pt>
                <c:pt idx="255">
                  <c:v>4.125</c:v>
                </c:pt>
                <c:pt idx="256">
                  <c:v>4.1333299999999999</c:v>
                </c:pt>
                <c:pt idx="257">
                  <c:v>4.1416700000000004</c:v>
                </c:pt>
                <c:pt idx="258">
                  <c:v>4.1500000000000004</c:v>
                </c:pt>
                <c:pt idx="259">
                  <c:v>4.1583300000000003</c:v>
                </c:pt>
                <c:pt idx="260">
                  <c:v>4.1666699999999999</c:v>
                </c:pt>
                <c:pt idx="261">
                  <c:v>4.1749999999999998</c:v>
                </c:pt>
                <c:pt idx="262">
                  <c:v>4.1833299999999998</c:v>
                </c:pt>
                <c:pt idx="263">
                  <c:v>4.1916700000000002</c:v>
                </c:pt>
                <c:pt idx="264">
                  <c:v>4.2</c:v>
                </c:pt>
                <c:pt idx="265">
                  <c:v>4.2083300000000001</c:v>
                </c:pt>
                <c:pt idx="266">
                  <c:v>4.2166699999999997</c:v>
                </c:pt>
                <c:pt idx="267">
                  <c:v>4.2249999999999996</c:v>
                </c:pt>
                <c:pt idx="268">
                  <c:v>4.2333299999999996</c:v>
                </c:pt>
                <c:pt idx="269">
                  <c:v>4.2416700000000001</c:v>
                </c:pt>
                <c:pt idx="270">
                  <c:v>4.25</c:v>
                </c:pt>
                <c:pt idx="271">
                  <c:v>4.2583299999999999</c:v>
                </c:pt>
                <c:pt idx="272">
                  <c:v>4.2666700000000004</c:v>
                </c:pt>
                <c:pt idx="273">
                  <c:v>4.2750000000000004</c:v>
                </c:pt>
                <c:pt idx="274">
                  <c:v>4.2833300000000003</c:v>
                </c:pt>
                <c:pt idx="275">
                  <c:v>4.2916699999999999</c:v>
                </c:pt>
                <c:pt idx="276">
                  <c:v>4.3</c:v>
                </c:pt>
                <c:pt idx="277">
                  <c:v>4.3083299999999998</c:v>
                </c:pt>
                <c:pt idx="278">
                  <c:v>4.3166700000000002</c:v>
                </c:pt>
                <c:pt idx="279">
                  <c:v>4.3250000000000002</c:v>
                </c:pt>
                <c:pt idx="280">
                  <c:v>4.3333300000000001</c:v>
                </c:pt>
                <c:pt idx="281">
                  <c:v>4.3416699999999997</c:v>
                </c:pt>
                <c:pt idx="282">
                  <c:v>4.3499999999999996</c:v>
                </c:pt>
                <c:pt idx="283">
                  <c:v>4.3583299999999996</c:v>
                </c:pt>
                <c:pt idx="284">
                  <c:v>4.3666700000000001</c:v>
                </c:pt>
                <c:pt idx="285">
                  <c:v>4.375</c:v>
                </c:pt>
                <c:pt idx="286">
                  <c:v>4.3833299999999999</c:v>
                </c:pt>
                <c:pt idx="287">
                  <c:v>4.3916700000000004</c:v>
                </c:pt>
                <c:pt idx="288">
                  <c:v>4.4000000000000004</c:v>
                </c:pt>
                <c:pt idx="289">
                  <c:v>4.4083300000000003</c:v>
                </c:pt>
                <c:pt idx="290">
                  <c:v>4.4166699999999999</c:v>
                </c:pt>
                <c:pt idx="291">
                  <c:v>4.4249999999999998</c:v>
                </c:pt>
                <c:pt idx="292">
                  <c:v>4.4333299999999998</c:v>
                </c:pt>
                <c:pt idx="293">
                  <c:v>4.4416700000000002</c:v>
                </c:pt>
                <c:pt idx="294">
                  <c:v>4.45</c:v>
                </c:pt>
                <c:pt idx="295">
                  <c:v>4.4583300000000001</c:v>
                </c:pt>
                <c:pt idx="296">
                  <c:v>4.4666699999999997</c:v>
                </c:pt>
                <c:pt idx="297">
                  <c:v>4.4749999999999996</c:v>
                </c:pt>
                <c:pt idx="298">
                  <c:v>4.4833299999999996</c:v>
                </c:pt>
                <c:pt idx="299">
                  <c:v>4.4916700000000001</c:v>
                </c:pt>
                <c:pt idx="300">
                  <c:v>4.5</c:v>
                </c:pt>
                <c:pt idx="301">
                  <c:v>4.5083299999999999</c:v>
                </c:pt>
                <c:pt idx="302">
                  <c:v>4.5166700000000004</c:v>
                </c:pt>
                <c:pt idx="303">
                  <c:v>4.5250000000000004</c:v>
                </c:pt>
                <c:pt idx="304">
                  <c:v>4.5333300000000003</c:v>
                </c:pt>
                <c:pt idx="305">
                  <c:v>4.5416699999999999</c:v>
                </c:pt>
                <c:pt idx="306">
                  <c:v>4.55</c:v>
                </c:pt>
                <c:pt idx="307">
                  <c:v>4.5583299999999998</c:v>
                </c:pt>
                <c:pt idx="308">
                  <c:v>4.5666700000000002</c:v>
                </c:pt>
                <c:pt idx="309">
                  <c:v>4.5750000000000002</c:v>
                </c:pt>
                <c:pt idx="310">
                  <c:v>4.5833300000000001</c:v>
                </c:pt>
                <c:pt idx="311">
                  <c:v>4.5916699999999997</c:v>
                </c:pt>
                <c:pt idx="312">
                  <c:v>4.5999999999999996</c:v>
                </c:pt>
                <c:pt idx="313">
                  <c:v>4.6083299999999996</c:v>
                </c:pt>
                <c:pt idx="314">
                  <c:v>4.6166700000000001</c:v>
                </c:pt>
                <c:pt idx="315">
                  <c:v>4.625</c:v>
                </c:pt>
                <c:pt idx="316">
                  <c:v>4.6333299999999999</c:v>
                </c:pt>
                <c:pt idx="317">
                  <c:v>4.6416700000000004</c:v>
                </c:pt>
                <c:pt idx="318">
                  <c:v>4.6500000000000004</c:v>
                </c:pt>
                <c:pt idx="319">
                  <c:v>4.6583300000000003</c:v>
                </c:pt>
                <c:pt idx="320">
                  <c:v>4.6666699999999999</c:v>
                </c:pt>
                <c:pt idx="321">
                  <c:v>4.6749999999999998</c:v>
                </c:pt>
                <c:pt idx="322">
                  <c:v>4.6833299999999998</c:v>
                </c:pt>
                <c:pt idx="323">
                  <c:v>4.6916700000000002</c:v>
                </c:pt>
                <c:pt idx="324">
                  <c:v>4.7</c:v>
                </c:pt>
                <c:pt idx="325">
                  <c:v>4.7083300000000001</c:v>
                </c:pt>
                <c:pt idx="326">
                  <c:v>4.7166699999999997</c:v>
                </c:pt>
                <c:pt idx="327">
                  <c:v>4.7249999999999996</c:v>
                </c:pt>
                <c:pt idx="328">
                  <c:v>4.7333299999999996</c:v>
                </c:pt>
                <c:pt idx="329">
                  <c:v>4.7416700000000001</c:v>
                </c:pt>
                <c:pt idx="330">
                  <c:v>4.75</c:v>
                </c:pt>
                <c:pt idx="331">
                  <c:v>4.7583299999999999</c:v>
                </c:pt>
                <c:pt idx="332">
                  <c:v>4.7666700000000004</c:v>
                </c:pt>
                <c:pt idx="333">
                  <c:v>4.7750000000000004</c:v>
                </c:pt>
                <c:pt idx="334">
                  <c:v>4.7833300000000003</c:v>
                </c:pt>
                <c:pt idx="335">
                  <c:v>4.7916699999999999</c:v>
                </c:pt>
                <c:pt idx="336">
                  <c:v>4.8</c:v>
                </c:pt>
                <c:pt idx="337">
                  <c:v>4.8083299999999998</c:v>
                </c:pt>
                <c:pt idx="338">
                  <c:v>4.8166700000000002</c:v>
                </c:pt>
                <c:pt idx="339">
                  <c:v>4.8250000000000002</c:v>
                </c:pt>
                <c:pt idx="340">
                  <c:v>4.8333300000000001</c:v>
                </c:pt>
                <c:pt idx="341">
                  <c:v>4.8416699999999997</c:v>
                </c:pt>
                <c:pt idx="342">
                  <c:v>4.8499999999999996</c:v>
                </c:pt>
                <c:pt idx="343">
                  <c:v>4.8583299999999996</c:v>
                </c:pt>
                <c:pt idx="344">
                  <c:v>4.8666700000000001</c:v>
                </c:pt>
                <c:pt idx="345">
                  <c:v>4.875</c:v>
                </c:pt>
                <c:pt idx="346">
                  <c:v>4.8833299999999999</c:v>
                </c:pt>
                <c:pt idx="347">
                  <c:v>4.8916700000000004</c:v>
                </c:pt>
                <c:pt idx="348">
                  <c:v>4.9000000000000004</c:v>
                </c:pt>
                <c:pt idx="349">
                  <c:v>4.9083300000000003</c:v>
                </c:pt>
                <c:pt idx="350">
                  <c:v>4.9166699999999999</c:v>
                </c:pt>
                <c:pt idx="351">
                  <c:v>4.9249999999999998</c:v>
                </c:pt>
                <c:pt idx="352">
                  <c:v>4.9333299999999998</c:v>
                </c:pt>
                <c:pt idx="353">
                  <c:v>4.9416700000000002</c:v>
                </c:pt>
                <c:pt idx="354">
                  <c:v>4.95</c:v>
                </c:pt>
                <c:pt idx="355">
                  <c:v>4.9583300000000001</c:v>
                </c:pt>
                <c:pt idx="356">
                  <c:v>4.9666699999999997</c:v>
                </c:pt>
                <c:pt idx="357">
                  <c:v>4.9749999999999996</c:v>
                </c:pt>
                <c:pt idx="358">
                  <c:v>4.9833299999999996</c:v>
                </c:pt>
                <c:pt idx="359">
                  <c:v>4.9916700000000001</c:v>
                </c:pt>
                <c:pt idx="360">
                  <c:v>5</c:v>
                </c:pt>
                <c:pt idx="361">
                  <c:v>5.0083299999999999</c:v>
                </c:pt>
                <c:pt idx="362">
                  <c:v>5.0166700000000004</c:v>
                </c:pt>
                <c:pt idx="363">
                  <c:v>5.0250000000000004</c:v>
                </c:pt>
                <c:pt idx="364">
                  <c:v>5.0333300000000003</c:v>
                </c:pt>
                <c:pt idx="365">
                  <c:v>5.0416699999999999</c:v>
                </c:pt>
                <c:pt idx="366">
                  <c:v>5.05</c:v>
                </c:pt>
                <c:pt idx="367">
                  <c:v>5.0583299999999998</c:v>
                </c:pt>
                <c:pt idx="368">
                  <c:v>5.0666700000000002</c:v>
                </c:pt>
                <c:pt idx="369">
                  <c:v>5.0750000000000002</c:v>
                </c:pt>
                <c:pt idx="370">
                  <c:v>5.0833300000000001</c:v>
                </c:pt>
                <c:pt idx="371">
                  <c:v>5.0916699999999997</c:v>
                </c:pt>
                <c:pt idx="372">
                  <c:v>5.0999999999999996</c:v>
                </c:pt>
                <c:pt idx="373">
                  <c:v>5.1083299999999996</c:v>
                </c:pt>
                <c:pt idx="374">
                  <c:v>5.1166700000000001</c:v>
                </c:pt>
                <c:pt idx="375">
                  <c:v>5.125</c:v>
                </c:pt>
                <c:pt idx="376">
                  <c:v>5.1333299999999999</c:v>
                </c:pt>
                <c:pt idx="377">
                  <c:v>5.1416700000000004</c:v>
                </c:pt>
                <c:pt idx="378">
                  <c:v>5.15</c:v>
                </c:pt>
                <c:pt idx="379">
                  <c:v>5.1583300000000003</c:v>
                </c:pt>
                <c:pt idx="380">
                  <c:v>5.1666699999999999</c:v>
                </c:pt>
                <c:pt idx="381">
                  <c:v>5.1749999999999998</c:v>
                </c:pt>
                <c:pt idx="382">
                  <c:v>5.1833299999999998</c:v>
                </c:pt>
                <c:pt idx="383">
                  <c:v>5.1916700000000002</c:v>
                </c:pt>
                <c:pt idx="384">
                  <c:v>5.2</c:v>
                </c:pt>
                <c:pt idx="385">
                  <c:v>5.2083300000000001</c:v>
                </c:pt>
                <c:pt idx="386">
                  <c:v>5.2166699999999997</c:v>
                </c:pt>
                <c:pt idx="387">
                  <c:v>5.2249999999999996</c:v>
                </c:pt>
                <c:pt idx="388">
                  <c:v>5.2333299999999996</c:v>
                </c:pt>
                <c:pt idx="389">
                  <c:v>5.2416700000000001</c:v>
                </c:pt>
                <c:pt idx="390">
                  <c:v>5.25</c:v>
                </c:pt>
                <c:pt idx="391">
                  <c:v>5.2583299999999999</c:v>
                </c:pt>
                <c:pt idx="392">
                  <c:v>5.2666700000000004</c:v>
                </c:pt>
                <c:pt idx="393">
                  <c:v>5.2750000000000004</c:v>
                </c:pt>
                <c:pt idx="394">
                  <c:v>5.2833300000000003</c:v>
                </c:pt>
                <c:pt idx="395">
                  <c:v>5.2916699999999999</c:v>
                </c:pt>
                <c:pt idx="396">
                  <c:v>5.3</c:v>
                </c:pt>
                <c:pt idx="397">
                  <c:v>5.3083299999999998</c:v>
                </c:pt>
                <c:pt idx="398">
                  <c:v>5.3166700000000002</c:v>
                </c:pt>
                <c:pt idx="399">
                  <c:v>5.3250000000000002</c:v>
                </c:pt>
                <c:pt idx="400">
                  <c:v>5.3333300000000001</c:v>
                </c:pt>
                <c:pt idx="401">
                  <c:v>5.3416699999999997</c:v>
                </c:pt>
                <c:pt idx="402">
                  <c:v>5.35</c:v>
                </c:pt>
                <c:pt idx="403">
                  <c:v>5.3583299999999996</c:v>
                </c:pt>
                <c:pt idx="404">
                  <c:v>5.3666700000000001</c:v>
                </c:pt>
                <c:pt idx="405">
                  <c:v>5.375</c:v>
                </c:pt>
                <c:pt idx="406">
                  <c:v>5.3833299999999999</c:v>
                </c:pt>
                <c:pt idx="407">
                  <c:v>5.3916700000000004</c:v>
                </c:pt>
                <c:pt idx="408">
                  <c:v>5.4</c:v>
                </c:pt>
                <c:pt idx="409">
                  <c:v>5.4083300000000003</c:v>
                </c:pt>
                <c:pt idx="410">
                  <c:v>5.4166699999999999</c:v>
                </c:pt>
                <c:pt idx="411">
                  <c:v>5.4249999999999998</c:v>
                </c:pt>
                <c:pt idx="412">
                  <c:v>5.4333299999999998</c:v>
                </c:pt>
                <c:pt idx="413">
                  <c:v>5.4416700000000002</c:v>
                </c:pt>
                <c:pt idx="414">
                  <c:v>5.45</c:v>
                </c:pt>
                <c:pt idx="415">
                  <c:v>5.4583300000000001</c:v>
                </c:pt>
                <c:pt idx="416">
                  <c:v>5.4666699999999997</c:v>
                </c:pt>
                <c:pt idx="417">
                  <c:v>5.4749999999999996</c:v>
                </c:pt>
                <c:pt idx="418">
                  <c:v>5.4833299999999996</c:v>
                </c:pt>
                <c:pt idx="419">
                  <c:v>5.4916700000000001</c:v>
                </c:pt>
                <c:pt idx="420">
                  <c:v>5.5</c:v>
                </c:pt>
                <c:pt idx="421">
                  <c:v>5.5083299999999999</c:v>
                </c:pt>
                <c:pt idx="422">
                  <c:v>5.5166700000000004</c:v>
                </c:pt>
                <c:pt idx="423">
                  <c:v>5.5250000000000004</c:v>
                </c:pt>
                <c:pt idx="424">
                  <c:v>5.5333300000000003</c:v>
                </c:pt>
                <c:pt idx="425">
                  <c:v>5.5416699999999999</c:v>
                </c:pt>
                <c:pt idx="426">
                  <c:v>5.55</c:v>
                </c:pt>
                <c:pt idx="427">
                  <c:v>5.5583299999999998</c:v>
                </c:pt>
                <c:pt idx="428">
                  <c:v>5.5666700000000002</c:v>
                </c:pt>
                <c:pt idx="429">
                  <c:v>5.5750000000000002</c:v>
                </c:pt>
                <c:pt idx="430">
                  <c:v>5.5833300000000001</c:v>
                </c:pt>
                <c:pt idx="431">
                  <c:v>5.5916699999999997</c:v>
                </c:pt>
                <c:pt idx="432">
                  <c:v>5.6</c:v>
                </c:pt>
                <c:pt idx="433">
                  <c:v>5.6083299999999996</c:v>
                </c:pt>
                <c:pt idx="434">
                  <c:v>5.6166700000000001</c:v>
                </c:pt>
                <c:pt idx="435">
                  <c:v>5.625</c:v>
                </c:pt>
                <c:pt idx="436">
                  <c:v>5.6333299999999999</c:v>
                </c:pt>
                <c:pt idx="437">
                  <c:v>5.6416700000000004</c:v>
                </c:pt>
                <c:pt idx="438">
                  <c:v>5.65</c:v>
                </c:pt>
                <c:pt idx="439">
                  <c:v>5.6583300000000003</c:v>
                </c:pt>
                <c:pt idx="440">
                  <c:v>5.6666699999999999</c:v>
                </c:pt>
                <c:pt idx="441">
                  <c:v>5.6749999999999998</c:v>
                </c:pt>
                <c:pt idx="442">
                  <c:v>5.6833299999999998</c:v>
                </c:pt>
                <c:pt idx="443">
                  <c:v>5.6916700000000002</c:v>
                </c:pt>
                <c:pt idx="444">
                  <c:v>5.7</c:v>
                </c:pt>
                <c:pt idx="445">
                  <c:v>5.7083300000000001</c:v>
                </c:pt>
                <c:pt idx="446">
                  <c:v>5.7166699999999997</c:v>
                </c:pt>
                <c:pt idx="447">
                  <c:v>5.7249999999999996</c:v>
                </c:pt>
                <c:pt idx="448">
                  <c:v>5.7333299999999996</c:v>
                </c:pt>
                <c:pt idx="449">
                  <c:v>5.7416700000000001</c:v>
                </c:pt>
                <c:pt idx="450">
                  <c:v>5.75</c:v>
                </c:pt>
                <c:pt idx="451">
                  <c:v>5.7583299999999999</c:v>
                </c:pt>
                <c:pt idx="452">
                  <c:v>5.7666700000000004</c:v>
                </c:pt>
                <c:pt idx="453">
                  <c:v>5.7750000000000004</c:v>
                </c:pt>
                <c:pt idx="454">
                  <c:v>5.7833300000000003</c:v>
                </c:pt>
                <c:pt idx="455">
                  <c:v>5.7916699999999999</c:v>
                </c:pt>
                <c:pt idx="456">
                  <c:v>5.8</c:v>
                </c:pt>
                <c:pt idx="457">
                  <c:v>5.8083299999999998</c:v>
                </c:pt>
                <c:pt idx="458">
                  <c:v>5.8166700000000002</c:v>
                </c:pt>
                <c:pt idx="459">
                  <c:v>5.8250000000000002</c:v>
                </c:pt>
                <c:pt idx="460">
                  <c:v>5.8333300000000001</c:v>
                </c:pt>
                <c:pt idx="461">
                  <c:v>5.8416699999999997</c:v>
                </c:pt>
                <c:pt idx="462">
                  <c:v>5.85</c:v>
                </c:pt>
                <c:pt idx="463">
                  <c:v>5.8583299999999996</c:v>
                </c:pt>
                <c:pt idx="464">
                  <c:v>5.8666700000000001</c:v>
                </c:pt>
                <c:pt idx="465">
                  <c:v>5.875</c:v>
                </c:pt>
                <c:pt idx="466">
                  <c:v>5.8833299999999999</c:v>
                </c:pt>
                <c:pt idx="467">
                  <c:v>5.8916700000000004</c:v>
                </c:pt>
                <c:pt idx="468">
                  <c:v>5.9</c:v>
                </c:pt>
                <c:pt idx="469">
                  <c:v>5.9083300000000003</c:v>
                </c:pt>
                <c:pt idx="470">
                  <c:v>5.9166699999999999</c:v>
                </c:pt>
                <c:pt idx="471">
                  <c:v>5.9249999999999998</c:v>
                </c:pt>
                <c:pt idx="472">
                  <c:v>5.9333299999999998</c:v>
                </c:pt>
                <c:pt idx="473">
                  <c:v>5.9416700000000002</c:v>
                </c:pt>
                <c:pt idx="474">
                  <c:v>5.95</c:v>
                </c:pt>
                <c:pt idx="475">
                  <c:v>5.9583300000000001</c:v>
                </c:pt>
                <c:pt idx="476">
                  <c:v>5.9666699999999997</c:v>
                </c:pt>
                <c:pt idx="477">
                  <c:v>5.9749999999999996</c:v>
                </c:pt>
                <c:pt idx="478">
                  <c:v>5.9833299999999996</c:v>
                </c:pt>
                <c:pt idx="479">
                  <c:v>5.9916700000000001</c:v>
                </c:pt>
                <c:pt idx="480">
                  <c:v>6</c:v>
                </c:pt>
                <c:pt idx="481">
                  <c:v>6.0083299999999999</c:v>
                </c:pt>
                <c:pt idx="482">
                  <c:v>6.0166700000000004</c:v>
                </c:pt>
                <c:pt idx="483">
                  <c:v>6.0250000000000004</c:v>
                </c:pt>
                <c:pt idx="484">
                  <c:v>6.0333300000000003</c:v>
                </c:pt>
                <c:pt idx="485">
                  <c:v>6.0416699999999999</c:v>
                </c:pt>
                <c:pt idx="486">
                  <c:v>6.05</c:v>
                </c:pt>
                <c:pt idx="487">
                  <c:v>6.0583299999999998</c:v>
                </c:pt>
                <c:pt idx="488">
                  <c:v>6.0666700000000002</c:v>
                </c:pt>
                <c:pt idx="489">
                  <c:v>6.0750000000000002</c:v>
                </c:pt>
                <c:pt idx="490">
                  <c:v>6.0833300000000001</c:v>
                </c:pt>
                <c:pt idx="491">
                  <c:v>6.0916699999999997</c:v>
                </c:pt>
                <c:pt idx="492">
                  <c:v>6.1</c:v>
                </c:pt>
                <c:pt idx="493">
                  <c:v>6.1083299999999996</c:v>
                </c:pt>
                <c:pt idx="494">
                  <c:v>6.1166700000000001</c:v>
                </c:pt>
                <c:pt idx="495">
                  <c:v>6.125</c:v>
                </c:pt>
                <c:pt idx="496">
                  <c:v>6.1333299999999999</c:v>
                </c:pt>
                <c:pt idx="497">
                  <c:v>6.1416700000000004</c:v>
                </c:pt>
                <c:pt idx="498">
                  <c:v>6.15</c:v>
                </c:pt>
                <c:pt idx="499">
                  <c:v>6.1583300000000003</c:v>
                </c:pt>
                <c:pt idx="500">
                  <c:v>6.1666699999999999</c:v>
                </c:pt>
                <c:pt idx="501">
                  <c:v>6.1749999999999998</c:v>
                </c:pt>
                <c:pt idx="502">
                  <c:v>6.1833299999999998</c:v>
                </c:pt>
                <c:pt idx="503">
                  <c:v>6.1916700000000002</c:v>
                </c:pt>
                <c:pt idx="504">
                  <c:v>6.2</c:v>
                </c:pt>
                <c:pt idx="505">
                  <c:v>6.2083300000000001</c:v>
                </c:pt>
                <c:pt idx="506">
                  <c:v>6.2166699999999997</c:v>
                </c:pt>
                <c:pt idx="507">
                  <c:v>6.2249999999999996</c:v>
                </c:pt>
                <c:pt idx="508">
                  <c:v>6.2333299999999996</c:v>
                </c:pt>
                <c:pt idx="509">
                  <c:v>6.2416700000000001</c:v>
                </c:pt>
                <c:pt idx="510">
                  <c:v>6.25</c:v>
                </c:pt>
                <c:pt idx="511">
                  <c:v>6.2583299999999999</c:v>
                </c:pt>
                <c:pt idx="512">
                  <c:v>6.2666700000000004</c:v>
                </c:pt>
                <c:pt idx="513">
                  <c:v>6.2750000000000004</c:v>
                </c:pt>
                <c:pt idx="514">
                  <c:v>6.2833300000000003</c:v>
                </c:pt>
                <c:pt idx="515">
                  <c:v>6.2916699999999999</c:v>
                </c:pt>
                <c:pt idx="516">
                  <c:v>6.3</c:v>
                </c:pt>
                <c:pt idx="517">
                  <c:v>6.3083299999999998</c:v>
                </c:pt>
                <c:pt idx="518">
                  <c:v>6.3166700000000002</c:v>
                </c:pt>
                <c:pt idx="519">
                  <c:v>6.3250000000000002</c:v>
                </c:pt>
                <c:pt idx="520">
                  <c:v>6.3333300000000001</c:v>
                </c:pt>
                <c:pt idx="521">
                  <c:v>6.3416699999999997</c:v>
                </c:pt>
                <c:pt idx="522">
                  <c:v>6.35</c:v>
                </c:pt>
                <c:pt idx="523">
                  <c:v>6.3583299999999996</c:v>
                </c:pt>
                <c:pt idx="524">
                  <c:v>6.3666700000000001</c:v>
                </c:pt>
                <c:pt idx="525">
                  <c:v>6.375</c:v>
                </c:pt>
                <c:pt idx="526">
                  <c:v>6.3833299999999999</c:v>
                </c:pt>
                <c:pt idx="527">
                  <c:v>6.3916700000000004</c:v>
                </c:pt>
                <c:pt idx="528">
                  <c:v>6.4</c:v>
                </c:pt>
                <c:pt idx="529">
                  <c:v>6.4083300000000003</c:v>
                </c:pt>
                <c:pt idx="530">
                  <c:v>6.4166699999999999</c:v>
                </c:pt>
                <c:pt idx="531">
                  <c:v>6.4249999999999998</c:v>
                </c:pt>
                <c:pt idx="532">
                  <c:v>6.4333299999999998</c:v>
                </c:pt>
                <c:pt idx="533">
                  <c:v>6.4416700000000002</c:v>
                </c:pt>
                <c:pt idx="534">
                  <c:v>6.45</c:v>
                </c:pt>
                <c:pt idx="535">
                  <c:v>6.4583300000000001</c:v>
                </c:pt>
                <c:pt idx="536">
                  <c:v>6.4666699999999997</c:v>
                </c:pt>
                <c:pt idx="537">
                  <c:v>6.4749999999999996</c:v>
                </c:pt>
                <c:pt idx="538">
                  <c:v>6.4833299999999996</c:v>
                </c:pt>
                <c:pt idx="539">
                  <c:v>6.4916700000000001</c:v>
                </c:pt>
              </c:numCache>
            </c:numRef>
          </c:xVal>
          <c:yVal>
            <c:numRef>
              <c:f>'Standard '!$F$251:$F$790</c:f>
              <c:numCache>
                <c:formatCode>General</c:formatCode>
                <c:ptCount val="54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10</c:v>
                </c:pt>
                <c:pt idx="169">
                  <c:v>20</c:v>
                </c:pt>
                <c:pt idx="170">
                  <c:v>31</c:v>
                </c:pt>
                <c:pt idx="171">
                  <c:v>42</c:v>
                </c:pt>
                <c:pt idx="172">
                  <c:v>59</c:v>
                </c:pt>
                <c:pt idx="173">
                  <c:v>80</c:v>
                </c:pt>
                <c:pt idx="174">
                  <c:v>103</c:v>
                </c:pt>
                <c:pt idx="175">
                  <c:v>129</c:v>
                </c:pt>
                <c:pt idx="176">
                  <c:v>161</c:v>
                </c:pt>
                <c:pt idx="177">
                  <c:v>200</c:v>
                </c:pt>
                <c:pt idx="178">
                  <c:v>251</c:v>
                </c:pt>
                <c:pt idx="179">
                  <c:v>315</c:v>
                </c:pt>
                <c:pt idx="180">
                  <c:v>392</c:v>
                </c:pt>
                <c:pt idx="181">
                  <c:v>484</c:v>
                </c:pt>
                <c:pt idx="182">
                  <c:v>592</c:v>
                </c:pt>
                <c:pt idx="183">
                  <c:v>720</c:v>
                </c:pt>
                <c:pt idx="184">
                  <c:v>867</c:v>
                </c:pt>
                <c:pt idx="185">
                  <c:v>1033</c:v>
                </c:pt>
                <c:pt idx="186">
                  <c:v>1220</c:v>
                </c:pt>
                <c:pt idx="187">
                  <c:v>1428</c:v>
                </c:pt>
                <c:pt idx="188">
                  <c:v>1657</c:v>
                </c:pt>
                <c:pt idx="189">
                  <c:v>1907</c:v>
                </c:pt>
                <c:pt idx="190">
                  <c:v>2178</c:v>
                </c:pt>
                <c:pt idx="191">
                  <c:v>2469</c:v>
                </c:pt>
                <c:pt idx="192">
                  <c:v>2780</c:v>
                </c:pt>
                <c:pt idx="193">
                  <c:v>3109</c:v>
                </c:pt>
                <c:pt idx="194">
                  <c:v>3454</c:v>
                </c:pt>
                <c:pt idx="195">
                  <c:v>3812</c:v>
                </c:pt>
                <c:pt idx="196">
                  <c:v>4179</c:v>
                </c:pt>
                <c:pt idx="197">
                  <c:v>4554</c:v>
                </c:pt>
                <c:pt idx="198">
                  <c:v>4934</c:v>
                </c:pt>
                <c:pt idx="199">
                  <c:v>5314</c:v>
                </c:pt>
                <c:pt idx="200">
                  <c:v>5692</c:v>
                </c:pt>
                <c:pt idx="201">
                  <c:v>6065</c:v>
                </c:pt>
                <c:pt idx="202">
                  <c:v>6429</c:v>
                </c:pt>
                <c:pt idx="203">
                  <c:v>6781</c:v>
                </c:pt>
                <c:pt idx="204">
                  <c:v>7119</c:v>
                </c:pt>
                <c:pt idx="205">
                  <c:v>7439</c:v>
                </c:pt>
                <c:pt idx="206">
                  <c:v>7739</c:v>
                </c:pt>
                <c:pt idx="207">
                  <c:v>8017</c:v>
                </c:pt>
                <c:pt idx="208">
                  <c:v>8270</c:v>
                </c:pt>
                <c:pt idx="209">
                  <c:v>8497</c:v>
                </c:pt>
                <c:pt idx="210">
                  <c:v>8696</c:v>
                </c:pt>
                <c:pt idx="211">
                  <c:v>8866</c:v>
                </c:pt>
                <c:pt idx="212">
                  <c:v>9007</c:v>
                </c:pt>
                <c:pt idx="213">
                  <c:v>9119</c:v>
                </c:pt>
                <c:pt idx="214">
                  <c:v>9200</c:v>
                </c:pt>
                <c:pt idx="215">
                  <c:v>9250</c:v>
                </c:pt>
                <c:pt idx="216">
                  <c:v>9269</c:v>
                </c:pt>
                <c:pt idx="217">
                  <c:v>9259</c:v>
                </c:pt>
                <c:pt idx="218">
                  <c:v>9222</c:v>
                </c:pt>
                <c:pt idx="219">
                  <c:v>9159</c:v>
                </c:pt>
                <c:pt idx="220">
                  <c:v>9072</c:v>
                </c:pt>
                <c:pt idx="221">
                  <c:v>8961</c:v>
                </c:pt>
                <c:pt idx="222">
                  <c:v>8828</c:v>
                </c:pt>
                <c:pt idx="223">
                  <c:v>8675</c:v>
                </c:pt>
                <c:pt idx="224">
                  <c:v>8503</c:v>
                </c:pt>
                <c:pt idx="225">
                  <c:v>8315</c:v>
                </c:pt>
                <c:pt idx="226">
                  <c:v>8112</c:v>
                </c:pt>
                <c:pt idx="227">
                  <c:v>7896</c:v>
                </c:pt>
                <c:pt idx="228">
                  <c:v>7670</c:v>
                </c:pt>
                <c:pt idx="229">
                  <c:v>7434</c:v>
                </c:pt>
                <c:pt idx="230">
                  <c:v>7192</c:v>
                </c:pt>
                <c:pt idx="231">
                  <c:v>6944</c:v>
                </c:pt>
                <c:pt idx="232">
                  <c:v>6693</c:v>
                </c:pt>
                <c:pt idx="233">
                  <c:v>6440</c:v>
                </c:pt>
                <c:pt idx="234">
                  <c:v>6188</c:v>
                </c:pt>
                <c:pt idx="235">
                  <c:v>5936</c:v>
                </c:pt>
                <c:pt idx="236">
                  <c:v>5686</c:v>
                </c:pt>
                <c:pt idx="237">
                  <c:v>5439</c:v>
                </c:pt>
                <c:pt idx="238">
                  <c:v>5196</c:v>
                </c:pt>
                <c:pt idx="239">
                  <c:v>4957</c:v>
                </c:pt>
                <c:pt idx="240">
                  <c:v>4722</c:v>
                </c:pt>
                <c:pt idx="241">
                  <c:v>4493</c:v>
                </c:pt>
                <c:pt idx="242">
                  <c:v>4271</c:v>
                </c:pt>
                <c:pt idx="243">
                  <c:v>4055</c:v>
                </c:pt>
                <c:pt idx="244">
                  <c:v>3846</c:v>
                </c:pt>
                <c:pt idx="245">
                  <c:v>3645</c:v>
                </c:pt>
                <c:pt idx="246">
                  <c:v>3451</c:v>
                </c:pt>
                <c:pt idx="247">
                  <c:v>3266</c:v>
                </c:pt>
                <c:pt idx="248">
                  <c:v>3088</c:v>
                </c:pt>
                <c:pt idx="249">
                  <c:v>2919</c:v>
                </c:pt>
                <c:pt idx="250">
                  <c:v>2755</c:v>
                </c:pt>
                <c:pt idx="251">
                  <c:v>2599</c:v>
                </c:pt>
                <c:pt idx="252">
                  <c:v>2450</c:v>
                </c:pt>
                <c:pt idx="253">
                  <c:v>2307</c:v>
                </c:pt>
                <c:pt idx="254">
                  <c:v>2172</c:v>
                </c:pt>
                <c:pt idx="255">
                  <c:v>2044</c:v>
                </c:pt>
                <c:pt idx="256">
                  <c:v>1924</c:v>
                </c:pt>
                <c:pt idx="257">
                  <c:v>1811</c:v>
                </c:pt>
                <c:pt idx="258">
                  <c:v>1703</c:v>
                </c:pt>
                <c:pt idx="259">
                  <c:v>1601</c:v>
                </c:pt>
                <c:pt idx="260">
                  <c:v>1504</c:v>
                </c:pt>
                <c:pt idx="261">
                  <c:v>1413</c:v>
                </c:pt>
                <c:pt idx="262">
                  <c:v>1327</c:v>
                </c:pt>
                <c:pt idx="263">
                  <c:v>1246</c:v>
                </c:pt>
                <c:pt idx="264">
                  <c:v>1169</c:v>
                </c:pt>
                <c:pt idx="265">
                  <c:v>1098</c:v>
                </c:pt>
                <c:pt idx="266">
                  <c:v>1030</c:v>
                </c:pt>
                <c:pt idx="267">
                  <c:v>967</c:v>
                </c:pt>
                <c:pt idx="268">
                  <c:v>907</c:v>
                </c:pt>
                <c:pt idx="269">
                  <c:v>851</c:v>
                </c:pt>
                <c:pt idx="270">
                  <c:v>798</c:v>
                </c:pt>
                <c:pt idx="271">
                  <c:v>749</c:v>
                </c:pt>
                <c:pt idx="272">
                  <c:v>704</c:v>
                </c:pt>
                <c:pt idx="273">
                  <c:v>662</c:v>
                </c:pt>
                <c:pt idx="274">
                  <c:v>623</c:v>
                </c:pt>
                <c:pt idx="275">
                  <c:v>587</c:v>
                </c:pt>
                <c:pt idx="276">
                  <c:v>554</c:v>
                </c:pt>
                <c:pt idx="277">
                  <c:v>523</c:v>
                </c:pt>
                <c:pt idx="278">
                  <c:v>493</c:v>
                </c:pt>
                <c:pt idx="279">
                  <c:v>466</c:v>
                </c:pt>
                <c:pt idx="280">
                  <c:v>441</c:v>
                </c:pt>
                <c:pt idx="281">
                  <c:v>418</c:v>
                </c:pt>
                <c:pt idx="282">
                  <c:v>396</c:v>
                </c:pt>
                <c:pt idx="283">
                  <c:v>377</c:v>
                </c:pt>
                <c:pt idx="284">
                  <c:v>360</c:v>
                </c:pt>
                <c:pt idx="285">
                  <c:v>343</c:v>
                </c:pt>
                <c:pt idx="286">
                  <c:v>329</c:v>
                </c:pt>
                <c:pt idx="287">
                  <c:v>316</c:v>
                </c:pt>
                <c:pt idx="288">
                  <c:v>305</c:v>
                </c:pt>
                <c:pt idx="289">
                  <c:v>295</c:v>
                </c:pt>
                <c:pt idx="290">
                  <c:v>287</c:v>
                </c:pt>
                <c:pt idx="291">
                  <c:v>278</c:v>
                </c:pt>
                <c:pt idx="292">
                  <c:v>270</c:v>
                </c:pt>
                <c:pt idx="293">
                  <c:v>263</c:v>
                </c:pt>
                <c:pt idx="294">
                  <c:v>258</c:v>
                </c:pt>
                <c:pt idx="295">
                  <c:v>253</c:v>
                </c:pt>
                <c:pt idx="296">
                  <c:v>249</c:v>
                </c:pt>
                <c:pt idx="297">
                  <c:v>247</c:v>
                </c:pt>
                <c:pt idx="298">
                  <c:v>245</c:v>
                </c:pt>
                <c:pt idx="299">
                  <c:v>244</c:v>
                </c:pt>
                <c:pt idx="300">
                  <c:v>243</c:v>
                </c:pt>
                <c:pt idx="301">
                  <c:v>243</c:v>
                </c:pt>
                <c:pt idx="302">
                  <c:v>243</c:v>
                </c:pt>
                <c:pt idx="303">
                  <c:v>244</c:v>
                </c:pt>
                <c:pt idx="304">
                  <c:v>244</c:v>
                </c:pt>
                <c:pt idx="305">
                  <c:v>245</c:v>
                </c:pt>
                <c:pt idx="306">
                  <c:v>246</c:v>
                </c:pt>
                <c:pt idx="307">
                  <c:v>247</c:v>
                </c:pt>
                <c:pt idx="308">
                  <c:v>247</c:v>
                </c:pt>
                <c:pt idx="309">
                  <c:v>248</c:v>
                </c:pt>
                <c:pt idx="310">
                  <c:v>249</c:v>
                </c:pt>
                <c:pt idx="311">
                  <c:v>249</c:v>
                </c:pt>
                <c:pt idx="312">
                  <c:v>250</c:v>
                </c:pt>
                <c:pt idx="313">
                  <c:v>252</c:v>
                </c:pt>
                <c:pt idx="314">
                  <c:v>254</c:v>
                </c:pt>
                <c:pt idx="315">
                  <c:v>255</c:v>
                </c:pt>
                <c:pt idx="316">
                  <c:v>257</c:v>
                </c:pt>
                <c:pt idx="317">
                  <c:v>259</c:v>
                </c:pt>
                <c:pt idx="318">
                  <c:v>261</c:v>
                </c:pt>
                <c:pt idx="319">
                  <c:v>262</c:v>
                </c:pt>
                <c:pt idx="320">
                  <c:v>263</c:v>
                </c:pt>
                <c:pt idx="321">
                  <c:v>264</c:v>
                </c:pt>
                <c:pt idx="322">
                  <c:v>265</c:v>
                </c:pt>
                <c:pt idx="323">
                  <c:v>267</c:v>
                </c:pt>
                <c:pt idx="324">
                  <c:v>268</c:v>
                </c:pt>
                <c:pt idx="325">
                  <c:v>269</c:v>
                </c:pt>
                <c:pt idx="326">
                  <c:v>269</c:v>
                </c:pt>
                <c:pt idx="327">
                  <c:v>269</c:v>
                </c:pt>
                <c:pt idx="328">
                  <c:v>268</c:v>
                </c:pt>
                <c:pt idx="329">
                  <c:v>268</c:v>
                </c:pt>
                <c:pt idx="330">
                  <c:v>267</c:v>
                </c:pt>
                <c:pt idx="331">
                  <c:v>266</c:v>
                </c:pt>
                <c:pt idx="332">
                  <c:v>266</c:v>
                </c:pt>
                <c:pt idx="333">
                  <c:v>266</c:v>
                </c:pt>
                <c:pt idx="334">
                  <c:v>266</c:v>
                </c:pt>
                <c:pt idx="335">
                  <c:v>266</c:v>
                </c:pt>
                <c:pt idx="336">
                  <c:v>265</c:v>
                </c:pt>
                <c:pt idx="337">
                  <c:v>265</c:v>
                </c:pt>
                <c:pt idx="338">
                  <c:v>264</c:v>
                </c:pt>
                <c:pt idx="339">
                  <c:v>263</c:v>
                </c:pt>
                <c:pt idx="340">
                  <c:v>262</c:v>
                </c:pt>
                <c:pt idx="341">
                  <c:v>262</c:v>
                </c:pt>
                <c:pt idx="342">
                  <c:v>262</c:v>
                </c:pt>
                <c:pt idx="343">
                  <c:v>262</c:v>
                </c:pt>
                <c:pt idx="344">
                  <c:v>261</c:v>
                </c:pt>
                <c:pt idx="345">
                  <c:v>261</c:v>
                </c:pt>
                <c:pt idx="346">
                  <c:v>261</c:v>
                </c:pt>
                <c:pt idx="347">
                  <c:v>260</c:v>
                </c:pt>
                <c:pt idx="348">
                  <c:v>260</c:v>
                </c:pt>
                <c:pt idx="349">
                  <c:v>259</c:v>
                </c:pt>
                <c:pt idx="350">
                  <c:v>259</c:v>
                </c:pt>
                <c:pt idx="351">
                  <c:v>259</c:v>
                </c:pt>
                <c:pt idx="352">
                  <c:v>258</c:v>
                </c:pt>
                <c:pt idx="353">
                  <c:v>257</c:v>
                </c:pt>
                <c:pt idx="354">
                  <c:v>257</c:v>
                </c:pt>
                <c:pt idx="355">
                  <c:v>257</c:v>
                </c:pt>
                <c:pt idx="356">
                  <c:v>256</c:v>
                </c:pt>
                <c:pt idx="357">
                  <c:v>256</c:v>
                </c:pt>
                <c:pt idx="358">
                  <c:v>256</c:v>
                </c:pt>
                <c:pt idx="359">
                  <c:v>256</c:v>
                </c:pt>
                <c:pt idx="360">
                  <c:v>256</c:v>
                </c:pt>
                <c:pt idx="361">
                  <c:v>255</c:v>
                </c:pt>
                <c:pt idx="362">
                  <c:v>255</c:v>
                </c:pt>
                <c:pt idx="363">
                  <c:v>254</c:v>
                </c:pt>
                <c:pt idx="364">
                  <c:v>254</c:v>
                </c:pt>
                <c:pt idx="365">
                  <c:v>253</c:v>
                </c:pt>
                <c:pt idx="366">
                  <c:v>253</c:v>
                </c:pt>
                <c:pt idx="367">
                  <c:v>252</c:v>
                </c:pt>
                <c:pt idx="368">
                  <c:v>251</c:v>
                </c:pt>
                <c:pt idx="369">
                  <c:v>251</c:v>
                </c:pt>
                <c:pt idx="370">
                  <c:v>251</c:v>
                </c:pt>
                <c:pt idx="371">
                  <c:v>251</c:v>
                </c:pt>
                <c:pt idx="372">
                  <c:v>251</c:v>
                </c:pt>
                <c:pt idx="373">
                  <c:v>251</c:v>
                </c:pt>
                <c:pt idx="374">
                  <c:v>251</c:v>
                </c:pt>
                <c:pt idx="375">
                  <c:v>251</c:v>
                </c:pt>
                <c:pt idx="376">
                  <c:v>251</c:v>
                </c:pt>
                <c:pt idx="377">
                  <c:v>250</c:v>
                </c:pt>
                <c:pt idx="378">
                  <c:v>249</c:v>
                </c:pt>
                <c:pt idx="379">
                  <c:v>249</c:v>
                </c:pt>
                <c:pt idx="380">
                  <c:v>249</c:v>
                </c:pt>
                <c:pt idx="381">
                  <c:v>249</c:v>
                </c:pt>
                <c:pt idx="382">
                  <c:v>249</c:v>
                </c:pt>
                <c:pt idx="383">
                  <c:v>250</c:v>
                </c:pt>
                <c:pt idx="384">
                  <c:v>251</c:v>
                </c:pt>
                <c:pt idx="385">
                  <c:v>252</c:v>
                </c:pt>
                <c:pt idx="386">
                  <c:v>252</c:v>
                </c:pt>
                <c:pt idx="387">
                  <c:v>253</c:v>
                </c:pt>
                <c:pt idx="388">
                  <c:v>253</c:v>
                </c:pt>
                <c:pt idx="389">
                  <c:v>253</c:v>
                </c:pt>
                <c:pt idx="390">
                  <c:v>253</c:v>
                </c:pt>
                <c:pt idx="391">
                  <c:v>254</c:v>
                </c:pt>
                <c:pt idx="392">
                  <c:v>254</c:v>
                </c:pt>
                <c:pt idx="393">
                  <c:v>255</c:v>
                </c:pt>
                <c:pt idx="394">
                  <c:v>257</c:v>
                </c:pt>
                <c:pt idx="395">
                  <c:v>258</c:v>
                </c:pt>
                <c:pt idx="396">
                  <c:v>259</c:v>
                </c:pt>
                <c:pt idx="397">
                  <c:v>261</c:v>
                </c:pt>
                <c:pt idx="398">
                  <c:v>263</c:v>
                </c:pt>
                <c:pt idx="399">
                  <c:v>265</c:v>
                </c:pt>
                <c:pt idx="400">
                  <c:v>267</c:v>
                </c:pt>
                <c:pt idx="401">
                  <c:v>270</c:v>
                </c:pt>
                <c:pt idx="402">
                  <c:v>274</c:v>
                </c:pt>
                <c:pt idx="403">
                  <c:v>277</c:v>
                </c:pt>
                <c:pt idx="404">
                  <c:v>280</c:v>
                </c:pt>
                <c:pt idx="405">
                  <c:v>283</c:v>
                </c:pt>
                <c:pt idx="406">
                  <c:v>287</c:v>
                </c:pt>
                <c:pt idx="407">
                  <c:v>291</c:v>
                </c:pt>
                <c:pt idx="408">
                  <c:v>297</c:v>
                </c:pt>
                <c:pt idx="409">
                  <c:v>305</c:v>
                </c:pt>
                <c:pt idx="410">
                  <c:v>311</c:v>
                </c:pt>
                <c:pt idx="411">
                  <c:v>315</c:v>
                </c:pt>
                <c:pt idx="412">
                  <c:v>318</c:v>
                </c:pt>
                <c:pt idx="413">
                  <c:v>321</c:v>
                </c:pt>
                <c:pt idx="414">
                  <c:v>323</c:v>
                </c:pt>
                <c:pt idx="415">
                  <c:v>326</c:v>
                </c:pt>
                <c:pt idx="416">
                  <c:v>330</c:v>
                </c:pt>
                <c:pt idx="417">
                  <c:v>333</c:v>
                </c:pt>
                <c:pt idx="418">
                  <c:v>336</c:v>
                </c:pt>
                <c:pt idx="419">
                  <c:v>340</c:v>
                </c:pt>
                <c:pt idx="420">
                  <c:v>342</c:v>
                </c:pt>
                <c:pt idx="421">
                  <c:v>345</c:v>
                </c:pt>
                <c:pt idx="422">
                  <c:v>347</c:v>
                </c:pt>
                <c:pt idx="423">
                  <c:v>350</c:v>
                </c:pt>
                <c:pt idx="424">
                  <c:v>352</c:v>
                </c:pt>
                <c:pt idx="425">
                  <c:v>354</c:v>
                </c:pt>
                <c:pt idx="426">
                  <c:v>356</c:v>
                </c:pt>
                <c:pt idx="427">
                  <c:v>358</c:v>
                </c:pt>
                <c:pt idx="428">
                  <c:v>360</c:v>
                </c:pt>
                <c:pt idx="429">
                  <c:v>361</c:v>
                </c:pt>
                <c:pt idx="430">
                  <c:v>362</c:v>
                </c:pt>
                <c:pt idx="431">
                  <c:v>362</c:v>
                </c:pt>
                <c:pt idx="432">
                  <c:v>363</c:v>
                </c:pt>
                <c:pt idx="433">
                  <c:v>364</c:v>
                </c:pt>
                <c:pt idx="434">
                  <c:v>364</c:v>
                </c:pt>
                <c:pt idx="435">
                  <c:v>364</c:v>
                </c:pt>
                <c:pt idx="436">
                  <c:v>363</c:v>
                </c:pt>
                <c:pt idx="437">
                  <c:v>364</c:v>
                </c:pt>
                <c:pt idx="438">
                  <c:v>364</c:v>
                </c:pt>
                <c:pt idx="439">
                  <c:v>364</c:v>
                </c:pt>
                <c:pt idx="440">
                  <c:v>364</c:v>
                </c:pt>
                <c:pt idx="441">
                  <c:v>364</c:v>
                </c:pt>
                <c:pt idx="442">
                  <c:v>364</c:v>
                </c:pt>
                <c:pt idx="443">
                  <c:v>364</c:v>
                </c:pt>
                <c:pt idx="444">
                  <c:v>364</c:v>
                </c:pt>
                <c:pt idx="445">
                  <c:v>365</c:v>
                </c:pt>
                <c:pt idx="446">
                  <c:v>365</c:v>
                </c:pt>
                <c:pt idx="447">
                  <c:v>364</c:v>
                </c:pt>
                <c:pt idx="448">
                  <c:v>364</c:v>
                </c:pt>
                <c:pt idx="449">
                  <c:v>364</c:v>
                </c:pt>
                <c:pt idx="450">
                  <c:v>364</c:v>
                </c:pt>
                <c:pt idx="451">
                  <c:v>363</c:v>
                </c:pt>
                <c:pt idx="452">
                  <c:v>362</c:v>
                </c:pt>
                <c:pt idx="453">
                  <c:v>359</c:v>
                </c:pt>
                <c:pt idx="454">
                  <c:v>350</c:v>
                </c:pt>
                <c:pt idx="455">
                  <c:v>331</c:v>
                </c:pt>
                <c:pt idx="456">
                  <c:v>292</c:v>
                </c:pt>
                <c:pt idx="457">
                  <c:v>218</c:v>
                </c:pt>
                <c:pt idx="458">
                  <c:v>200</c:v>
                </c:pt>
                <c:pt idx="459">
                  <c:v>160</c:v>
                </c:pt>
                <c:pt idx="460">
                  <c:v>100</c:v>
                </c:pt>
                <c:pt idx="461">
                  <c:v>50</c:v>
                </c:pt>
                <c:pt idx="462">
                  <c:v>25</c:v>
                </c:pt>
                <c:pt idx="463">
                  <c:v>10</c:v>
                </c:pt>
                <c:pt idx="464">
                  <c:v>5</c:v>
                </c:pt>
                <c:pt idx="465">
                  <c:v>0</c:v>
                </c:pt>
                <c:pt idx="466">
                  <c:v>0</c:v>
                </c:pt>
                <c:pt idx="467">
                  <c:v>0</c:v>
                </c:pt>
                <c:pt idx="468">
                  <c:v>0</c:v>
                </c:pt>
                <c:pt idx="469">
                  <c:v>0</c:v>
                </c:pt>
                <c:pt idx="470">
                  <c:v>0</c:v>
                </c:pt>
                <c:pt idx="471">
                  <c:v>0</c:v>
                </c:pt>
                <c:pt idx="472">
                  <c:v>0</c:v>
                </c:pt>
                <c:pt idx="473">
                  <c:v>0</c:v>
                </c:pt>
                <c:pt idx="474">
                  <c:v>0</c:v>
                </c:pt>
                <c:pt idx="475">
                  <c:v>0</c:v>
                </c:pt>
                <c:pt idx="476">
                  <c:v>0</c:v>
                </c:pt>
                <c:pt idx="477">
                  <c:v>0</c:v>
                </c:pt>
                <c:pt idx="478">
                  <c:v>0</c:v>
                </c:pt>
                <c:pt idx="479">
                  <c:v>0</c:v>
                </c:pt>
                <c:pt idx="480">
                  <c:v>0</c:v>
                </c:pt>
                <c:pt idx="481">
                  <c:v>0</c:v>
                </c:pt>
                <c:pt idx="482">
                  <c:v>0</c:v>
                </c:pt>
                <c:pt idx="483">
                  <c:v>0</c:v>
                </c:pt>
                <c:pt idx="484">
                  <c:v>0</c:v>
                </c:pt>
                <c:pt idx="485">
                  <c:v>0</c:v>
                </c:pt>
                <c:pt idx="486">
                  <c:v>0</c:v>
                </c:pt>
                <c:pt idx="487">
                  <c:v>0</c:v>
                </c:pt>
                <c:pt idx="488">
                  <c:v>0</c:v>
                </c:pt>
                <c:pt idx="489">
                  <c:v>0</c:v>
                </c:pt>
                <c:pt idx="490">
                  <c:v>0</c:v>
                </c:pt>
                <c:pt idx="491">
                  <c:v>0</c:v>
                </c:pt>
                <c:pt idx="492">
                  <c:v>0</c:v>
                </c:pt>
                <c:pt idx="493">
                  <c:v>0</c:v>
                </c:pt>
                <c:pt idx="494">
                  <c:v>0</c:v>
                </c:pt>
                <c:pt idx="495">
                  <c:v>0</c:v>
                </c:pt>
                <c:pt idx="496">
                  <c:v>0</c:v>
                </c:pt>
                <c:pt idx="497">
                  <c:v>0</c:v>
                </c:pt>
                <c:pt idx="498">
                  <c:v>0</c:v>
                </c:pt>
                <c:pt idx="499">
                  <c:v>0</c:v>
                </c:pt>
                <c:pt idx="500">
                  <c:v>0</c:v>
                </c:pt>
                <c:pt idx="501">
                  <c:v>0</c:v>
                </c:pt>
                <c:pt idx="502">
                  <c:v>0</c:v>
                </c:pt>
                <c:pt idx="503">
                  <c:v>0</c:v>
                </c:pt>
                <c:pt idx="504">
                  <c:v>0</c:v>
                </c:pt>
                <c:pt idx="505">
                  <c:v>0</c:v>
                </c:pt>
                <c:pt idx="506">
                  <c:v>0</c:v>
                </c:pt>
                <c:pt idx="507">
                  <c:v>0</c:v>
                </c:pt>
                <c:pt idx="508">
                  <c:v>0</c:v>
                </c:pt>
                <c:pt idx="509">
                  <c:v>0</c:v>
                </c:pt>
                <c:pt idx="510">
                  <c:v>0</c:v>
                </c:pt>
                <c:pt idx="511">
                  <c:v>0</c:v>
                </c:pt>
                <c:pt idx="512">
                  <c:v>0</c:v>
                </c:pt>
                <c:pt idx="513">
                  <c:v>0</c:v>
                </c:pt>
                <c:pt idx="514">
                  <c:v>0</c:v>
                </c:pt>
                <c:pt idx="515">
                  <c:v>0</c:v>
                </c:pt>
                <c:pt idx="516">
                  <c:v>0</c:v>
                </c:pt>
                <c:pt idx="517">
                  <c:v>0</c:v>
                </c:pt>
                <c:pt idx="518">
                  <c:v>0</c:v>
                </c:pt>
                <c:pt idx="519">
                  <c:v>0</c:v>
                </c:pt>
                <c:pt idx="520">
                  <c:v>0</c:v>
                </c:pt>
                <c:pt idx="521">
                  <c:v>0</c:v>
                </c:pt>
                <c:pt idx="522">
                  <c:v>0</c:v>
                </c:pt>
                <c:pt idx="523">
                  <c:v>0</c:v>
                </c:pt>
                <c:pt idx="524">
                  <c:v>0</c:v>
                </c:pt>
                <c:pt idx="525">
                  <c:v>0</c:v>
                </c:pt>
                <c:pt idx="526">
                  <c:v>0</c:v>
                </c:pt>
                <c:pt idx="527">
                  <c:v>0</c:v>
                </c:pt>
                <c:pt idx="528">
                  <c:v>0</c:v>
                </c:pt>
                <c:pt idx="529">
                  <c:v>0</c:v>
                </c:pt>
                <c:pt idx="530">
                  <c:v>0</c:v>
                </c:pt>
                <c:pt idx="531">
                  <c:v>0</c:v>
                </c:pt>
                <c:pt idx="532">
                  <c:v>0</c:v>
                </c:pt>
                <c:pt idx="533">
                  <c:v>0</c:v>
                </c:pt>
                <c:pt idx="534">
                  <c:v>0</c:v>
                </c:pt>
                <c:pt idx="535">
                  <c:v>0</c:v>
                </c:pt>
                <c:pt idx="536">
                  <c:v>0</c:v>
                </c:pt>
                <c:pt idx="537">
                  <c:v>0</c:v>
                </c:pt>
                <c:pt idx="538">
                  <c:v>0</c:v>
                </c:pt>
                <c:pt idx="539">
                  <c:v>0</c:v>
                </c:pt>
              </c:numCache>
            </c:numRef>
          </c:yVal>
          <c:smooth val="1"/>
          <c:extLst>
            <c:ext xmlns:c16="http://schemas.microsoft.com/office/drawing/2014/chart" uri="{C3380CC4-5D6E-409C-BE32-E72D297353CC}">
              <c16:uniqueId val="{00000002-D0AB-0F44-A620-AB39D4B5B7AC}"/>
            </c:ext>
          </c:extLst>
        </c:ser>
        <c:ser>
          <c:idx val="4"/>
          <c:order val="3"/>
          <c:tx>
            <c:strRef>
              <c:f>'Standard '!$G$9</c:f>
              <c:strCache>
                <c:ptCount val="1"/>
                <c:pt idx="0">
                  <c:v>LAM5</c:v>
                </c:pt>
              </c:strCache>
            </c:strRef>
          </c:tx>
          <c:spPr>
            <a:ln w="12700" cap="rnd">
              <a:solidFill>
                <a:schemeClr val="tx1"/>
              </a:solidFill>
              <a:round/>
            </a:ln>
            <a:effectLst/>
          </c:spPr>
          <c:marker>
            <c:symbol val="none"/>
          </c:marker>
          <c:xVal>
            <c:numRef>
              <c:f>'Standard '!$B$251:$B$790</c:f>
              <c:numCache>
                <c:formatCode>General</c:formatCode>
                <c:ptCount val="540"/>
                <c:pt idx="0">
                  <c:v>2</c:v>
                </c:pt>
                <c:pt idx="1">
                  <c:v>2.0083299999999999</c:v>
                </c:pt>
                <c:pt idx="2">
                  <c:v>2.01667</c:v>
                </c:pt>
                <c:pt idx="3">
                  <c:v>2.0249999999999999</c:v>
                </c:pt>
                <c:pt idx="4">
                  <c:v>2.0333299999999999</c:v>
                </c:pt>
                <c:pt idx="5">
                  <c:v>2.0416699999999999</c:v>
                </c:pt>
                <c:pt idx="6">
                  <c:v>2.0499999999999998</c:v>
                </c:pt>
                <c:pt idx="7">
                  <c:v>2.0583300000000002</c:v>
                </c:pt>
                <c:pt idx="8">
                  <c:v>2.0666699999999998</c:v>
                </c:pt>
                <c:pt idx="9">
                  <c:v>2.0750000000000002</c:v>
                </c:pt>
                <c:pt idx="10">
                  <c:v>2.0833300000000001</c:v>
                </c:pt>
                <c:pt idx="11">
                  <c:v>2.0916700000000001</c:v>
                </c:pt>
                <c:pt idx="12">
                  <c:v>2.1</c:v>
                </c:pt>
                <c:pt idx="13">
                  <c:v>2.10833</c:v>
                </c:pt>
                <c:pt idx="14">
                  <c:v>2.1166700000000001</c:v>
                </c:pt>
                <c:pt idx="15">
                  <c:v>2.125</c:v>
                </c:pt>
                <c:pt idx="16">
                  <c:v>2.1333299999999999</c:v>
                </c:pt>
                <c:pt idx="17">
                  <c:v>2.14167</c:v>
                </c:pt>
                <c:pt idx="18">
                  <c:v>2.15</c:v>
                </c:pt>
                <c:pt idx="19">
                  <c:v>2.1583299999999999</c:v>
                </c:pt>
                <c:pt idx="20">
                  <c:v>2.1666699999999999</c:v>
                </c:pt>
                <c:pt idx="21">
                  <c:v>2.1749999999999998</c:v>
                </c:pt>
                <c:pt idx="22">
                  <c:v>2.1833300000000002</c:v>
                </c:pt>
                <c:pt idx="23">
                  <c:v>2.1916699999999998</c:v>
                </c:pt>
                <c:pt idx="24">
                  <c:v>2.2000000000000002</c:v>
                </c:pt>
                <c:pt idx="25">
                  <c:v>2.2083300000000001</c:v>
                </c:pt>
                <c:pt idx="26">
                  <c:v>2.2166700000000001</c:v>
                </c:pt>
                <c:pt idx="27">
                  <c:v>2.2250000000000001</c:v>
                </c:pt>
                <c:pt idx="28">
                  <c:v>2.23333</c:v>
                </c:pt>
                <c:pt idx="29">
                  <c:v>2.2416700000000001</c:v>
                </c:pt>
                <c:pt idx="30">
                  <c:v>2.25</c:v>
                </c:pt>
                <c:pt idx="31">
                  <c:v>2.2583299999999999</c:v>
                </c:pt>
                <c:pt idx="32">
                  <c:v>2.26667</c:v>
                </c:pt>
                <c:pt idx="33">
                  <c:v>2.2749999999999999</c:v>
                </c:pt>
                <c:pt idx="34">
                  <c:v>2.2833299999999999</c:v>
                </c:pt>
                <c:pt idx="35">
                  <c:v>2.2916699999999999</c:v>
                </c:pt>
                <c:pt idx="36">
                  <c:v>2.2999999999999998</c:v>
                </c:pt>
                <c:pt idx="37">
                  <c:v>2.3083300000000002</c:v>
                </c:pt>
                <c:pt idx="38">
                  <c:v>2.3166699999999998</c:v>
                </c:pt>
                <c:pt idx="39">
                  <c:v>2.3250000000000002</c:v>
                </c:pt>
                <c:pt idx="40">
                  <c:v>2.3333300000000001</c:v>
                </c:pt>
                <c:pt idx="41">
                  <c:v>2.3416700000000001</c:v>
                </c:pt>
                <c:pt idx="42">
                  <c:v>2.35</c:v>
                </c:pt>
                <c:pt idx="43">
                  <c:v>2.35833</c:v>
                </c:pt>
                <c:pt idx="44">
                  <c:v>2.3666700000000001</c:v>
                </c:pt>
                <c:pt idx="45">
                  <c:v>2.375</c:v>
                </c:pt>
                <c:pt idx="46">
                  <c:v>2.3833299999999999</c:v>
                </c:pt>
                <c:pt idx="47">
                  <c:v>2.39167</c:v>
                </c:pt>
                <c:pt idx="48">
                  <c:v>2.4</c:v>
                </c:pt>
                <c:pt idx="49">
                  <c:v>2.4083299999999999</c:v>
                </c:pt>
                <c:pt idx="50">
                  <c:v>2.4166699999999999</c:v>
                </c:pt>
                <c:pt idx="51">
                  <c:v>2.4249999999999998</c:v>
                </c:pt>
                <c:pt idx="52">
                  <c:v>2.4333300000000002</c:v>
                </c:pt>
                <c:pt idx="53">
                  <c:v>2.4416699999999998</c:v>
                </c:pt>
                <c:pt idx="54">
                  <c:v>2.4500000000000002</c:v>
                </c:pt>
                <c:pt idx="55">
                  <c:v>2.4583300000000001</c:v>
                </c:pt>
                <c:pt idx="56">
                  <c:v>2.4666700000000001</c:v>
                </c:pt>
                <c:pt idx="57">
                  <c:v>2.4750000000000001</c:v>
                </c:pt>
                <c:pt idx="58">
                  <c:v>2.48333</c:v>
                </c:pt>
                <c:pt idx="59">
                  <c:v>2.4916700000000001</c:v>
                </c:pt>
                <c:pt idx="60">
                  <c:v>2.5</c:v>
                </c:pt>
                <c:pt idx="61">
                  <c:v>2.5083299999999999</c:v>
                </c:pt>
                <c:pt idx="62">
                  <c:v>2.51667</c:v>
                </c:pt>
                <c:pt idx="63">
                  <c:v>2.5249999999999999</c:v>
                </c:pt>
                <c:pt idx="64">
                  <c:v>2.5333299999999999</c:v>
                </c:pt>
                <c:pt idx="65">
                  <c:v>2.5416699999999999</c:v>
                </c:pt>
                <c:pt idx="66">
                  <c:v>2.5499999999999998</c:v>
                </c:pt>
                <c:pt idx="67">
                  <c:v>2.5583300000000002</c:v>
                </c:pt>
                <c:pt idx="68">
                  <c:v>2.5666699999999998</c:v>
                </c:pt>
                <c:pt idx="69">
                  <c:v>2.5750000000000002</c:v>
                </c:pt>
                <c:pt idx="70">
                  <c:v>2.5833300000000001</c:v>
                </c:pt>
                <c:pt idx="71">
                  <c:v>2.5916700000000001</c:v>
                </c:pt>
                <c:pt idx="72">
                  <c:v>2.6</c:v>
                </c:pt>
                <c:pt idx="73">
                  <c:v>2.60833</c:v>
                </c:pt>
                <c:pt idx="74">
                  <c:v>2.6166700000000001</c:v>
                </c:pt>
                <c:pt idx="75">
                  <c:v>2.625</c:v>
                </c:pt>
                <c:pt idx="76">
                  <c:v>2.6333299999999999</c:v>
                </c:pt>
                <c:pt idx="77">
                  <c:v>2.64167</c:v>
                </c:pt>
                <c:pt idx="78">
                  <c:v>2.65</c:v>
                </c:pt>
                <c:pt idx="79">
                  <c:v>2.6583299999999999</c:v>
                </c:pt>
                <c:pt idx="80">
                  <c:v>2.6666699999999999</c:v>
                </c:pt>
                <c:pt idx="81">
                  <c:v>2.6749999999999998</c:v>
                </c:pt>
                <c:pt idx="82">
                  <c:v>2.6833300000000002</c:v>
                </c:pt>
                <c:pt idx="83">
                  <c:v>2.6916699999999998</c:v>
                </c:pt>
                <c:pt idx="84">
                  <c:v>2.7</c:v>
                </c:pt>
                <c:pt idx="85">
                  <c:v>2.7083300000000001</c:v>
                </c:pt>
                <c:pt idx="86">
                  <c:v>2.7166700000000001</c:v>
                </c:pt>
                <c:pt idx="87">
                  <c:v>2.7250000000000001</c:v>
                </c:pt>
                <c:pt idx="88">
                  <c:v>2.73333</c:v>
                </c:pt>
                <c:pt idx="89">
                  <c:v>2.7416700000000001</c:v>
                </c:pt>
                <c:pt idx="90">
                  <c:v>2.75</c:v>
                </c:pt>
                <c:pt idx="91">
                  <c:v>2.7583299999999999</c:v>
                </c:pt>
                <c:pt idx="92">
                  <c:v>2.76667</c:v>
                </c:pt>
                <c:pt idx="93">
                  <c:v>2.7749999999999999</c:v>
                </c:pt>
                <c:pt idx="94">
                  <c:v>2.7833299999999999</c:v>
                </c:pt>
                <c:pt idx="95">
                  <c:v>2.7916699999999999</c:v>
                </c:pt>
                <c:pt idx="96">
                  <c:v>2.8</c:v>
                </c:pt>
                <c:pt idx="97">
                  <c:v>2.8083300000000002</c:v>
                </c:pt>
                <c:pt idx="98">
                  <c:v>2.8166699999999998</c:v>
                </c:pt>
                <c:pt idx="99">
                  <c:v>2.8250000000000002</c:v>
                </c:pt>
                <c:pt idx="100">
                  <c:v>2.8333300000000001</c:v>
                </c:pt>
                <c:pt idx="101">
                  <c:v>2.8416700000000001</c:v>
                </c:pt>
                <c:pt idx="102">
                  <c:v>2.85</c:v>
                </c:pt>
                <c:pt idx="103">
                  <c:v>2.85833</c:v>
                </c:pt>
                <c:pt idx="104">
                  <c:v>2.8666700000000001</c:v>
                </c:pt>
                <c:pt idx="105">
                  <c:v>2.875</c:v>
                </c:pt>
                <c:pt idx="106">
                  <c:v>2.8833299999999999</c:v>
                </c:pt>
                <c:pt idx="107">
                  <c:v>2.89167</c:v>
                </c:pt>
                <c:pt idx="108">
                  <c:v>2.9</c:v>
                </c:pt>
                <c:pt idx="109">
                  <c:v>2.9083299999999999</c:v>
                </c:pt>
                <c:pt idx="110">
                  <c:v>2.9166699999999999</c:v>
                </c:pt>
                <c:pt idx="111">
                  <c:v>2.9249999999999998</c:v>
                </c:pt>
                <c:pt idx="112">
                  <c:v>2.9333300000000002</c:v>
                </c:pt>
                <c:pt idx="113">
                  <c:v>2.9416699999999998</c:v>
                </c:pt>
                <c:pt idx="114">
                  <c:v>2.95</c:v>
                </c:pt>
                <c:pt idx="115">
                  <c:v>2.9583300000000001</c:v>
                </c:pt>
                <c:pt idx="116">
                  <c:v>2.9666700000000001</c:v>
                </c:pt>
                <c:pt idx="117">
                  <c:v>2.9750000000000001</c:v>
                </c:pt>
                <c:pt idx="118">
                  <c:v>2.98333</c:v>
                </c:pt>
                <c:pt idx="119">
                  <c:v>2.9916700000000001</c:v>
                </c:pt>
                <c:pt idx="120">
                  <c:v>3</c:v>
                </c:pt>
                <c:pt idx="121">
                  <c:v>3.0083299999999999</c:v>
                </c:pt>
                <c:pt idx="122">
                  <c:v>3.01667</c:v>
                </c:pt>
                <c:pt idx="123">
                  <c:v>3.0249999999999999</c:v>
                </c:pt>
                <c:pt idx="124">
                  <c:v>3.0333299999999999</c:v>
                </c:pt>
                <c:pt idx="125">
                  <c:v>3.0416699999999999</c:v>
                </c:pt>
                <c:pt idx="126">
                  <c:v>3.05</c:v>
                </c:pt>
                <c:pt idx="127">
                  <c:v>3.0583300000000002</c:v>
                </c:pt>
                <c:pt idx="128">
                  <c:v>3.0666699999999998</c:v>
                </c:pt>
                <c:pt idx="129">
                  <c:v>3.0750000000000002</c:v>
                </c:pt>
                <c:pt idx="130">
                  <c:v>3.0833300000000001</c:v>
                </c:pt>
                <c:pt idx="131">
                  <c:v>3.0916700000000001</c:v>
                </c:pt>
                <c:pt idx="132">
                  <c:v>3.1</c:v>
                </c:pt>
                <c:pt idx="133">
                  <c:v>3.10833</c:v>
                </c:pt>
                <c:pt idx="134">
                  <c:v>3.1166700000000001</c:v>
                </c:pt>
                <c:pt idx="135">
                  <c:v>3.125</c:v>
                </c:pt>
                <c:pt idx="136">
                  <c:v>3.1333299999999999</c:v>
                </c:pt>
                <c:pt idx="137">
                  <c:v>3.14167</c:v>
                </c:pt>
                <c:pt idx="138">
                  <c:v>3.15</c:v>
                </c:pt>
                <c:pt idx="139">
                  <c:v>3.1583299999999999</c:v>
                </c:pt>
                <c:pt idx="140">
                  <c:v>3.1666699999999999</c:v>
                </c:pt>
                <c:pt idx="141">
                  <c:v>3.1749999999999998</c:v>
                </c:pt>
                <c:pt idx="142">
                  <c:v>3.1833300000000002</c:v>
                </c:pt>
                <c:pt idx="143">
                  <c:v>3.1916699999999998</c:v>
                </c:pt>
                <c:pt idx="144">
                  <c:v>3.2</c:v>
                </c:pt>
                <c:pt idx="145">
                  <c:v>3.2083300000000001</c:v>
                </c:pt>
                <c:pt idx="146">
                  <c:v>3.2166700000000001</c:v>
                </c:pt>
                <c:pt idx="147">
                  <c:v>3.2250000000000001</c:v>
                </c:pt>
                <c:pt idx="148">
                  <c:v>3.23333</c:v>
                </c:pt>
                <c:pt idx="149">
                  <c:v>3.2416700000000001</c:v>
                </c:pt>
                <c:pt idx="150">
                  <c:v>3.25</c:v>
                </c:pt>
                <c:pt idx="151">
                  <c:v>3.2583299999999999</c:v>
                </c:pt>
                <c:pt idx="152">
                  <c:v>3.26667</c:v>
                </c:pt>
                <c:pt idx="153">
                  <c:v>3.2749999999999999</c:v>
                </c:pt>
                <c:pt idx="154">
                  <c:v>3.2833299999999999</c:v>
                </c:pt>
                <c:pt idx="155">
                  <c:v>3.2916699999999999</c:v>
                </c:pt>
                <c:pt idx="156">
                  <c:v>3.3</c:v>
                </c:pt>
                <c:pt idx="157">
                  <c:v>3.3083300000000002</c:v>
                </c:pt>
                <c:pt idx="158">
                  <c:v>3.3166699999999998</c:v>
                </c:pt>
                <c:pt idx="159">
                  <c:v>3.3250000000000002</c:v>
                </c:pt>
                <c:pt idx="160">
                  <c:v>3.3333300000000001</c:v>
                </c:pt>
                <c:pt idx="161">
                  <c:v>3.3416700000000001</c:v>
                </c:pt>
                <c:pt idx="162">
                  <c:v>3.35</c:v>
                </c:pt>
                <c:pt idx="163">
                  <c:v>3.35833</c:v>
                </c:pt>
                <c:pt idx="164">
                  <c:v>3.3666700000000001</c:v>
                </c:pt>
                <c:pt idx="165">
                  <c:v>3.375</c:v>
                </c:pt>
                <c:pt idx="166">
                  <c:v>3.3833299999999999</c:v>
                </c:pt>
                <c:pt idx="167">
                  <c:v>3.39167</c:v>
                </c:pt>
                <c:pt idx="168">
                  <c:v>3.4</c:v>
                </c:pt>
                <c:pt idx="169">
                  <c:v>3.4083299999999999</c:v>
                </c:pt>
                <c:pt idx="170">
                  <c:v>3.4166699999999999</c:v>
                </c:pt>
                <c:pt idx="171">
                  <c:v>3.4249999999999998</c:v>
                </c:pt>
                <c:pt idx="172">
                  <c:v>3.4333300000000002</c:v>
                </c:pt>
                <c:pt idx="173">
                  <c:v>3.4416699999999998</c:v>
                </c:pt>
                <c:pt idx="174">
                  <c:v>3.45</c:v>
                </c:pt>
                <c:pt idx="175">
                  <c:v>3.4583300000000001</c:v>
                </c:pt>
                <c:pt idx="176">
                  <c:v>3.4666700000000001</c:v>
                </c:pt>
                <c:pt idx="177">
                  <c:v>3.4750000000000001</c:v>
                </c:pt>
                <c:pt idx="178">
                  <c:v>3.48333</c:v>
                </c:pt>
                <c:pt idx="179">
                  <c:v>3.4916700000000001</c:v>
                </c:pt>
                <c:pt idx="180">
                  <c:v>3.5</c:v>
                </c:pt>
                <c:pt idx="181">
                  <c:v>3.5083299999999999</c:v>
                </c:pt>
                <c:pt idx="182">
                  <c:v>3.51667</c:v>
                </c:pt>
                <c:pt idx="183">
                  <c:v>3.5249999999999999</c:v>
                </c:pt>
                <c:pt idx="184">
                  <c:v>3.5333299999999999</c:v>
                </c:pt>
                <c:pt idx="185">
                  <c:v>3.5416699999999999</c:v>
                </c:pt>
                <c:pt idx="186">
                  <c:v>3.55</c:v>
                </c:pt>
                <c:pt idx="187">
                  <c:v>3.5583300000000002</c:v>
                </c:pt>
                <c:pt idx="188">
                  <c:v>3.5666699999999998</c:v>
                </c:pt>
                <c:pt idx="189">
                  <c:v>3.5750000000000002</c:v>
                </c:pt>
                <c:pt idx="190">
                  <c:v>3.5833300000000001</c:v>
                </c:pt>
                <c:pt idx="191">
                  <c:v>3.5916700000000001</c:v>
                </c:pt>
                <c:pt idx="192">
                  <c:v>3.6</c:v>
                </c:pt>
                <c:pt idx="193">
                  <c:v>3.60833</c:v>
                </c:pt>
                <c:pt idx="194">
                  <c:v>3.6166700000000001</c:v>
                </c:pt>
                <c:pt idx="195">
                  <c:v>3.625</c:v>
                </c:pt>
                <c:pt idx="196">
                  <c:v>3.6333299999999999</c:v>
                </c:pt>
                <c:pt idx="197">
                  <c:v>3.64167</c:v>
                </c:pt>
                <c:pt idx="198">
                  <c:v>3.65</c:v>
                </c:pt>
                <c:pt idx="199">
                  <c:v>3.6583299999999999</c:v>
                </c:pt>
                <c:pt idx="200">
                  <c:v>3.6666699999999999</c:v>
                </c:pt>
                <c:pt idx="201">
                  <c:v>3.6749999999999998</c:v>
                </c:pt>
                <c:pt idx="202">
                  <c:v>3.6833300000000002</c:v>
                </c:pt>
                <c:pt idx="203">
                  <c:v>3.6916699999999998</c:v>
                </c:pt>
                <c:pt idx="204">
                  <c:v>3.7</c:v>
                </c:pt>
                <c:pt idx="205">
                  <c:v>3.7083300000000001</c:v>
                </c:pt>
                <c:pt idx="206">
                  <c:v>3.7166700000000001</c:v>
                </c:pt>
                <c:pt idx="207">
                  <c:v>3.7250000000000001</c:v>
                </c:pt>
                <c:pt idx="208">
                  <c:v>3.73333</c:v>
                </c:pt>
                <c:pt idx="209">
                  <c:v>3.7416700000000001</c:v>
                </c:pt>
                <c:pt idx="210">
                  <c:v>3.75</c:v>
                </c:pt>
                <c:pt idx="211">
                  <c:v>3.7583299999999999</c:v>
                </c:pt>
                <c:pt idx="212">
                  <c:v>3.76667</c:v>
                </c:pt>
                <c:pt idx="213">
                  <c:v>3.7749999999999999</c:v>
                </c:pt>
                <c:pt idx="214">
                  <c:v>3.7833299999999999</c:v>
                </c:pt>
                <c:pt idx="215">
                  <c:v>3.7916699999999999</c:v>
                </c:pt>
                <c:pt idx="216">
                  <c:v>3.8</c:v>
                </c:pt>
                <c:pt idx="217">
                  <c:v>3.8083300000000002</c:v>
                </c:pt>
                <c:pt idx="218">
                  <c:v>3.8166699999999998</c:v>
                </c:pt>
                <c:pt idx="219">
                  <c:v>3.8250000000000002</c:v>
                </c:pt>
                <c:pt idx="220">
                  <c:v>3.8333300000000001</c:v>
                </c:pt>
                <c:pt idx="221">
                  <c:v>3.8416700000000001</c:v>
                </c:pt>
                <c:pt idx="222">
                  <c:v>3.85</c:v>
                </c:pt>
                <c:pt idx="223">
                  <c:v>3.85833</c:v>
                </c:pt>
                <c:pt idx="224">
                  <c:v>3.8666700000000001</c:v>
                </c:pt>
                <c:pt idx="225">
                  <c:v>3.875</c:v>
                </c:pt>
                <c:pt idx="226">
                  <c:v>3.8833299999999999</c:v>
                </c:pt>
                <c:pt idx="227">
                  <c:v>3.89167</c:v>
                </c:pt>
                <c:pt idx="228">
                  <c:v>3.9</c:v>
                </c:pt>
                <c:pt idx="229">
                  <c:v>3.9083299999999999</c:v>
                </c:pt>
                <c:pt idx="230">
                  <c:v>3.9166699999999999</c:v>
                </c:pt>
                <c:pt idx="231">
                  <c:v>3.9249999999999998</c:v>
                </c:pt>
                <c:pt idx="232">
                  <c:v>3.9333300000000002</c:v>
                </c:pt>
                <c:pt idx="233">
                  <c:v>3.9416699999999998</c:v>
                </c:pt>
                <c:pt idx="234">
                  <c:v>3.95</c:v>
                </c:pt>
                <c:pt idx="235">
                  <c:v>3.9583300000000001</c:v>
                </c:pt>
                <c:pt idx="236">
                  <c:v>3.9666700000000001</c:v>
                </c:pt>
                <c:pt idx="237">
                  <c:v>3.9750000000000001</c:v>
                </c:pt>
                <c:pt idx="238">
                  <c:v>3.98333</c:v>
                </c:pt>
                <c:pt idx="239">
                  <c:v>3.9916700000000001</c:v>
                </c:pt>
                <c:pt idx="240">
                  <c:v>4</c:v>
                </c:pt>
                <c:pt idx="241">
                  <c:v>4.0083299999999999</c:v>
                </c:pt>
                <c:pt idx="242">
                  <c:v>4.0166700000000004</c:v>
                </c:pt>
                <c:pt idx="243">
                  <c:v>4.0250000000000004</c:v>
                </c:pt>
                <c:pt idx="244">
                  <c:v>4.0333300000000003</c:v>
                </c:pt>
                <c:pt idx="245">
                  <c:v>4.0416699999999999</c:v>
                </c:pt>
                <c:pt idx="246">
                  <c:v>4.05</c:v>
                </c:pt>
                <c:pt idx="247">
                  <c:v>4.0583299999999998</c:v>
                </c:pt>
                <c:pt idx="248">
                  <c:v>4.0666700000000002</c:v>
                </c:pt>
                <c:pt idx="249">
                  <c:v>4.0750000000000002</c:v>
                </c:pt>
                <c:pt idx="250">
                  <c:v>4.0833300000000001</c:v>
                </c:pt>
                <c:pt idx="251">
                  <c:v>4.0916699999999997</c:v>
                </c:pt>
                <c:pt idx="252">
                  <c:v>4.0999999999999996</c:v>
                </c:pt>
                <c:pt idx="253">
                  <c:v>4.1083299999999996</c:v>
                </c:pt>
                <c:pt idx="254">
                  <c:v>4.1166700000000001</c:v>
                </c:pt>
                <c:pt idx="255">
                  <c:v>4.125</c:v>
                </c:pt>
                <c:pt idx="256">
                  <c:v>4.1333299999999999</c:v>
                </c:pt>
                <c:pt idx="257">
                  <c:v>4.1416700000000004</c:v>
                </c:pt>
                <c:pt idx="258">
                  <c:v>4.1500000000000004</c:v>
                </c:pt>
                <c:pt idx="259">
                  <c:v>4.1583300000000003</c:v>
                </c:pt>
                <c:pt idx="260">
                  <c:v>4.1666699999999999</c:v>
                </c:pt>
                <c:pt idx="261">
                  <c:v>4.1749999999999998</c:v>
                </c:pt>
                <c:pt idx="262">
                  <c:v>4.1833299999999998</c:v>
                </c:pt>
                <c:pt idx="263">
                  <c:v>4.1916700000000002</c:v>
                </c:pt>
                <c:pt idx="264">
                  <c:v>4.2</c:v>
                </c:pt>
                <c:pt idx="265">
                  <c:v>4.2083300000000001</c:v>
                </c:pt>
                <c:pt idx="266">
                  <c:v>4.2166699999999997</c:v>
                </c:pt>
                <c:pt idx="267">
                  <c:v>4.2249999999999996</c:v>
                </c:pt>
                <c:pt idx="268">
                  <c:v>4.2333299999999996</c:v>
                </c:pt>
                <c:pt idx="269">
                  <c:v>4.2416700000000001</c:v>
                </c:pt>
                <c:pt idx="270">
                  <c:v>4.25</c:v>
                </c:pt>
                <c:pt idx="271">
                  <c:v>4.2583299999999999</c:v>
                </c:pt>
                <c:pt idx="272">
                  <c:v>4.2666700000000004</c:v>
                </c:pt>
                <c:pt idx="273">
                  <c:v>4.2750000000000004</c:v>
                </c:pt>
                <c:pt idx="274">
                  <c:v>4.2833300000000003</c:v>
                </c:pt>
                <c:pt idx="275">
                  <c:v>4.2916699999999999</c:v>
                </c:pt>
                <c:pt idx="276">
                  <c:v>4.3</c:v>
                </c:pt>
                <c:pt idx="277">
                  <c:v>4.3083299999999998</c:v>
                </c:pt>
                <c:pt idx="278">
                  <c:v>4.3166700000000002</c:v>
                </c:pt>
                <c:pt idx="279">
                  <c:v>4.3250000000000002</c:v>
                </c:pt>
                <c:pt idx="280">
                  <c:v>4.3333300000000001</c:v>
                </c:pt>
                <c:pt idx="281">
                  <c:v>4.3416699999999997</c:v>
                </c:pt>
                <c:pt idx="282">
                  <c:v>4.3499999999999996</c:v>
                </c:pt>
                <c:pt idx="283">
                  <c:v>4.3583299999999996</c:v>
                </c:pt>
                <c:pt idx="284">
                  <c:v>4.3666700000000001</c:v>
                </c:pt>
                <c:pt idx="285">
                  <c:v>4.375</c:v>
                </c:pt>
                <c:pt idx="286">
                  <c:v>4.3833299999999999</c:v>
                </c:pt>
                <c:pt idx="287">
                  <c:v>4.3916700000000004</c:v>
                </c:pt>
                <c:pt idx="288">
                  <c:v>4.4000000000000004</c:v>
                </c:pt>
                <c:pt idx="289">
                  <c:v>4.4083300000000003</c:v>
                </c:pt>
                <c:pt idx="290">
                  <c:v>4.4166699999999999</c:v>
                </c:pt>
                <c:pt idx="291">
                  <c:v>4.4249999999999998</c:v>
                </c:pt>
                <c:pt idx="292">
                  <c:v>4.4333299999999998</c:v>
                </c:pt>
                <c:pt idx="293">
                  <c:v>4.4416700000000002</c:v>
                </c:pt>
                <c:pt idx="294">
                  <c:v>4.45</c:v>
                </c:pt>
                <c:pt idx="295">
                  <c:v>4.4583300000000001</c:v>
                </c:pt>
                <c:pt idx="296">
                  <c:v>4.4666699999999997</c:v>
                </c:pt>
                <c:pt idx="297">
                  <c:v>4.4749999999999996</c:v>
                </c:pt>
                <c:pt idx="298">
                  <c:v>4.4833299999999996</c:v>
                </c:pt>
                <c:pt idx="299">
                  <c:v>4.4916700000000001</c:v>
                </c:pt>
                <c:pt idx="300">
                  <c:v>4.5</c:v>
                </c:pt>
                <c:pt idx="301">
                  <c:v>4.5083299999999999</c:v>
                </c:pt>
                <c:pt idx="302">
                  <c:v>4.5166700000000004</c:v>
                </c:pt>
                <c:pt idx="303">
                  <c:v>4.5250000000000004</c:v>
                </c:pt>
                <c:pt idx="304">
                  <c:v>4.5333300000000003</c:v>
                </c:pt>
                <c:pt idx="305">
                  <c:v>4.5416699999999999</c:v>
                </c:pt>
                <c:pt idx="306">
                  <c:v>4.55</c:v>
                </c:pt>
                <c:pt idx="307">
                  <c:v>4.5583299999999998</c:v>
                </c:pt>
                <c:pt idx="308">
                  <c:v>4.5666700000000002</c:v>
                </c:pt>
                <c:pt idx="309">
                  <c:v>4.5750000000000002</c:v>
                </c:pt>
                <c:pt idx="310">
                  <c:v>4.5833300000000001</c:v>
                </c:pt>
                <c:pt idx="311">
                  <c:v>4.5916699999999997</c:v>
                </c:pt>
                <c:pt idx="312">
                  <c:v>4.5999999999999996</c:v>
                </c:pt>
                <c:pt idx="313">
                  <c:v>4.6083299999999996</c:v>
                </c:pt>
                <c:pt idx="314">
                  <c:v>4.6166700000000001</c:v>
                </c:pt>
                <c:pt idx="315">
                  <c:v>4.625</c:v>
                </c:pt>
                <c:pt idx="316">
                  <c:v>4.6333299999999999</c:v>
                </c:pt>
                <c:pt idx="317">
                  <c:v>4.6416700000000004</c:v>
                </c:pt>
                <c:pt idx="318">
                  <c:v>4.6500000000000004</c:v>
                </c:pt>
                <c:pt idx="319">
                  <c:v>4.6583300000000003</c:v>
                </c:pt>
                <c:pt idx="320">
                  <c:v>4.6666699999999999</c:v>
                </c:pt>
                <c:pt idx="321">
                  <c:v>4.6749999999999998</c:v>
                </c:pt>
                <c:pt idx="322">
                  <c:v>4.6833299999999998</c:v>
                </c:pt>
                <c:pt idx="323">
                  <c:v>4.6916700000000002</c:v>
                </c:pt>
                <c:pt idx="324">
                  <c:v>4.7</c:v>
                </c:pt>
                <c:pt idx="325">
                  <c:v>4.7083300000000001</c:v>
                </c:pt>
                <c:pt idx="326">
                  <c:v>4.7166699999999997</c:v>
                </c:pt>
                <c:pt idx="327">
                  <c:v>4.7249999999999996</c:v>
                </c:pt>
                <c:pt idx="328">
                  <c:v>4.7333299999999996</c:v>
                </c:pt>
                <c:pt idx="329">
                  <c:v>4.7416700000000001</c:v>
                </c:pt>
                <c:pt idx="330">
                  <c:v>4.75</c:v>
                </c:pt>
                <c:pt idx="331">
                  <c:v>4.7583299999999999</c:v>
                </c:pt>
                <c:pt idx="332">
                  <c:v>4.7666700000000004</c:v>
                </c:pt>
                <c:pt idx="333">
                  <c:v>4.7750000000000004</c:v>
                </c:pt>
                <c:pt idx="334">
                  <c:v>4.7833300000000003</c:v>
                </c:pt>
                <c:pt idx="335">
                  <c:v>4.7916699999999999</c:v>
                </c:pt>
                <c:pt idx="336">
                  <c:v>4.8</c:v>
                </c:pt>
                <c:pt idx="337">
                  <c:v>4.8083299999999998</c:v>
                </c:pt>
                <c:pt idx="338">
                  <c:v>4.8166700000000002</c:v>
                </c:pt>
                <c:pt idx="339">
                  <c:v>4.8250000000000002</c:v>
                </c:pt>
                <c:pt idx="340">
                  <c:v>4.8333300000000001</c:v>
                </c:pt>
                <c:pt idx="341">
                  <c:v>4.8416699999999997</c:v>
                </c:pt>
                <c:pt idx="342">
                  <c:v>4.8499999999999996</c:v>
                </c:pt>
                <c:pt idx="343">
                  <c:v>4.8583299999999996</c:v>
                </c:pt>
                <c:pt idx="344">
                  <c:v>4.8666700000000001</c:v>
                </c:pt>
                <c:pt idx="345">
                  <c:v>4.875</c:v>
                </c:pt>
                <c:pt idx="346">
                  <c:v>4.8833299999999999</c:v>
                </c:pt>
                <c:pt idx="347">
                  <c:v>4.8916700000000004</c:v>
                </c:pt>
                <c:pt idx="348">
                  <c:v>4.9000000000000004</c:v>
                </c:pt>
                <c:pt idx="349">
                  <c:v>4.9083300000000003</c:v>
                </c:pt>
                <c:pt idx="350">
                  <c:v>4.9166699999999999</c:v>
                </c:pt>
                <c:pt idx="351">
                  <c:v>4.9249999999999998</c:v>
                </c:pt>
                <c:pt idx="352">
                  <c:v>4.9333299999999998</c:v>
                </c:pt>
                <c:pt idx="353">
                  <c:v>4.9416700000000002</c:v>
                </c:pt>
                <c:pt idx="354">
                  <c:v>4.95</c:v>
                </c:pt>
                <c:pt idx="355">
                  <c:v>4.9583300000000001</c:v>
                </c:pt>
                <c:pt idx="356">
                  <c:v>4.9666699999999997</c:v>
                </c:pt>
                <c:pt idx="357">
                  <c:v>4.9749999999999996</c:v>
                </c:pt>
                <c:pt idx="358">
                  <c:v>4.9833299999999996</c:v>
                </c:pt>
                <c:pt idx="359">
                  <c:v>4.9916700000000001</c:v>
                </c:pt>
                <c:pt idx="360">
                  <c:v>5</c:v>
                </c:pt>
                <c:pt idx="361">
                  <c:v>5.0083299999999999</c:v>
                </c:pt>
                <c:pt idx="362">
                  <c:v>5.0166700000000004</c:v>
                </c:pt>
                <c:pt idx="363">
                  <c:v>5.0250000000000004</c:v>
                </c:pt>
                <c:pt idx="364">
                  <c:v>5.0333300000000003</c:v>
                </c:pt>
                <c:pt idx="365">
                  <c:v>5.0416699999999999</c:v>
                </c:pt>
                <c:pt idx="366">
                  <c:v>5.05</c:v>
                </c:pt>
                <c:pt idx="367">
                  <c:v>5.0583299999999998</c:v>
                </c:pt>
                <c:pt idx="368">
                  <c:v>5.0666700000000002</c:v>
                </c:pt>
                <c:pt idx="369">
                  <c:v>5.0750000000000002</c:v>
                </c:pt>
                <c:pt idx="370">
                  <c:v>5.0833300000000001</c:v>
                </c:pt>
                <c:pt idx="371">
                  <c:v>5.0916699999999997</c:v>
                </c:pt>
                <c:pt idx="372">
                  <c:v>5.0999999999999996</c:v>
                </c:pt>
                <c:pt idx="373">
                  <c:v>5.1083299999999996</c:v>
                </c:pt>
                <c:pt idx="374">
                  <c:v>5.1166700000000001</c:v>
                </c:pt>
                <c:pt idx="375">
                  <c:v>5.125</c:v>
                </c:pt>
                <c:pt idx="376">
                  <c:v>5.1333299999999999</c:v>
                </c:pt>
                <c:pt idx="377">
                  <c:v>5.1416700000000004</c:v>
                </c:pt>
                <c:pt idx="378">
                  <c:v>5.15</c:v>
                </c:pt>
                <c:pt idx="379">
                  <c:v>5.1583300000000003</c:v>
                </c:pt>
                <c:pt idx="380">
                  <c:v>5.1666699999999999</c:v>
                </c:pt>
                <c:pt idx="381">
                  <c:v>5.1749999999999998</c:v>
                </c:pt>
                <c:pt idx="382">
                  <c:v>5.1833299999999998</c:v>
                </c:pt>
                <c:pt idx="383">
                  <c:v>5.1916700000000002</c:v>
                </c:pt>
                <c:pt idx="384">
                  <c:v>5.2</c:v>
                </c:pt>
                <c:pt idx="385">
                  <c:v>5.2083300000000001</c:v>
                </c:pt>
                <c:pt idx="386">
                  <c:v>5.2166699999999997</c:v>
                </c:pt>
                <c:pt idx="387">
                  <c:v>5.2249999999999996</c:v>
                </c:pt>
                <c:pt idx="388">
                  <c:v>5.2333299999999996</c:v>
                </c:pt>
                <c:pt idx="389">
                  <c:v>5.2416700000000001</c:v>
                </c:pt>
                <c:pt idx="390">
                  <c:v>5.25</c:v>
                </c:pt>
                <c:pt idx="391">
                  <c:v>5.2583299999999999</c:v>
                </c:pt>
                <c:pt idx="392">
                  <c:v>5.2666700000000004</c:v>
                </c:pt>
                <c:pt idx="393">
                  <c:v>5.2750000000000004</c:v>
                </c:pt>
                <c:pt idx="394">
                  <c:v>5.2833300000000003</c:v>
                </c:pt>
                <c:pt idx="395">
                  <c:v>5.2916699999999999</c:v>
                </c:pt>
                <c:pt idx="396">
                  <c:v>5.3</c:v>
                </c:pt>
                <c:pt idx="397">
                  <c:v>5.3083299999999998</c:v>
                </c:pt>
                <c:pt idx="398">
                  <c:v>5.3166700000000002</c:v>
                </c:pt>
                <c:pt idx="399">
                  <c:v>5.3250000000000002</c:v>
                </c:pt>
                <c:pt idx="400">
                  <c:v>5.3333300000000001</c:v>
                </c:pt>
                <c:pt idx="401">
                  <c:v>5.3416699999999997</c:v>
                </c:pt>
                <c:pt idx="402">
                  <c:v>5.35</c:v>
                </c:pt>
                <c:pt idx="403">
                  <c:v>5.3583299999999996</c:v>
                </c:pt>
                <c:pt idx="404">
                  <c:v>5.3666700000000001</c:v>
                </c:pt>
                <c:pt idx="405">
                  <c:v>5.375</c:v>
                </c:pt>
                <c:pt idx="406">
                  <c:v>5.3833299999999999</c:v>
                </c:pt>
                <c:pt idx="407">
                  <c:v>5.3916700000000004</c:v>
                </c:pt>
                <c:pt idx="408">
                  <c:v>5.4</c:v>
                </c:pt>
                <c:pt idx="409">
                  <c:v>5.4083300000000003</c:v>
                </c:pt>
                <c:pt idx="410">
                  <c:v>5.4166699999999999</c:v>
                </c:pt>
                <c:pt idx="411">
                  <c:v>5.4249999999999998</c:v>
                </c:pt>
                <c:pt idx="412">
                  <c:v>5.4333299999999998</c:v>
                </c:pt>
                <c:pt idx="413">
                  <c:v>5.4416700000000002</c:v>
                </c:pt>
                <c:pt idx="414">
                  <c:v>5.45</c:v>
                </c:pt>
                <c:pt idx="415">
                  <c:v>5.4583300000000001</c:v>
                </c:pt>
                <c:pt idx="416">
                  <c:v>5.4666699999999997</c:v>
                </c:pt>
                <c:pt idx="417">
                  <c:v>5.4749999999999996</c:v>
                </c:pt>
                <c:pt idx="418">
                  <c:v>5.4833299999999996</c:v>
                </c:pt>
                <c:pt idx="419">
                  <c:v>5.4916700000000001</c:v>
                </c:pt>
                <c:pt idx="420">
                  <c:v>5.5</c:v>
                </c:pt>
                <c:pt idx="421">
                  <c:v>5.5083299999999999</c:v>
                </c:pt>
                <c:pt idx="422">
                  <c:v>5.5166700000000004</c:v>
                </c:pt>
                <c:pt idx="423">
                  <c:v>5.5250000000000004</c:v>
                </c:pt>
                <c:pt idx="424">
                  <c:v>5.5333300000000003</c:v>
                </c:pt>
                <c:pt idx="425">
                  <c:v>5.5416699999999999</c:v>
                </c:pt>
                <c:pt idx="426">
                  <c:v>5.55</c:v>
                </c:pt>
                <c:pt idx="427">
                  <c:v>5.5583299999999998</c:v>
                </c:pt>
                <c:pt idx="428">
                  <c:v>5.5666700000000002</c:v>
                </c:pt>
                <c:pt idx="429">
                  <c:v>5.5750000000000002</c:v>
                </c:pt>
                <c:pt idx="430">
                  <c:v>5.5833300000000001</c:v>
                </c:pt>
                <c:pt idx="431">
                  <c:v>5.5916699999999997</c:v>
                </c:pt>
                <c:pt idx="432">
                  <c:v>5.6</c:v>
                </c:pt>
                <c:pt idx="433">
                  <c:v>5.6083299999999996</c:v>
                </c:pt>
                <c:pt idx="434">
                  <c:v>5.6166700000000001</c:v>
                </c:pt>
                <c:pt idx="435">
                  <c:v>5.625</c:v>
                </c:pt>
                <c:pt idx="436">
                  <c:v>5.6333299999999999</c:v>
                </c:pt>
                <c:pt idx="437">
                  <c:v>5.6416700000000004</c:v>
                </c:pt>
                <c:pt idx="438">
                  <c:v>5.65</c:v>
                </c:pt>
                <c:pt idx="439">
                  <c:v>5.6583300000000003</c:v>
                </c:pt>
                <c:pt idx="440">
                  <c:v>5.6666699999999999</c:v>
                </c:pt>
                <c:pt idx="441">
                  <c:v>5.6749999999999998</c:v>
                </c:pt>
                <c:pt idx="442">
                  <c:v>5.6833299999999998</c:v>
                </c:pt>
                <c:pt idx="443">
                  <c:v>5.6916700000000002</c:v>
                </c:pt>
                <c:pt idx="444">
                  <c:v>5.7</c:v>
                </c:pt>
                <c:pt idx="445">
                  <c:v>5.7083300000000001</c:v>
                </c:pt>
                <c:pt idx="446">
                  <c:v>5.7166699999999997</c:v>
                </c:pt>
                <c:pt idx="447">
                  <c:v>5.7249999999999996</c:v>
                </c:pt>
                <c:pt idx="448">
                  <c:v>5.7333299999999996</c:v>
                </c:pt>
                <c:pt idx="449">
                  <c:v>5.7416700000000001</c:v>
                </c:pt>
                <c:pt idx="450">
                  <c:v>5.75</c:v>
                </c:pt>
                <c:pt idx="451">
                  <c:v>5.7583299999999999</c:v>
                </c:pt>
                <c:pt idx="452">
                  <c:v>5.7666700000000004</c:v>
                </c:pt>
                <c:pt idx="453">
                  <c:v>5.7750000000000004</c:v>
                </c:pt>
                <c:pt idx="454">
                  <c:v>5.7833300000000003</c:v>
                </c:pt>
                <c:pt idx="455">
                  <c:v>5.7916699999999999</c:v>
                </c:pt>
                <c:pt idx="456">
                  <c:v>5.8</c:v>
                </c:pt>
                <c:pt idx="457">
                  <c:v>5.8083299999999998</c:v>
                </c:pt>
                <c:pt idx="458">
                  <c:v>5.8166700000000002</c:v>
                </c:pt>
                <c:pt idx="459">
                  <c:v>5.8250000000000002</c:v>
                </c:pt>
                <c:pt idx="460">
                  <c:v>5.8333300000000001</c:v>
                </c:pt>
                <c:pt idx="461">
                  <c:v>5.8416699999999997</c:v>
                </c:pt>
                <c:pt idx="462">
                  <c:v>5.85</c:v>
                </c:pt>
                <c:pt idx="463">
                  <c:v>5.8583299999999996</c:v>
                </c:pt>
                <c:pt idx="464">
                  <c:v>5.8666700000000001</c:v>
                </c:pt>
                <c:pt idx="465">
                  <c:v>5.875</c:v>
                </c:pt>
                <c:pt idx="466">
                  <c:v>5.8833299999999999</c:v>
                </c:pt>
                <c:pt idx="467">
                  <c:v>5.8916700000000004</c:v>
                </c:pt>
                <c:pt idx="468">
                  <c:v>5.9</c:v>
                </c:pt>
                <c:pt idx="469">
                  <c:v>5.9083300000000003</c:v>
                </c:pt>
                <c:pt idx="470">
                  <c:v>5.9166699999999999</c:v>
                </c:pt>
                <c:pt idx="471">
                  <c:v>5.9249999999999998</c:v>
                </c:pt>
                <c:pt idx="472">
                  <c:v>5.9333299999999998</c:v>
                </c:pt>
                <c:pt idx="473">
                  <c:v>5.9416700000000002</c:v>
                </c:pt>
                <c:pt idx="474">
                  <c:v>5.95</c:v>
                </c:pt>
                <c:pt idx="475">
                  <c:v>5.9583300000000001</c:v>
                </c:pt>
                <c:pt idx="476">
                  <c:v>5.9666699999999997</c:v>
                </c:pt>
                <c:pt idx="477">
                  <c:v>5.9749999999999996</c:v>
                </c:pt>
                <c:pt idx="478">
                  <c:v>5.9833299999999996</c:v>
                </c:pt>
                <c:pt idx="479">
                  <c:v>5.9916700000000001</c:v>
                </c:pt>
                <c:pt idx="480">
                  <c:v>6</c:v>
                </c:pt>
                <c:pt idx="481">
                  <c:v>6.0083299999999999</c:v>
                </c:pt>
                <c:pt idx="482">
                  <c:v>6.0166700000000004</c:v>
                </c:pt>
                <c:pt idx="483">
                  <c:v>6.0250000000000004</c:v>
                </c:pt>
                <c:pt idx="484">
                  <c:v>6.0333300000000003</c:v>
                </c:pt>
                <c:pt idx="485">
                  <c:v>6.0416699999999999</c:v>
                </c:pt>
                <c:pt idx="486">
                  <c:v>6.05</c:v>
                </c:pt>
                <c:pt idx="487">
                  <c:v>6.0583299999999998</c:v>
                </c:pt>
                <c:pt idx="488">
                  <c:v>6.0666700000000002</c:v>
                </c:pt>
                <c:pt idx="489">
                  <c:v>6.0750000000000002</c:v>
                </c:pt>
                <c:pt idx="490">
                  <c:v>6.0833300000000001</c:v>
                </c:pt>
                <c:pt idx="491">
                  <c:v>6.0916699999999997</c:v>
                </c:pt>
                <c:pt idx="492">
                  <c:v>6.1</c:v>
                </c:pt>
                <c:pt idx="493">
                  <c:v>6.1083299999999996</c:v>
                </c:pt>
                <c:pt idx="494">
                  <c:v>6.1166700000000001</c:v>
                </c:pt>
                <c:pt idx="495">
                  <c:v>6.125</c:v>
                </c:pt>
                <c:pt idx="496">
                  <c:v>6.1333299999999999</c:v>
                </c:pt>
                <c:pt idx="497">
                  <c:v>6.1416700000000004</c:v>
                </c:pt>
                <c:pt idx="498">
                  <c:v>6.15</c:v>
                </c:pt>
                <c:pt idx="499">
                  <c:v>6.1583300000000003</c:v>
                </c:pt>
                <c:pt idx="500">
                  <c:v>6.1666699999999999</c:v>
                </c:pt>
                <c:pt idx="501">
                  <c:v>6.1749999999999998</c:v>
                </c:pt>
                <c:pt idx="502">
                  <c:v>6.1833299999999998</c:v>
                </c:pt>
                <c:pt idx="503">
                  <c:v>6.1916700000000002</c:v>
                </c:pt>
                <c:pt idx="504">
                  <c:v>6.2</c:v>
                </c:pt>
                <c:pt idx="505">
                  <c:v>6.2083300000000001</c:v>
                </c:pt>
                <c:pt idx="506">
                  <c:v>6.2166699999999997</c:v>
                </c:pt>
                <c:pt idx="507">
                  <c:v>6.2249999999999996</c:v>
                </c:pt>
                <c:pt idx="508">
                  <c:v>6.2333299999999996</c:v>
                </c:pt>
                <c:pt idx="509">
                  <c:v>6.2416700000000001</c:v>
                </c:pt>
                <c:pt idx="510">
                  <c:v>6.25</c:v>
                </c:pt>
                <c:pt idx="511">
                  <c:v>6.2583299999999999</c:v>
                </c:pt>
                <c:pt idx="512">
                  <c:v>6.2666700000000004</c:v>
                </c:pt>
                <c:pt idx="513">
                  <c:v>6.2750000000000004</c:v>
                </c:pt>
                <c:pt idx="514">
                  <c:v>6.2833300000000003</c:v>
                </c:pt>
                <c:pt idx="515">
                  <c:v>6.2916699999999999</c:v>
                </c:pt>
                <c:pt idx="516">
                  <c:v>6.3</c:v>
                </c:pt>
                <c:pt idx="517">
                  <c:v>6.3083299999999998</c:v>
                </c:pt>
                <c:pt idx="518">
                  <c:v>6.3166700000000002</c:v>
                </c:pt>
                <c:pt idx="519">
                  <c:v>6.3250000000000002</c:v>
                </c:pt>
                <c:pt idx="520">
                  <c:v>6.3333300000000001</c:v>
                </c:pt>
                <c:pt idx="521">
                  <c:v>6.3416699999999997</c:v>
                </c:pt>
                <c:pt idx="522">
                  <c:v>6.35</c:v>
                </c:pt>
                <c:pt idx="523">
                  <c:v>6.3583299999999996</c:v>
                </c:pt>
                <c:pt idx="524">
                  <c:v>6.3666700000000001</c:v>
                </c:pt>
                <c:pt idx="525">
                  <c:v>6.375</c:v>
                </c:pt>
                <c:pt idx="526">
                  <c:v>6.3833299999999999</c:v>
                </c:pt>
                <c:pt idx="527">
                  <c:v>6.3916700000000004</c:v>
                </c:pt>
                <c:pt idx="528">
                  <c:v>6.4</c:v>
                </c:pt>
                <c:pt idx="529">
                  <c:v>6.4083300000000003</c:v>
                </c:pt>
                <c:pt idx="530">
                  <c:v>6.4166699999999999</c:v>
                </c:pt>
                <c:pt idx="531">
                  <c:v>6.4249999999999998</c:v>
                </c:pt>
                <c:pt idx="532">
                  <c:v>6.4333299999999998</c:v>
                </c:pt>
                <c:pt idx="533">
                  <c:v>6.4416700000000002</c:v>
                </c:pt>
                <c:pt idx="534">
                  <c:v>6.45</c:v>
                </c:pt>
                <c:pt idx="535">
                  <c:v>6.4583300000000001</c:v>
                </c:pt>
                <c:pt idx="536">
                  <c:v>6.4666699999999997</c:v>
                </c:pt>
                <c:pt idx="537">
                  <c:v>6.4749999999999996</c:v>
                </c:pt>
                <c:pt idx="538">
                  <c:v>6.4833299999999996</c:v>
                </c:pt>
                <c:pt idx="539">
                  <c:v>6.4916700000000001</c:v>
                </c:pt>
              </c:numCache>
            </c:numRef>
          </c:xVal>
          <c:yVal>
            <c:numRef>
              <c:f>'Standard '!$G$251:$G$790</c:f>
              <c:numCache>
                <c:formatCode>General</c:formatCode>
                <c:ptCount val="540"/>
                <c:pt idx="0">
                  <c:v>0</c:v>
                </c:pt>
                <c:pt idx="1">
                  <c:v>0</c:v>
                </c:pt>
                <c:pt idx="2">
                  <c:v>0</c:v>
                </c:pt>
                <c:pt idx="3">
                  <c:v>1</c:v>
                </c:pt>
                <c:pt idx="4">
                  <c:v>5</c:v>
                </c:pt>
                <c:pt idx="5">
                  <c:v>6</c:v>
                </c:pt>
                <c:pt idx="6">
                  <c:v>4</c:v>
                </c:pt>
                <c:pt idx="7">
                  <c:v>3</c:v>
                </c:pt>
                <c:pt idx="8">
                  <c:v>1</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6</c:v>
                </c:pt>
                <c:pt idx="154">
                  <c:v>16</c:v>
                </c:pt>
                <c:pt idx="155">
                  <c:v>28</c:v>
                </c:pt>
                <c:pt idx="156">
                  <c:v>45</c:v>
                </c:pt>
                <c:pt idx="157">
                  <c:v>66</c:v>
                </c:pt>
                <c:pt idx="158">
                  <c:v>95</c:v>
                </c:pt>
                <c:pt idx="159">
                  <c:v>131</c:v>
                </c:pt>
                <c:pt idx="160">
                  <c:v>177</c:v>
                </c:pt>
                <c:pt idx="161">
                  <c:v>237</c:v>
                </c:pt>
                <c:pt idx="162">
                  <c:v>315</c:v>
                </c:pt>
                <c:pt idx="163">
                  <c:v>412</c:v>
                </c:pt>
                <c:pt idx="164">
                  <c:v>528</c:v>
                </c:pt>
                <c:pt idx="165">
                  <c:v>668</c:v>
                </c:pt>
                <c:pt idx="166">
                  <c:v>836</c:v>
                </c:pt>
                <c:pt idx="167">
                  <c:v>1031</c:v>
                </c:pt>
                <c:pt idx="168">
                  <c:v>1254</c:v>
                </c:pt>
                <c:pt idx="169">
                  <c:v>1504</c:v>
                </c:pt>
                <c:pt idx="170">
                  <c:v>1781</c:v>
                </c:pt>
                <c:pt idx="171">
                  <c:v>2082</c:v>
                </c:pt>
                <c:pt idx="172">
                  <c:v>2405</c:v>
                </c:pt>
                <c:pt idx="173">
                  <c:v>2750</c:v>
                </c:pt>
                <c:pt idx="174">
                  <c:v>3111</c:v>
                </c:pt>
                <c:pt idx="175">
                  <c:v>3483</c:v>
                </c:pt>
                <c:pt idx="176">
                  <c:v>3861</c:v>
                </c:pt>
                <c:pt idx="177">
                  <c:v>4242</c:v>
                </c:pt>
                <c:pt idx="178">
                  <c:v>4623</c:v>
                </c:pt>
                <c:pt idx="179">
                  <c:v>5000</c:v>
                </c:pt>
                <c:pt idx="180">
                  <c:v>5366</c:v>
                </c:pt>
                <c:pt idx="181">
                  <c:v>5718</c:v>
                </c:pt>
                <c:pt idx="182">
                  <c:v>6050</c:v>
                </c:pt>
                <c:pt idx="183">
                  <c:v>6362</c:v>
                </c:pt>
                <c:pt idx="184">
                  <c:v>6650</c:v>
                </c:pt>
                <c:pt idx="185">
                  <c:v>6911</c:v>
                </c:pt>
                <c:pt idx="186">
                  <c:v>7143</c:v>
                </c:pt>
                <c:pt idx="187">
                  <c:v>7344</c:v>
                </c:pt>
                <c:pt idx="188">
                  <c:v>7512</c:v>
                </c:pt>
                <c:pt idx="189">
                  <c:v>7649</c:v>
                </c:pt>
                <c:pt idx="190">
                  <c:v>7754</c:v>
                </c:pt>
                <c:pt idx="191">
                  <c:v>7828</c:v>
                </c:pt>
                <c:pt idx="192">
                  <c:v>7873</c:v>
                </c:pt>
                <c:pt idx="193">
                  <c:v>7890</c:v>
                </c:pt>
                <c:pt idx="194">
                  <c:v>7881</c:v>
                </c:pt>
                <c:pt idx="195">
                  <c:v>7847</c:v>
                </c:pt>
                <c:pt idx="196">
                  <c:v>7789</c:v>
                </c:pt>
                <c:pt idx="197">
                  <c:v>7710</c:v>
                </c:pt>
                <c:pt idx="198">
                  <c:v>7609</c:v>
                </c:pt>
                <c:pt idx="199">
                  <c:v>7491</c:v>
                </c:pt>
                <c:pt idx="200">
                  <c:v>7357</c:v>
                </c:pt>
                <c:pt idx="201">
                  <c:v>7209</c:v>
                </c:pt>
                <c:pt idx="202">
                  <c:v>7049</c:v>
                </c:pt>
                <c:pt idx="203">
                  <c:v>6880</c:v>
                </c:pt>
                <c:pt idx="204">
                  <c:v>6705</c:v>
                </c:pt>
                <c:pt idx="205">
                  <c:v>6523</c:v>
                </c:pt>
                <c:pt idx="206">
                  <c:v>6334</c:v>
                </c:pt>
                <c:pt idx="207">
                  <c:v>6141</c:v>
                </c:pt>
                <c:pt idx="208">
                  <c:v>5944</c:v>
                </c:pt>
                <c:pt idx="209">
                  <c:v>5745</c:v>
                </c:pt>
                <c:pt idx="210">
                  <c:v>5544</c:v>
                </c:pt>
                <c:pt idx="211">
                  <c:v>5343</c:v>
                </c:pt>
                <c:pt idx="212">
                  <c:v>5145</c:v>
                </c:pt>
                <c:pt idx="213">
                  <c:v>4950</c:v>
                </c:pt>
                <c:pt idx="214">
                  <c:v>4759</c:v>
                </c:pt>
                <c:pt idx="215">
                  <c:v>4570</c:v>
                </c:pt>
                <c:pt idx="216">
                  <c:v>4384</c:v>
                </c:pt>
                <c:pt idx="217">
                  <c:v>4202</c:v>
                </c:pt>
                <c:pt idx="218">
                  <c:v>4024</c:v>
                </c:pt>
                <c:pt idx="219">
                  <c:v>3851</c:v>
                </c:pt>
                <c:pt idx="220">
                  <c:v>3684</c:v>
                </c:pt>
                <c:pt idx="221">
                  <c:v>3522</c:v>
                </c:pt>
                <c:pt idx="222">
                  <c:v>3364</c:v>
                </c:pt>
                <c:pt idx="223">
                  <c:v>3211</c:v>
                </c:pt>
                <c:pt idx="224">
                  <c:v>3063</c:v>
                </c:pt>
                <c:pt idx="225">
                  <c:v>2920</c:v>
                </c:pt>
                <c:pt idx="226">
                  <c:v>2782</c:v>
                </c:pt>
                <c:pt idx="227">
                  <c:v>2649</c:v>
                </c:pt>
                <c:pt idx="228">
                  <c:v>2521</c:v>
                </c:pt>
                <c:pt idx="229">
                  <c:v>2398</c:v>
                </c:pt>
                <c:pt idx="230">
                  <c:v>2282</c:v>
                </c:pt>
                <c:pt idx="231">
                  <c:v>2170</c:v>
                </c:pt>
                <c:pt idx="232">
                  <c:v>2063</c:v>
                </c:pt>
                <c:pt idx="233">
                  <c:v>1962</c:v>
                </c:pt>
                <c:pt idx="234">
                  <c:v>1865</c:v>
                </c:pt>
                <c:pt idx="235">
                  <c:v>1773</c:v>
                </c:pt>
                <c:pt idx="236">
                  <c:v>1685</c:v>
                </c:pt>
                <c:pt idx="237">
                  <c:v>1602</c:v>
                </c:pt>
                <c:pt idx="238">
                  <c:v>1523</c:v>
                </c:pt>
                <c:pt idx="239">
                  <c:v>1448</c:v>
                </c:pt>
                <c:pt idx="240">
                  <c:v>1377</c:v>
                </c:pt>
                <c:pt idx="241">
                  <c:v>1309</c:v>
                </c:pt>
                <c:pt idx="242">
                  <c:v>1245</c:v>
                </c:pt>
                <c:pt idx="243">
                  <c:v>1184</c:v>
                </c:pt>
                <c:pt idx="244">
                  <c:v>1126</c:v>
                </c:pt>
                <c:pt idx="245">
                  <c:v>1072</c:v>
                </c:pt>
                <c:pt idx="246">
                  <c:v>1020</c:v>
                </c:pt>
                <c:pt idx="247">
                  <c:v>972</c:v>
                </c:pt>
                <c:pt idx="248">
                  <c:v>927</c:v>
                </c:pt>
                <c:pt idx="249">
                  <c:v>885</c:v>
                </c:pt>
                <c:pt idx="250">
                  <c:v>844</c:v>
                </c:pt>
                <c:pt idx="251">
                  <c:v>804</c:v>
                </c:pt>
                <c:pt idx="252">
                  <c:v>767</c:v>
                </c:pt>
                <c:pt idx="253">
                  <c:v>731</c:v>
                </c:pt>
                <c:pt idx="254">
                  <c:v>698</c:v>
                </c:pt>
                <c:pt idx="255">
                  <c:v>667</c:v>
                </c:pt>
                <c:pt idx="256">
                  <c:v>639</c:v>
                </c:pt>
                <c:pt idx="257">
                  <c:v>613</c:v>
                </c:pt>
                <c:pt idx="258">
                  <c:v>588</c:v>
                </c:pt>
                <c:pt idx="259">
                  <c:v>564</c:v>
                </c:pt>
                <c:pt idx="260">
                  <c:v>541</c:v>
                </c:pt>
                <c:pt idx="261">
                  <c:v>519</c:v>
                </c:pt>
                <c:pt idx="262">
                  <c:v>499</c:v>
                </c:pt>
                <c:pt idx="263">
                  <c:v>479</c:v>
                </c:pt>
                <c:pt idx="264">
                  <c:v>461</c:v>
                </c:pt>
                <c:pt idx="265">
                  <c:v>443</c:v>
                </c:pt>
                <c:pt idx="266">
                  <c:v>427</c:v>
                </c:pt>
                <c:pt idx="267">
                  <c:v>411</c:v>
                </c:pt>
                <c:pt idx="268">
                  <c:v>396</c:v>
                </c:pt>
                <c:pt idx="269">
                  <c:v>382</c:v>
                </c:pt>
                <c:pt idx="270">
                  <c:v>368</c:v>
                </c:pt>
                <c:pt idx="271">
                  <c:v>355</c:v>
                </c:pt>
                <c:pt idx="272">
                  <c:v>344</c:v>
                </c:pt>
                <c:pt idx="273">
                  <c:v>334</c:v>
                </c:pt>
                <c:pt idx="274">
                  <c:v>324</c:v>
                </c:pt>
                <c:pt idx="275">
                  <c:v>316</c:v>
                </c:pt>
                <c:pt idx="276">
                  <c:v>307</c:v>
                </c:pt>
                <c:pt idx="277">
                  <c:v>298</c:v>
                </c:pt>
                <c:pt idx="278">
                  <c:v>290</c:v>
                </c:pt>
                <c:pt idx="279">
                  <c:v>282</c:v>
                </c:pt>
                <c:pt idx="280">
                  <c:v>275</c:v>
                </c:pt>
                <c:pt idx="281">
                  <c:v>268</c:v>
                </c:pt>
                <c:pt idx="282">
                  <c:v>261</c:v>
                </c:pt>
                <c:pt idx="283">
                  <c:v>255</c:v>
                </c:pt>
                <c:pt idx="284">
                  <c:v>250</c:v>
                </c:pt>
                <c:pt idx="285">
                  <c:v>245</c:v>
                </c:pt>
                <c:pt idx="286">
                  <c:v>240</c:v>
                </c:pt>
                <c:pt idx="287">
                  <c:v>236</c:v>
                </c:pt>
                <c:pt idx="288">
                  <c:v>233</c:v>
                </c:pt>
                <c:pt idx="289">
                  <c:v>230</c:v>
                </c:pt>
                <c:pt idx="290">
                  <c:v>227</c:v>
                </c:pt>
                <c:pt idx="291">
                  <c:v>224</c:v>
                </c:pt>
                <c:pt idx="292">
                  <c:v>220</c:v>
                </c:pt>
                <c:pt idx="293">
                  <c:v>218</c:v>
                </c:pt>
                <c:pt idx="294">
                  <c:v>215</c:v>
                </c:pt>
                <c:pt idx="295">
                  <c:v>213</c:v>
                </c:pt>
                <c:pt idx="296">
                  <c:v>212</c:v>
                </c:pt>
                <c:pt idx="297">
                  <c:v>211</c:v>
                </c:pt>
                <c:pt idx="298">
                  <c:v>211</c:v>
                </c:pt>
                <c:pt idx="299">
                  <c:v>212</c:v>
                </c:pt>
                <c:pt idx="300">
                  <c:v>212</c:v>
                </c:pt>
                <c:pt idx="301">
                  <c:v>212</c:v>
                </c:pt>
                <c:pt idx="302">
                  <c:v>212</c:v>
                </c:pt>
                <c:pt idx="303">
                  <c:v>213</c:v>
                </c:pt>
                <c:pt idx="304">
                  <c:v>213</c:v>
                </c:pt>
                <c:pt idx="305">
                  <c:v>213</c:v>
                </c:pt>
                <c:pt idx="306">
                  <c:v>213</c:v>
                </c:pt>
                <c:pt idx="307">
                  <c:v>213</c:v>
                </c:pt>
                <c:pt idx="308">
                  <c:v>212</c:v>
                </c:pt>
                <c:pt idx="309">
                  <c:v>213</c:v>
                </c:pt>
                <c:pt idx="310">
                  <c:v>213</c:v>
                </c:pt>
                <c:pt idx="311">
                  <c:v>212</c:v>
                </c:pt>
                <c:pt idx="312">
                  <c:v>212</c:v>
                </c:pt>
                <c:pt idx="313">
                  <c:v>212</c:v>
                </c:pt>
                <c:pt idx="314">
                  <c:v>212</c:v>
                </c:pt>
                <c:pt idx="315">
                  <c:v>213</c:v>
                </c:pt>
                <c:pt idx="316">
                  <c:v>214</c:v>
                </c:pt>
                <c:pt idx="317">
                  <c:v>215</c:v>
                </c:pt>
                <c:pt idx="318">
                  <c:v>215</c:v>
                </c:pt>
                <c:pt idx="319">
                  <c:v>215</c:v>
                </c:pt>
                <c:pt idx="320">
                  <c:v>215</c:v>
                </c:pt>
                <c:pt idx="321">
                  <c:v>214</c:v>
                </c:pt>
                <c:pt idx="322">
                  <c:v>214</c:v>
                </c:pt>
                <c:pt idx="323">
                  <c:v>214</c:v>
                </c:pt>
                <c:pt idx="324">
                  <c:v>214</c:v>
                </c:pt>
                <c:pt idx="325">
                  <c:v>215</c:v>
                </c:pt>
                <c:pt idx="326">
                  <c:v>214</c:v>
                </c:pt>
                <c:pt idx="327">
                  <c:v>214</c:v>
                </c:pt>
                <c:pt idx="328">
                  <c:v>214</c:v>
                </c:pt>
                <c:pt idx="329">
                  <c:v>213</c:v>
                </c:pt>
                <c:pt idx="330">
                  <c:v>212</c:v>
                </c:pt>
                <c:pt idx="331">
                  <c:v>211</c:v>
                </c:pt>
                <c:pt idx="332">
                  <c:v>210</c:v>
                </c:pt>
                <c:pt idx="333">
                  <c:v>210</c:v>
                </c:pt>
                <c:pt idx="334">
                  <c:v>210</c:v>
                </c:pt>
                <c:pt idx="335">
                  <c:v>209</c:v>
                </c:pt>
                <c:pt idx="336">
                  <c:v>209</c:v>
                </c:pt>
                <c:pt idx="337">
                  <c:v>209</c:v>
                </c:pt>
                <c:pt idx="338">
                  <c:v>209</c:v>
                </c:pt>
                <c:pt idx="339">
                  <c:v>208</c:v>
                </c:pt>
                <c:pt idx="340">
                  <c:v>208</c:v>
                </c:pt>
                <c:pt idx="341">
                  <c:v>208</c:v>
                </c:pt>
                <c:pt idx="342">
                  <c:v>209</c:v>
                </c:pt>
                <c:pt idx="343">
                  <c:v>209</c:v>
                </c:pt>
                <c:pt idx="344">
                  <c:v>210</c:v>
                </c:pt>
                <c:pt idx="345">
                  <c:v>210</c:v>
                </c:pt>
                <c:pt idx="346">
                  <c:v>211</c:v>
                </c:pt>
                <c:pt idx="347">
                  <c:v>212</c:v>
                </c:pt>
                <c:pt idx="348">
                  <c:v>213</c:v>
                </c:pt>
                <c:pt idx="349">
                  <c:v>214</c:v>
                </c:pt>
                <c:pt idx="350">
                  <c:v>215</c:v>
                </c:pt>
                <c:pt idx="351">
                  <c:v>216</c:v>
                </c:pt>
                <c:pt idx="352">
                  <c:v>216</c:v>
                </c:pt>
                <c:pt idx="353">
                  <c:v>217</c:v>
                </c:pt>
                <c:pt idx="354">
                  <c:v>218</c:v>
                </c:pt>
                <c:pt idx="355">
                  <c:v>219</c:v>
                </c:pt>
                <c:pt idx="356">
                  <c:v>220</c:v>
                </c:pt>
                <c:pt idx="357">
                  <c:v>222</c:v>
                </c:pt>
                <c:pt idx="358">
                  <c:v>224</c:v>
                </c:pt>
                <c:pt idx="359">
                  <c:v>225</c:v>
                </c:pt>
                <c:pt idx="360">
                  <c:v>226</c:v>
                </c:pt>
                <c:pt idx="361">
                  <c:v>227</c:v>
                </c:pt>
                <c:pt idx="362">
                  <c:v>228</c:v>
                </c:pt>
                <c:pt idx="363">
                  <c:v>229</c:v>
                </c:pt>
                <c:pt idx="364">
                  <c:v>229</c:v>
                </c:pt>
                <c:pt idx="365">
                  <c:v>230</c:v>
                </c:pt>
                <c:pt idx="366">
                  <c:v>232</c:v>
                </c:pt>
                <c:pt idx="367">
                  <c:v>233</c:v>
                </c:pt>
                <c:pt idx="368">
                  <c:v>234</c:v>
                </c:pt>
                <c:pt idx="369">
                  <c:v>234</c:v>
                </c:pt>
                <c:pt idx="370">
                  <c:v>236</c:v>
                </c:pt>
                <c:pt idx="371">
                  <c:v>237</c:v>
                </c:pt>
                <c:pt idx="372">
                  <c:v>239</c:v>
                </c:pt>
                <c:pt idx="373">
                  <c:v>240</c:v>
                </c:pt>
                <c:pt idx="374">
                  <c:v>241</c:v>
                </c:pt>
                <c:pt idx="375">
                  <c:v>242</c:v>
                </c:pt>
                <c:pt idx="376">
                  <c:v>243</c:v>
                </c:pt>
                <c:pt idx="377">
                  <c:v>244</c:v>
                </c:pt>
                <c:pt idx="378">
                  <c:v>245</c:v>
                </c:pt>
                <c:pt idx="379">
                  <c:v>246</c:v>
                </c:pt>
                <c:pt idx="380">
                  <c:v>246</c:v>
                </c:pt>
                <c:pt idx="381">
                  <c:v>247</c:v>
                </c:pt>
                <c:pt idx="382">
                  <c:v>248</c:v>
                </c:pt>
                <c:pt idx="383">
                  <c:v>250</c:v>
                </c:pt>
                <c:pt idx="384">
                  <c:v>251</c:v>
                </c:pt>
                <c:pt idx="385">
                  <c:v>253</c:v>
                </c:pt>
                <c:pt idx="386">
                  <c:v>254</c:v>
                </c:pt>
                <c:pt idx="387">
                  <c:v>256</c:v>
                </c:pt>
                <c:pt idx="388">
                  <c:v>257</c:v>
                </c:pt>
                <c:pt idx="389">
                  <c:v>259</c:v>
                </c:pt>
                <c:pt idx="390">
                  <c:v>260</c:v>
                </c:pt>
                <c:pt idx="391">
                  <c:v>261</c:v>
                </c:pt>
                <c:pt idx="392">
                  <c:v>262</c:v>
                </c:pt>
                <c:pt idx="393">
                  <c:v>263</c:v>
                </c:pt>
                <c:pt idx="394">
                  <c:v>265</c:v>
                </c:pt>
                <c:pt idx="395">
                  <c:v>266</c:v>
                </c:pt>
                <c:pt idx="396">
                  <c:v>268</c:v>
                </c:pt>
                <c:pt idx="397">
                  <c:v>270</c:v>
                </c:pt>
                <c:pt idx="398">
                  <c:v>273</c:v>
                </c:pt>
                <c:pt idx="399">
                  <c:v>275</c:v>
                </c:pt>
                <c:pt idx="400">
                  <c:v>278</c:v>
                </c:pt>
                <c:pt idx="401">
                  <c:v>281</c:v>
                </c:pt>
                <c:pt idx="402">
                  <c:v>285</c:v>
                </c:pt>
                <c:pt idx="403">
                  <c:v>288</c:v>
                </c:pt>
                <c:pt idx="404">
                  <c:v>291</c:v>
                </c:pt>
                <c:pt idx="405">
                  <c:v>295</c:v>
                </c:pt>
                <c:pt idx="406">
                  <c:v>300</c:v>
                </c:pt>
                <c:pt idx="407">
                  <c:v>304</c:v>
                </c:pt>
                <c:pt idx="408">
                  <c:v>307</c:v>
                </c:pt>
                <c:pt idx="409">
                  <c:v>311</c:v>
                </c:pt>
                <c:pt idx="410">
                  <c:v>314</c:v>
                </c:pt>
                <c:pt idx="411">
                  <c:v>318</c:v>
                </c:pt>
                <c:pt idx="412">
                  <c:v>322</c:v>
                </c:pt>
                <c:pt idx="413">
                  <c:v>326</c:v>
                </c:pt>
                <c:pt idx="414">
                  <c:v>330</c:v>
                </c:pt>
                <c:pt idx="415">
                  <c:v>334</c:v>
                </c:pt>
                <c:pt idx="416">
                  <c:v>338</c:v>
                </c:pt>
                <c:pt idx="417">
                  <c:v>342</c:v>
                </c:pt>
                <c:pt idx="418">
                  <c:v>346</c:v>
                </c:pt>
                <c:pt idx="419">
                  <c:v>349</c:v>
                </c:pt>
                <c:pt idx="420">
                  <c:v>353</c:v>
                </c:pt>
                <c:pt idx="421">
                  <c:v>356</c:v>
                </c:pt>
                <c:pt idx="422">
                  <c:v>359</c:v>
                </c:pt>
                <c:pt idx="423">
                  <c:v>362</c:v>
                </c:pt>
                <c:pt idx="424">
                  <c:v>365</c:v>
                </c:pt>
                <c:pt idx="425">
                  <c:v>367</c:v>
                </c:pt>
                <c:pt idx="426">
                  <c:v>369</c:v>
                </c:pt>
                <c:pt idx="427">
                  <c:v>371</c:v>
                </c:pt>
                <c:pt idx="428">
                  <c:v>373</c:v>
                </c:pt>
                <c:pt idx="429">
                  <c:v>375</c:v>
                </c:pt>
                <c:pt idx="430">
                  <c:v>376</c:v>
                </c:pt>
                <c:pt idx="431">
                  <c:v>377</c:v>
                </c:pt>
                <c:pt idx="432">
                  <c:v>378</c:v>
                </c:pt>
                <c:pt idx="433">
                  <c:v>379</c:v>
                </c:pt>
                <c:pt idx="434">
                  <c:v>379</c:v>
                </c:pt>
                <c:pt idx="435">
                  <c:v>380</c:v>
                </c:pt>
                <c:pt idx="436">
                  <c:v>380</c:v>
                </c:pt>
                <c:pt idx="437">
                  <c:v>380</c:v>
                </c:pt>
                <c:pt idx="438">
                  <c:v>381</c:v>
                </c:pt>
                <c:pt idx="439">
                  <c:v>382</c:v>
                </c:pt>
                <c:pt idx="440">
                  <c:v>382</c:v>
                </c:pt>
                <c:pt idx="441">
                  <c:v>382</c:v>
                </c:pt>
                <c:pt idx="442">
                  <c:v>381</c:v>
                </c:pt>
                <c:pt idx="443">
                  <c:v>381</c:v>
                </c:pt>
                <c:pt idx="444">
                  <c:v>381</c:v>
                </c:pt>
                <c:pt idx="445">
                  <c:v>381</c:v>
                </c:pt>
                <c:pt idx="446">
                  <c:v>381</c:v>
                </c:pt>
                <c:pt idx="447">
                  <c:v>381</c:v>
                </c:pt>
                <c:pt idx="448">
                  <c:v>381</c:v>
                </c:pt>
                <c:pt idx="449">
                  <c:v>381</c:v>
                </c:pt>
                <c:pt idx="450">
                  <c:v>381</c:v>
                </c:pt>
                <c:pt idx="451">
                  <c:v>381</c:v>
                </c:pt>
                <c:pt idx="452">
                  <c:v>380</c:v>
                </c:pt>
                <c:pt idx="453">
                  <c:v>379</c:v>
                </c:pt>
                <c:pt idx="454">
                  <c:v>373</c:v>
                </c:pt>
                <c:pt idx="455">
                  <c:v>361</c:v>
                </c:pt>
                <c:pt idx="456">
                  <c:v>337</c:v>
                </c:pt>
                <c:pt idx="457">
                  <c:v>293</c:v>
                </c:pt>
                <c:pt idx="458">
                  <c:v>214</c:v>
                </c:pt>
                <c:pt idx="459">
                  <c:v>160</c:v>
                </c:pt>
                <c:pt idx="460">
                  <c:v>100</c:v>
                </c:pt>
                <c:pt idx="461">
                  <c:v>50</c:v>
                </c:pt>
                <c:pt idx="462">
                  <c:v>25</c:v>
                </c:pt>
                <c:pt idx="463">
                  <c:v>10</c:v>
                </c:pt>
                <c:pt idx="464">
                  <c:v>5</c:v>
                </c:pt>
                <c:pt idx="465">
                  <c:v>0</c:v>
                </c:pt>
                <c:pt idx="466">
                  <c:v>0</c:v>
                </c:pt>
                <c:pt idx="467">
                  <c:v>0</c:v>
                </c:pt>
                <c:pt idx="468">
                  <c:v>0</c:v>
                </c:pt>
                <c:pt idx="469">
                  <c:v>0</c:v>
                </c:pt>
                <c:pt idx="470">
                  <c:v>0</c:v>
                </c:pt>
                <c:pt idx="471">
                  <c:v>0</c:v>
                </c:pt>
                <c:pt idx="472">
                  <c:v>0</c:v>
                </c:pt>
                <c:pt idx="473">
                  <c:v>0</c:v>
                </c:pt>
                <c:pt idx="474">
                  <c:v>0</c:v>
                </c:pt>
                <c:pt idx="475">
                  <c:v>0</c:v>
                </c:pt>
                <c:pt idx="476">
                  <c:v>0</c:v>
                </c:pt>
                <c:pt idx="477">
                  <c:v>0</c:v>
                </c:pt>
                <c:pt idx="478">
                  <c:v>0</c:v>
                </c:pt>
                <c:pt idx="479">
                  <c:v>0</c:v>
                </c:pt>
                <c:pt idx="480">
                  <c:v>0</c:v>
                </c:pt>
                <c:pt idx="481">
                  <c:v>0</c:v>
                </c:pt>
                <c:pt idx="482">
                  <c:v>0</c:v>
                </c:pt>
                <c:pt idx="483">
                  <c:v>0</c:v>
                </c:pt>
                <c:pt idx="484">
                  <c:v>0</c:v>
                </c:pt>
                <c:pt idx="485">
                  <c:v>0</c:v>
                </c:pt>
                <c:pt idx="486">
                  <c:v>0</c:v>
                </c:pt>
                <c:pt idx="487">
                  <c:v>0</c:v>
                </c:pt>
                <c:pt idx="488">
                  <c:v>0</c:v>
                </c:pt>
                <c:pt idx="489">
                  <c:v>0</c:v>
                </c:pt>
                <c:pt idx="490">
                  <c:v>0</c:v>
                </c:pt>
                <c:pt idx="491">
                  <c:v>0</c:v>
                </c:pt>
                <c:pt idx="492">
                  <c:v>0</c:v>
                </c:pt>
                <c:pt idx="493">
                  <c:v>0</c:v>
                </c:pt>
                <c:pt idx="494">
                  <c:v>0</c:v>
                </c:pt>
                <c:pt idx="495">
                  <c:v>0</c:v>
                </c:pt>
                <c:pt idx="496">
                  <c:v>0</c:v>
                </c:pt>
                <c:pt idx="497">
                  <c:v>0</c:v>
                </c:pt>
                <c:pt idx="498">
                  <c:v>0</c:v>
                </c:pt>
                <c:pt idx="499">
                  <c:v>0</c:v>
                </c:pt>
                <c:pt idx="500">
                  <c:v>0</c:v>
                </c:pt>
                <c:pt idx="501">
                  <c:v>0</c:v>
                </c:pt>
                <c:pt idx="502">
                  <c:v>0</c:v>
                </c:pt>
                <c:pt idx="503">
                  <c:v>0</c:v>
                </c:pt>
                <c:pt idx="504">
                  <c:v>0</c:v>
                </c:pt>
                <c:pt idx="505">
                  <c:v>0</c:v>
                </c:pt>
                <c:pt idx="506">
                  <c:v>1</c:v>
                </c:pt>
                <c:pt idx="507">
                  <c:v>2</c:v>
                </c:pt>
                <c:pt idx="508">
                  <c:v>2</c:v>
                </c:pt>
                <c:pt idx="509">
                  <c:v>3</c:v>
                </c:pt>
                <c:pt idx="510">
                  <c:v>4</c:v>
                </c:pt>
                <c:pt idx="511">
                  <c:v>5</c:v>
                </c:pt>
                <c:pt idx="512">
                  <c:v>6</c:v>
                </c:pt>
                <c:pt idx="513">
                  <c:v>7</c:v>
                </c:pt>
                <c:pt idx="514">
                  <c:v>7</c:v>
                </c:pt>
                <c:pt idx="515">
                  <c:v>8</c:v>
                </c:pt>
                <c:pt idx="516">
                  <c:v>8</c:v>
                </c:pt>
                <c:pt idx="517">
                  <c:v>9</c:v>
                </c:pt>
                <c:pt idx="518">
                  <c:v>9</c:v>
                </c:pt>
                <c:pt idx="519">
                  <c:v>9</c:v>
                </c:pt>
                <c:pt idx="520">
                  <c:v>10</c:v>
                </c:pt>
                <c:pt idx="521">
                  <c:v>10</c:v>
                </c:pt>
                <c:pt idx="522">
                  <c:v>10</c:v>
                </c:pt>
                <c:pt idx="523">
                  <c:v>10</c:v>
                </c:pt>
                <c:pt idx="524">
                  <c:v>10</c:v>
                </c:pt>
                <c:pt idx="525">
                  <c:v>10</c:v>
                </c:pt>
                <c:pt idx="526">
                  <c:v>10</c:v>
                </c:pt>
                <c:pt idx="527">
                  <c:v>9</c:v>
                </c:pt>
                <c:pt idx="528">
                  <c:v>9</c:v>
                </c:pt>
                <c:pt idx="529">
                  <c:v>8</c:v>
                </c:pt>
                <c:pt idx="530">
                  <c:v>7</c:v>
                </c:pt>
                <c:pt idx="531">
                  <c:v>5</c:v>
                </c:pt>
                <c:pt idx="532">
                  <c:v>3</c:v>
                </c:pt>
                <c:pt idx="533">
                  <c:v>3</c:v>
                </c:pt>
                <c:pt idx="534">
                  <c:v>2</c:v>
                </c:pt>
                <c:pt idx="535">
                  <c:v>2</c:v>
                </c:pt>
                <c:pt idx="536">
                  <c:v>0</c:v>
                </c:pt>
                <c:pt idx="537">
                  <c:v>0</c:v>
                </c:pt>
                <c:pt idx="538">
                  <c:v>0</c:v>
                </c:pt>
                <c:pt idx="539">
                  <c:v>0</c:v>
                </c:pt>
              </c:numCache>
            </c:numRef>
          </c:yVal>
          <c:smooth val="1"/>
          <c:extLst>
            <c:ext xmlns:c16="http://schemas.microsoft.com/office/drawing/2014/chart" uri="{C3380CC4-5D6E-409C-BE32-E72D297353CC}">
              <c16:uniqueId val="{00000003-D0AB-0F44-A620-AB39D4B5B7AC}"/>
            </c:ext>
          </c:extLst>
        </c:ser>
        <c:ser>
          <c:idx val="5"/>
          <c:order val="4"/>
          <c:tx>
            <c:strRef>
              <c:f>'Standard '!$H$9</c:f>
              <c:strCache>
                <c:ptCount val="1"/>
                <c:pt idx="0">
                  <c:v>LAM6</c:v>
                </c:pt>
              </c:strCache>
            </c:strRef>
          </c:tx>
          <c:spPr>
            <a:ln w="12700" cap="rnd">
              <a:solidFill>
                <a:schemeClr val="tx1"/>
              </a:solidFill>
              <a:round/>
            </a:ln>
            <a:effectLst/>
          </c:spPr>
          <c:marker>
            <c:symbol val="none"/>
          </c:marker>
          <c:xVal>
            <c:numRef>
              <c:f>'Standard '!$B$251:$B$790</c:f>
              <c:numCache>
                <c:formatCode>General</c:formatCode>
                <c:ptCount val="540"/>
                <c:pt idx="0">
                  <c:v>2</c:v>
                </c:pt>
                <c:pt idx="1">
                  <c:v>2.0083299999999999</c:v>
                </c:pt>
                <c:pt idx="2">
                  <c:v>2.01667</c:v>
                </c:pt>
                <c:pt idx="3">
                  <c:v>2.0249999999999999</c:v>
                </c:pt>
                <c:pt idx="4">
                  <c:v>2.0333299999999999</c:v>
                </c:pt>
                <c:pt idx="5">
                  <c:v>2.0416699999999999</c:v>
                </c:pt>
                <c:pt idx="6">
                  <c:v>2.0499999999999998</c:v>
                </c:pt>
                <c:pt idx="7">
                  <c:v>2.0583300000000002</c:v>
                </c:pt>
                <c:pt idx="8">
                  <c:v>2.0666699999999998</c:v>
                </c:pt>
                <c:pt idx="9">
                  <c:v>2.0750000000000002</c:v>
                </c:pt>
                <c:pt idx="10">
                  <c:v>2.0833300000000001</c:v>
                </c:pt>
                <c:pt idx="11">
                  <c:v>2.0916700000000001</c:v>
                </c:pt>
                <c:pt idx="12">
                  <c:v>2.1</c:v>
                </c:pt>
                <c:pt idx="13">
                  <c:v>2.10833</c:v>
                </c:pt>
                <c:pt idx="14">
                  <c:v>2.1166700000000001</c:v>
                </c:pt>
                <c:pt idx="15">
                  <c:v>2.125</c:v>
                </c:pt>
                <c:pt idx="16">
                  <c:v>2.1333299999999999</c:v>
                </c:pt>
                <c:pt idx="17">
                  <c:v>2.14167</c:v>
                </c:pt>
                <c:pt idx="18">
                  <c:v>2.15</c:v>
                </c:pt>
                <c:pt idx="19">
                  <c:v>2.1583299999999999</c:v>
                </c:pt>
                <c:pt idx="20">
                  <c:v>2.1666699999999999</c:v>
                </c:pt>
                <c:pt idx="21">
                  <c:v>2.1749999999999998</c:v>
                </c:pt>
                <c:pt idx="22">
                  <c:v>2.1833300000000002</c:v>
                </c:pt>
                <c:pt idx="23">
                  <c:v>2.1916699999999998</c:v>
                </c:pt>
                <c:pt idx="24">
                  <c:v>2.2000000000000002</c:v>
                </c:pt>
                <c:pt idx="25">
                  <c:v>2.2083300000000001</c:v>
                </c:pt>
                <c:pt idx="26">
                  <c:v>2.2166700000000001</c:v>
                </c:pt>
                <c:pt idx="27">
                  <c:v>2.2250000000000001</c:v>
                </c:pt>
                <c:pt idx="28">
                  <c:v>2.23333</c:v>
                </c:pt>
                <c:pt idx="29">
                  <c:v>2.2416700000000001</c:v>
                </c:pt>
                <c:pt idx="30">
                  <c:v>2.25</c:v>
                </c:pt>
                <c:pt idx="31">
                  <c:v>2.2583299999999999</c:v>
                </c:pt>
                <c:pt idx="32">
                  <c:v>2.26667</c:v>
                </c:pt>
                <c:pt idx="33">
                  <c:v>2.2749999999999999</c:v>
                </c:pt>
                <c:pt idx="34">
                  <c:v>2.2833299999999999</c:v>
                </c:pt>
                <c:pt idx="35">
                  <c:v>2.2916699999999999</c:v>
                </c:pt>
                <c:pt idx="36">
                  <c:v>2.2999999999999998</c:v>
                </c:pt>
                <c:pt idx="37">
                  <c:v>2.3083300000000002</c:v>
                </c:pt>
                <c:pt idx="38">
                  <c:v>2.3166699999999998</c:v>
                </c:pt>
                <c:pt idx="39">
                  <c:v>2.3250000000000002</c:v>
                </c:pt>
                <c:pt idx="40">
                  <c:v>2.3333300000000001</c:v>
                </c:pt>
                <c:pt idx="41">
                  <c:v>2.3416700000000001</c:v>
                </c:pt>
                <c:pt idx="42">
                  <c:v>2.35</c:v>
                </c:pt>
                <c:pt idx="43">
                  <c:v>2.35833</c:v>
                </c:pt>
                <c:pt idx="44">
                  <c:v>2.3666700000000001</c:v>
                </c:pt>
                <c:pt idx="45">
                  <c:v>2.375</c:v>
                </c:pt>
                <c:pt idx="46">
                  <c:v>2.3833299999999999</c:v>
                </c:pt>
                <c:pt idx="47">
                  <c:v>2.39167</c:v>
                </c:pt>
                <c:pt idx="48">
                  <c:v>2.4</c:v>
                </c:pt>
                <c:pt idx="49">
                  <c:v>2.4083299999999999</c:v>
                </c:pt>
                <c:pt idx="50">
                  <c:v>2.4166699999999999</c:v>
                </c:pt>
                <c:pt idx="51">
                  <c:v>2.4249999999999998</c:v>
                </c:pt>
                <c:pt idx="52">
                  <c:v>2.4333300000000002</c:v>
                </c:pt>
                <c:pt idx="53">
                  <c:v>2.4416699999999998</c:v>
                </c:pt>
                <c:pt idx="54">
                  <c:v>2.4500000000000002</c:v>
                </c:pt>
                <c:pt idx="55">
                  <c:v>2.4583300000000001</c:v>
                </c:pt>
                <c:pt idx="56">
                  <c:v>2.4666700000000001</c:v>
                </c:pt>
                <c:pt idx="57">
                  <c:v>2.4750000000000001</c:v>
                </c:pt>
                <c:pt idx="58">
                  <c:v>2.48333</c:v>
                </c:pt>
                <c:pt idx="59">
                  <c:v>2.4916700000000001</c:v>
                </c:pt>
                <c:pt idx="60">
                  <c:v>2.5</c:v>
                </c:pt>
                <c:pt idx="61">
                  <c:v>2.5083299999999999</c:v>
                </c:pt>
                <c:pt idx="62">
                  <c:v>2.51667</c:v>
                </c:pt>
                <c:pt idx="63">
                  <c:v>2.5249999999999999</c:v>
                </c:pt>
                <c:pt idx="64">
                  <c:v>2.5333299999999999</c:v>
                </c:pt>
                <c:pt idx="65">
                  <c:v>2.5416699999999999</c:v>
                </c:pt>
                <c:pt idx="66">
                  <c:v>2.5499999999999998</c:v>
                </c:pt>
                <c:pt idx="67">
                  <c:v>2.5583300000000002</c:v>
                </c:pt>
                <c:pt idx="68">
                  <c:v>2.5666699999999998</c:v>
                </c:pt>
                <c:pt idx="69">
                  <c:v>2.5750000000000002</c:v>
                </c:pt>
                <c:pt idx="70">
                  <c:v>2.5833300000000001</c:v>
                </c:pt>
                <c:pt idx="71">
                  <c:v>2.5916700000000001</c:v>
                </c:pt>
                <c:pt idx="72">
                  <c:v>2.6</c:v>
                </c:pt>
                <c:pt idx="73">
                  <c:v>2.60833</c:v>
                </c:pt>
                <c:pt idx="74">
                  <c:v>2.6166700000000001</c:v>
                </c:pt>
                <c:pt idx="75">
                  <c:v>2.625</c:v>
                </c:pt>
                <c:pt idx="76">
                  <c:v>2.6333299999999999</c:v>
                </c:pt>
                <c:pt idx="77">
                  <c:v>2.64167</c:v>
                </c:pt>
                <c:pt idx="78">
                  <c:v>2.65</c:v>
                </c:pt>
                <c:pt idx="79">
                  <c:v>2.6583299999999999</c:v>
                </c:pt>
                <c:pt idx="80">
                  <c:v>2.6666699999999999</c:v>
                </c:pt>
                <c:pt idx="81">
                  <c:v>2.6749999999999998</c:v>
                </c:pt>
                <c:pt idx="82">
                  <c:v>2.6833300000000002</c:v>
                </c:pt>
                <c:pt idx="83">
                  <c:v>2.6916699999999998</c:v>
                </c:pt>
                <c:pt idx="84">
                  <c:v>2.7</c:v>
                </c:pt>
                <c:pt idx="85">
                  <c:v>2.7083300000000001</c:v>
                </c:pt>
                <c:pt idx="86">
                  <c:v>2.7166700000000001</c:v>
                </c:pt>
                <c:pt idx="87">
                  <c:v>2.7250000000000001</c:v>
                </c:pt>
                <c:pt idx="88">
                  <c:v>2.73333</c:v>
                </c:pt>
                <c:pt idx="89">
                  <c:v>2.7416700000000001</c:v>
                </c:pt>
                <c:pt idx="90">
                  <c:v>2.75</c:v>
                </c:pt>
                <c:pt idx="91">
                  <c:v>2.7583299999999999</c:v>
                </c:pt>
                <c:pt idx="92">
                  <c:v>2.76667</c:v>
                </c:pt>
                <c:pt idx="93">
                  <c:v>2.7749999999999999</c:v>
                </c:pt>
                <c:pt idx="94">
                  <c:v>2.7833299999999999</c:v>
                </c:pt>
                <c:pt idx="95">
                  <c:v>2.7916699999999999</c:v>
                </c:pt>
                <c:pt idx="96">
                  <c:v>2.8</c:v>
                </c:pt>
                <c:pt idx="97">
                  <c:v>2.8083300000000002</c:v>
                </c:pt>
                <c:pt idx="98">
                  <c:v>2.8166699999999998</c:v>
                </c:pt>
                <c:pt idx="99">
                  <c:v>2.8250000000000002</c:v>
                </c:pt>
                <c:pt idx="100">
                  <c:v>2.8333300000000001</c:v>
                </c:pt>
                <c:pt idx="101">
                  <c:v>2.8416700000000001</c:v>
                </c:pt>
                <c:pt idx="102">
                  <c:v>2.85</c:v>
                </c:pt>
                <c:pt idx="103">
                  <c:v>2.85833</c:v>
                </c:pt>
                <c:pt idx="104">
                  <c:v>2.8666700000000001</c:v>
                </c:pt>
                <c:pt idx="105">
                  <c:v>2.875</c:v>
                </c:pt>
                <c:pt idx="106">
                  <c:v>2.8833299999999999</c:v>
                </c:pt>
                <c:pt idx="107">
                  <c:v>2.89167</c:v>
                </c:pt>
                <c:pt idx="108">
                  <c:v>2.9</c:v>
                </c:pt>
                <c:pt idx="109">
                  <c:v>2.9083299999999999</c:v>
                </c:pt>
                <c:pt idx="110">
                  <c:v>2.9166699999999999</c:v>
                </c:pt>
                <c:pt idx="111">
                  <c:v>2.9249999999999998</c:v>
                </c:pt>
                <c:pt idx="112">
                  <c:v>2.9333300000000002</c:v>
                </c:pt>
                <c:pt idx="113">
                  <c:v>2.9416699999999998</c:v>
                </c:pt>
                <c:pt idx="114">
                  <c:v>2.95</c:v>
                </c:pt>
                <c:pt idx="115">
                  <c:v>2.9583300000000001</c:v>
                </c:pt>
                <c:pt idx="116">
                  <c:v>2.9666700000000001</c:v>
                </c:pt>
                <c:pt idx="117">
                  <c:v>2.9750000000000001</c:v>
                </c:pt>
                <c:pt idx="118">
                  <c:v>2.98333</c:v>
                </c:pt>
                <c:pt idx="119">
                  <c:v>2.9916700000000001</c:v>
                </c:pt>
                <c:pt idx="120">
                  <c:v>3</c:v>
                </c:pt>
                <c:pt idx="121">
                  <c:v>3.0083299999999999</c:v>
                </c:pt>
                <c:pt idx="122">
                  <c:v>3.01667</c:v>
                </c:pt>
                <c:pt idx="123">
                  <c:v>3.0249999999999999</c:v>
                </c:pt>
                <c:pt idx="124">
                  <c:v>3.0333299999999999</c:v>
                </c:pt>
                <c:pt idx="125">
                  <c:v>3.0416699999999999</c:v>
                </c:pt>
                <c:pt idx="126">
                  <c:v>3.05</c:v>
                </c:pt>
                <c:pt idx="127">
                  <c:v>3.0583300000000002</c:v>
                </c:pt>
                <c:pt idx="128">
                  <c:v>3.0666699999999998</c:v>
                </c:pt>
                <c:pt idx="129">
                  <c:v>3.0750000000000002</c:v>
                </c:pt>
                <c:pt idx="130">
                  <c:v>3.0833300000000001</c:v>
                </c:pt>
                <c:pt idx="131">
                  <c:v>3.0916700000000001</c:v>
                </c:pt>
                <c:pt idx="132">
                  <c:v>3.1</c:v>
                </c:pt>
                <c:pt idx="133">
                  <c:v>3.10833</c:v>
                </c:pt>
                <c:pt idx="134">
                  <c:v>3.1166700000000001</c:v>
                </c:pt>
                <c:pt idx="135">
                  <c:v>3.125</c:v>
                </c:pt>
                <c:pt idx="136">
                  <c:v>3.1333299999999999</c:v>
                </c:pt>
                <c:pt idx="137">
                  <c:v>3.14167</c:v>
                </c:pt>
                <c:pt idx="138">
                  <c:v>3.15</c:v>
                </c:pt>
                <c:pt idx="139">
                  <c:v>3.1583299999999999</c:v>
                </c:pt>
                <c:pt idx="140">
                  <c:v>3.1666699999999999</c:v>
                </c:pt>
                <c:pt idx="141">
                  <c:v>3.1749999999999998</c:v>
                </c:pt>
                <c:pt idx="142">
                  <c:v>3.1833300000000002</c:v>
                </c:pt>
                <c:pt idx="143">
                  <c:v>3.1916699999999998</c:v>
                </c:pt>
                <c:pt idx="144">
                  <c:v>3.2</c:v>
                </c:pt>
                <c:pt idx="145">
                  <c:v>3.2083300000000001</c:v>
                </c:pt>
                <c:pt idx="146">
                  <c:v>3.2166700000000001</c:v>
                </c:pt>
                <c:pt idx="147">
                  <c:v>3.2250000000000001</c:v>
                </c:pt>
                <c:pt idx="148">
                  <c:v>3.23333</c:v>
                </c:pt>
                <c:pt idx="149">
                  <c:v>3.2416700000000001</c:v>
                </c:pt>
                <c:pt idx="150">
                  <c:v>3.25</c:v>
                </c:pt>
                <c:pt idx="151">
                  <c:v>3.2583299999999999</c:v>
                </c:pt>
                <c:pt idx="152">
                  <c:v>3.26667</c:v>
                </c:pt>
                <c:pt idx="153">
                  <c:v>3.2749999999999999</c:v>
                </c:pt>
                <c:pt idx="154">
                  <c:v>3.2833299999999999</c:v>
                </c:pt>
                <c:pt idx="155">
                  <c:v>3.2916699999999999</c:v>
                </c:pt>
                <c:pt idx="156">
                  <c:v>3.3</c:v>
                </c:pt>
                <c:pt idx="157">
                  <c:v>3.3083300000000002</c:v>
                </c:pt>
                <c:pt idx="158">
                  <c:v>3.3166699999999998</c:v>
                </c:pt>
                <c:pt idx="159">
                  <c:v>3.3250000000000002</c:v>
                </c:pt>
                <c:pt idx="160">
                  <c:v>3.3333300000000001</c:v>
                </c:pt>
                <c:pt idx="161">
                  <c:v>3.3416700000000001</c:v>
                </c:pt>
                <c:pt idx="162">
                  <c:v>3.35</c:v>
                </c:pt>
                <c:pt idx="163">
                  <c:v>3.35833</c:v>
                </c:pt>
                <c:pt idx="164">
                  <c:v>3.3666700000000001</c:v>
                </c:pt>
                <c:pt idx="165">
                  <c:v>3.375</c:v>
                </c:pt>
                <c:pt idx="166">
                  <c:v>3.3833299999999999</c:v>
                </c:pt>
                <c:pt idx="167">
                  <c:v>3.39167</c:v>
                </c:pt>
                <c:pt idx="168">
                  <c:v>3.4</c:v>
                </c:pt>
                <c:pt idx="169">
                  <c:v>3.4083299999999999</c:v>
                </c:pt>
                <c:pt idx="170">
                  <c:v>3.4166699999999999</c:v>
                </c:pt>
                <c:pt idx="171">
                  <c:v>3.4249999999999998</c:v>
                </c:pt>
                <c:pt idx="172">
                  <c:v>3.4333300000000002</c:v>
                </c:pt>
                <c:pt idx="173">
                  <c:v>3.4416699999999998</c:v>
                </c:pt>
                <c:pt idx="174">
                  <c:v>3.45</c:v>
                </c:pt>
                <c:pt idx="175">
                  <c:v>3.4583300000000001</c:v>
                </c:pt>
                <c:pt idx="176">
                  <c:v>3.4666700000000001</c:v>
                </c:pt>
                <c:pt idx="177">
                  <c:v>3.4750000000000001</c:v>
                </c:pt>
                <c:pt idx="178">
                  <c:v>3.48333</c:v>
                </c:pt>
                <c:pt idx="179">
                  <c:v>3.4916700000000001</c:v>
                </c:pt>
                <c:pt idx="180">
                  <c:v>3.5</c:v>
                </c:pt>
                <c:pt idx="181">
                  <c:v>3.5083299999999999</c:v>
                </c:pt>
                <c:pt idx="182">
                  <c:v>3.51667</c:v>
                </c:pt>
                <c:pt idx="183">
                  <c:v>3.5249999999999999</c:v>
                </c:pt>
                <c:pt idx="184">
                  <c:v>3.5333299999999999</c:v>
                </c:pt>
                <c:pt idx="185">
                  <c:v>3.5416699999999999</c:v>
                </c:pt>
                <c:pt idx="186">
                  <c:v>3.55</c:v>
                </c:pt>
                <c:pt idx="187">
                  <c:v>3.5583300000000002</c:v>
                </c:pt>
                <c:pt idx="188">
                  <c:v>3.5666699999999998</c:v>
                </c:pt>
                <c:pt idx="189">
                  <c:v>3.5750000000000002</c:v>
                </c:pt>
                <c:pt idx="190">
                  <c:v>3.5833300000000001</c:v>
                </c:pt>
                <c:pt idx="191">
                  <c:v>3.5916700000000001</c:v>
                </c:pt>
                <c:pt idx="192">
                  <c:v>3.6</c:v>
                </c:pt>
                <c:pt idx="193">
                  <c:v>3.60833</c:v>
                </c:pt>
                <c:pt idx="194">
                  <c:v>3.6166700000000001</c:v>
                </c:pt>
                <c:pt idx="195">
                  <c:v>3.625</c:v>
                </c:pt>
                <c:pt idx="196">
                  <c:v>3.6333299999999999</c:v>
                </c:pt>
                <c:pt idx="197">
                  <c:v>3.64167</c:v>
                </c:pt>
                <c:pt idx="198">
                  <c:v>3.65</c:v>
                </c:pt>
                <c:pt idx="199">
                  <c:v>3.6583299999999999</c:v>
                </c:pt>
                <c:pt idx="200">
                  <c:v>3.6666699999999999</c:v>
                </c:pt>
                <c:pt idx="201">
                  <c:v>3.6749999999999998</c:v>
                </c:pt>
                <c:pt idx="202">
                  <c:v>3.6833300000000002</c:v>
                </c:pt>
                <c:pt idx="203">
                  <c:v>3.6916699999999998</c:v>
                </c:pt>
                <c:pt idx="204">
                  <c:v>3.7</c:v>
                </c:pt>
                <c:pt idx="205">
                  <c:v>3.7083300000000001</c:v>
                </c:pt>
                <c:pt idx="206">
                  <c:v>3.7166700000000001</c:v>
                </c:pt>
                <c:pt idx="207">
                  <c:v>3.7250000000000001</c:v>
                </c:pt>
                <c:pt idx="208">
                  <c:v>3.73333</c:v>
                </c:pt>
                <c:pt idx="209">
                  <c:v>3.7416700000000001</c:v>
                </c:pt>
                <c:pt idx="210">
                  <c:v>3.75</c:v>
                </c:pt>
                <c:pt idx="211">
                  <c:v>3.7583299999999999</c:v>
                </c:pt>
                <c:pt idx="212">
                  <c:v>3.76667</c:v>
                </c:pt>
                <c:pt idx="213">
                  <c:v>3.7749999999999999</c:v>
                </c:pt>
                <c:pt idx="214">
                  <c:v>3.7833299999999999</c:v>
                </c:pt>
                <c:pt idx="215">
                  <c:v>3.7916699999999999</c:v>
                </c:pt>
                <c:pt idx="216">
                  <c:v>3.8</c:v>
                </c:pt>
                <c:pt idx="217">
                  <c:v>3.8083300000000002</c:v>
                </c:pt>
                <c:pt idx="218">
                  <c:v>3.8166699999999998</c:v>
                </c:pt>
                <c:pt idx="219">
                  <c:v>3.8250000000000002</c:v>
                </c:pt>
                <c:pt idx="220">
                  <c:v>3.8333300000000001</c:v>
                </c:pt>
                <c:pt idx="221">
                  <c:v>3.8416700000000001</c:v>
                </c:pt>
                <c:pt idx="222">
                  <c:v>3.85</c:v>
                </c:pt>
                <c:pt idx="223">
                  <c:v>3.85833</c:v>
                </c:pt>
                <c:pt idx="224">
                  <c:v>3.8666700000000001</c:v>
                </c:pt>
                <c:pt idx="225">
                  <c:v>3.875</c:v>
                </c:pt>
                <c:pt idx="226">
                  <c:v>3.8833299999999999</c:v>
                </c:pt>
                <c:pt idx="227">
                  <c:v>3.89167</c:v>
                </c:pt>
                <c:pt idx="228">
                  <c:v>3.9</c:v>
                </c:pt>
                <c:pt idx="229">
                  <c:v>3.9083299999999999</c:v>
                </c:pt>
                <c:pt idx="230">
                  <c:v>3.9166699999999999</c:v>
                </c:pt>
                <c:pt idx="231">
                  <c:v>3.9249999999999998</c:v>
                </c:pt>
                <c:pt idx="232">
                  <c:v>3.9333300000000002</c:v>
                </c:pt>
                <c:pt idx="233">
                  <c:v>3.9416699999999998</c:v>
                </c:pt>
                <c:pt idx="234">
                  <c:v>3.95</c:v>
                </c:pt>
                <c:pt idx="235">
                  <c:v>3.9583300000000001</c:v>
                </c:pt>
                <c:pt idx="236">
                  <c:v>3.9666700000000001</c:v>
                </c:pt>
                <c:pt idx="237">
                  <c:v>3.9750000000000001</c:v>
                </c:pt>
                <c:pt idx="238">
                  <c:v>3.98333</c:v>
                </c:pt>
                <c:pt idx="239">
                  <c:v>3.9916700000000001</c:v>
                </c:pt>
                <c:pt idx="240">
                  <c:v>4</c:v>
                </c:pt>
                <c:pt idx="241">
                  <c:v>4.0083299999999999</c:v>
                </c:pt>
                <c:pt idx="242">
                  <c:v>4.0166700000000004</c:v>
                </c:pt>
                <c:pt idx="243">
                  <c:v>4.0250000000000004</c:v>
                </c:pt>
                <c:pt idx="244">
                  <c:v>4.0333300000000003</c:v>
                </c:pt>
                <c:pt idx="245">
                  <c:v>4.0416699999999999</c:v>
                </c:pt>
                <c:pt idx="246">
                  <c:v>4.05</c:v>
                </c:pt>
                <c:pt idx="247">
                  <c:v>4.0583299999999998</c:v>
                </c:pt>
                <c:pt idx="248">
                  <c:v>4.0666700000000002</c:v>
                </c:pt>
                <c:pt idx="249">
                  <c:v>4.0750000000000002</c:v>
                </c:pt>
                <c:pt idx="250">
                  <c:v>4.0833300000000001</c:v>
                </c:pt>
                <c:pt idx="251">
                  <c:v>4.0916699999999997</c:v>
                </c:pt>
                <c:pt idx="252">
                  <c:v>4.0999999999999996</c:v>
                </c:pt>
                <c:pt idx="253">
                  <c:v>4.1083299999999996</c:v>
                </c:pt>
                <c:pt idx="254">
                  <c:v>4.1166700000000001</c:v>
                </c:pt>
                <c:pt idx="255">
                  <c:v>4.125</c:v>
                </c:pt>
                <c:pt idx="256">
                  <c:v>4.1333299999999999</c:v>
                </c:pt>
                <c:pt idx="257">
                  <c:v>4.1416700000000004</c:v>
                </c:pt>
                <c:pt idx="258">
                  <c:v>4.1500000000000004</c:v>
                </c:pt>
                <c:pt idx="259">
                  <c:v>4.1583300000000003</c:v>
                </c:pt>
                <c:pt idx="260">
                  <c:v>4.1666699999999999</c:v>
                </c:pt>
                <c:pt idx="261">
                  <c:v>4.1749999999999998</c:v>
                </c:pt>
                <c:pt idx="262">
                  <c:v>4.1833299999999998</c:v>
                </c:pt>
                <c:pt idx="263">
                  <c:v>4.1916700000000002</c:v>
                </c:pt>
                <c:pt idx="264">
                  <c:v>4.2</c:v>
                </c:pt>
                <c:pt idx="265">
                  <c:v>4.2083300000000001</c:v>
                </c:pt>
                <c:pt idx="266">
                  <c:v>4.2166699999999997</c:v>
                </c:pt>
                <c:pt idx="267">
                  <c:v>4.2249999999999996</c:v>
                </c:pt>
                <c:pt idx="268">
                  <c:v>4.2333299999999996</c:v>
                </c:pt>
                <c:pt idx="269">
                  <c:v>4.2416700000000001</c:v>
                </c:pt>
                <c:pt idx="270">
                  <c:v>4.25</c:v>
                </c:pt>
                <c:pt idx="271">
                  <c:v>4.2583299999999999</c:v>
                </c:pt>
                <c:pt idx="272">
                  <c:v>4.2666700000000004</c:v>
                </c:pt>
                <c:pt idx="273">
                  <c:v>4.2750000000000004</c:v>
                </c:pt>
                <c:pt idx="274">
                  <c:v>4.2833300000000003</c:v>
                </c:pt>
                <c:pt idx="275">
                  <c:v>4.2916699999999999</c:v>
                </c:pt>
                <c:pt idx="276">
                  <c:v>4.3</c:v>
                </c:pt>
                <c:pt idx="277">
                  <c:v>4.3083299999999998</c:v>
                </c:pt>
                <c:pt idx="278">
                  <c:v>4.3166700000000002</c:v>
                </c:pt>
                <c:pt idx="279">
                  <c:v>4.3250000000000002</c:v>
                </c:pt>
                <c:pt idx="280">
                  <c:v>4.3333300000000001</c:v>
                </c:pt>
                <c:pt idx="281">
                  <c:v>4.3416699999999997</c:v>
                </c:pt>
                <c:pt idx="282">
                  <c:v>4.3499999999999996</c:v>
                </c:pt>
                <c:pt idx="283">
                  <c:v>4.3583299999999996</c:v>
                </c:pt>
                <c:pt idx="284">
                  <c:v>4.3666700000000001</c:v>
                </c:pt>
                <c:pt idx="285">
                  <c:v>4.375</c:v>
                </c:pt>
                <c:pt idx="286">
                  <c:v>4.3833299999999999</c:v>
                </c:pt>
                <c:pt idx="287">
                  <c:v>4.3916700000000004</c:v>
                </c:pt>
                <c:pt idx="288">
                  <c:v>4.4000000000000004</c:v>
                </c:pt>
                <c:pt idx="289">
                  <c:v>4.4083300000000003</c:v>
                </c:pt>
                <c:pt idx="290">
                  <c:v>4.4166699999999999</c:v>
                </c:pt>
                <c:pt idx="291">
                  <c:v>4.4249999999999998</c:v>
                </c:pt>
                <c:pt idx="292">
                  <c:v>4.4333299999999998</c:v>
                </c:pt>
                <c:pt idx="293">
                  <c:v>4.4416700000000002</c:v>
                </c:pt>
                <c:pt idx="294">
                  <c:v>4.45</c:v>
                </c:pt>
                <c:pt idx="295">
                  <c:v>4.4583300000000001</c:v>
                </c:pt>
                <c:pt idx="296">
                  <c:v>4.4666699999999997</c:v>
                </c:pt>
                <c:pt idx="297">
                  <c:v>4.4749999999999996</c:v>
                </c:pt>
                <c:pt idx="298">
                  <c:v>4.4833299999999996</c:v>
                </c:pt>
                <c:pt idx="299">
                  <c:v>4.4916700000000001</c:v>
                </c:pt>
                <c:pt idx="300">
                  <c:v>4.5</c:v>
                </c:pt>
                <c:pt idx="301">
                  <c:v>4.5083299999999999</c:v>
                </c:pt>
                <c:pt idx="302">
                  <c:v>4.5166700000000004</c:v>
                </c:pt>
                <c:pt idx="303">
                  <c:v>4.5250000000000004</c:v>
                </c:pt>
                <c:pt idx="304">
                  <c:v>4.5333300000000003</c:v>
                </c:pt>
                <c:pt idx="305">
                  <c:v>4.5416699999999999</c:v>
                </c:pt>
                <c:pt idx="306">
                  <c:v>4.55</c:v>
                </c:pt>
                <c:pt idx="307">
                  <c:v>4.5583299999999998</c:v>
                </c:pt>
                <c:pt idx="308">
                  <c:v>4.5666700000000002</c:v>
                </c:pt>
                <c:pt idx="309">
                  <c:v>4.5750000000000002</c:v>
                </c:pt>
                <c:pt idx="310">
                  <c:v>4.5833300000000001</c:v>
                </c:pt>
                <c:pt idx="311">
                  <c:v>4.5916699999999997</c:v>
                </c:pt>
                <c:pt idx="312">
                  <c:v>4.5999999999999996</c:v>
                </c:pt>
                <c:pt idx="313">
                  <c:v>4.6083299999999996</c:v>
                </c:pt>
                <c:pt idx="314">
                  <c:v>4.6166700000000001</c:v>
                </c:pt>
                <c:pt idx="315">
                  <c:v>4.625</c:v>
                </c:pt>
                <c:pt idx="316">
                  <c:v>4.6333299999999999</c:v>
                </c:pt>
                <c:pt idx="317">
                  <c:v>4.6416700000000004</c:v>
                </c:pt>
                <c:pt idx="318">
                  <c:v>4.6500000000000004</c:v>
                </c:pt>
                <c:pt idx="319">
                  <c:v>4.6583300000000003</c:v>
                </c:pt>
                <c:pt idx="320">
                  <c:v>4.6666699999999999</c:v>
                </c:pt>
                <c:pt idx="321">
                  <c:v>4.6749999999999998</c:v>
                </c:pt>
                <c:pt idx="322">
                  <c:v>4.6833299999999998</c:v>
                </c:pt>
                <c:pt idx="323">
                  <c:v>4.6916700000000002</c:v>
                </c:pt>
                <c:pt idx="324">
                  <c:v>4.7</c:v>
                </c:pt>
                <c:pt idx="325">
                  <c:v>4.7083300000000001</c:v>
                </c:pt>
                <c:pt idx="326">
                  <c:v>4.7166699999999997</c:v>
                </c:pt>
                <c:pt idx="327">
                  <c:v>4.7249999999999996</c:v>
                </c:pt>
                <c:pt idx="328">
                  <c:v>4.7333299999999996</c:v>
                </c:pt>
                <c:pt idx="329">
                  <c:v>4.7416700000000001</c:v>
                </c:pt>
                <c:pt idx="330">
                  <c:v>4.75</c:v>
                </c:pt>
                <c:pt idx="331">
                  <c:v>4.7583299999999999</c:v>
                </c:pt>
                <c:pt idx="332">
                  <c:v>4.7666700000000004</c:v>
                </c:pt>
                <c:pt idx="333">
                  <c:v>4.7750000000000004</c:v>
                </c:pt>
                <c:pt idx="334">
                  <c:v>4.7833300000000003</c:v>
                </c:pt>
                <c:pt idx="335">
                  <c:v>4.7916699999999999</c:v>
                </c:pt>
                <c:pt idx="336">
                  <c:v>4.8</c:v>
                </c:pt>
                <c:pt idx="337">
                  <c:v>4.8083299999999998</c:v>
                </c:pt>
                <c:pt idx="338">
                  <c:v>4.8166700000000002</c:v>
                </c:pt>
                <c:pt idx="339">
                  <c:v>4.8250000000000002</c:v>
                </c:pt>
                <c:pt idx="340">
                  <c:v>4.8333300000000001</c:v>
                </c:pt>
                <c:pt idx="341">
                  <c:v>4.8416699999999997</c:v>
                </c:pt>
                <c:pt idx="342">
                  <c:v>4.8499999999999996</c:v>
                </c:pt>
                <c:pt idx="343">
                  <c:v>4.8583299999999996</c:v>
                </c:pt>
                <c:pt idx="344">
                  <c:v>4.8666700000000001</c:v>
                </c:pt>
                <c:pt idx="345">
                  <c:v>4.875</c:v>
                </c:pt>
                <c:pt idx="346">
                  <c:v>4.8833299999999999</c:v>
                </c:pt>
                <c:pt idx="347">
                  <c:v>4.8916700000000004</c:v>
                </c:pt>
                <c:pt idx="348">
                  <c:v>4.9000000000000004</c:v>
                </c:pt>
                <c:pt idx="349">
                  <c:v>4.9083300000000003</c:v>
                </c:pt>
                <c:pt idx="350">
                  <c:v>4.9166699999999999</c:v>
                </c:pt>
                <c:pt idx="351">
                  <c:v>4.9249999999999998</c:v>
                </c:pt>
                <c:pt idx="352">
                  <c:v>4.9333299999999998</c:v>
                </c:pt>
                <c:pt idx="353">
                  <c:v>4.9416700000000002</c:v>
                </c:pt>
                <c:pt idx="354">
                  <c:v>4.95</c:v>
                </c:pt>
                <c:pt idx="355">
                  <c:v>4.9583300000000001</c:v>
                </c:pt>
                <c:pt idx="356">
                  <c:v>4.9666699999999997</c:v>
                </c:pt>
                <c:pt idx="357">
                  <c:v>4.9749999999999996</c:v>
                </c:pt>
                <c:pt idx="358">
                  <c:v>4.9833299999999996</c:v>
                </c:pt>
                <c:pt idx="359">
                  <c:v>4.9916700000000001</c:v>
                </c:pt>
                <c:pt idx="360">
                  <c:v>5</c:v>
                </c:pt>
                <c:pt idx="361">
                  <c:v>5.0083299999999999</c:v>
                </c:pt>
                <c:pt idx="362">
                  <c:v>5.0166700000000004</c:v>
                </c:pt>
                <c:pt idx="363">
                  <c:v>5.0250000000000004</c:v>
                </c:pt>
                <c:pt idx="364">
                  <c:v>5.0333300000000003</c:v>
                </c:pt>
                <c:pt idx="365">
                  <c:v>5.0416699999999999</c:v>
                </c:pt>
                <c:pt idx="366">
                  <c:v>5.05</c:v>
                </c:pt>
                <c:pt idx="367">
                  <c:v>5.0583299999999998</c:v>
                </c:pt>
                <c:pt idx="368">
                  <c:v>5.0666700000000002</c:v>
                </c:pt>
                <c:pt idx="369">
                  <c:v>5.0750000000000002</c:v>
                </c:pt>
                <c:pt idx="370">
                  <c:v>5.0833300000000001</c:v>
                </c:pt>
                <c:pt idx="371">
                  <c:v>5.0916699999999997</c:v>
                </c:pt>
                <c:pt idx="372">
                  <c:v>5.0999999999999996</c:v>
                </c:pt>
                <c:pt idx="373">
                  <c:v>5.1083299999999996</c:v>
                </c:pt>
                <c:pt idx="374">
                  <c:v>5.1166700000000001</c:v>
                </c:pt>
                <c:pt idx="375">
                  <c:v>5.125</c:v>
                </c:pt>
                <c:pt idx="376">
                  <c:v>5.1333299999999999</c:v>
                </c:pt>
                <c:pt idx="377">
                  <c:v>5.1416700000000004</c:v>
                </c:pt>
                <c:pt idx="378">
                  <c:v>5.15</c:v>
                </c:pt>
                <c:pt idx="379">
                  <c:v>5.1583300000000003</c:v>
                </c:pt>
                <c:pt idx="380">
                  <c:v>5.1666699999999999</c:v>
                </c:pt>
                <c:pt idx="381">
                  <c:v>5.1749999999999998</c:v>
                </c:pt>
                <c:pt idx="382">
                  <c:v>5.1833299999999998</c:v>
                </c:pt>
                <c:pt idx="383">
                  <c:v>5.1916700000000002</c:v>
                </c:pt>
                <c:pt idx="384">
                  <c:v>5.2</c:v>
                </c:pt>
                <c:pt idx="385">
                  <c:v>5.2083300000000001</c:v>
                </c:pt>
                <c:pt idx="386">
                  <c:v>5.2166699999999997</c:v>
                </c:pt>
                <c:pt idx="387">
                  <c:v>5.2249999999999996</c:v>
                </c:pt>
                <c:pt idx="388">
                  <c:v>5.2333299999999996</c:v>
                </c:pt>
                <c:pt idx="389">
                  <c:v>5.2416700000000001</c:v>
                </c:pt>
                <c:pt idx="390">
                  <c:v>5.25</c:v>
                </c:pt>
                <c:pt idx="391">
                  <c:v>5.2583299999999999</c:v>
                </c:pt>
                <c:pt idx="392">
                  <c:v>5.2666700000000004</c:v>
                </c:pt>
                <c:pt idx="393">
                  <c:v>5.2750000000000004</c:v>
                </c:pt>
                <c:pt idx="394">
                  <c:v>5.2833300000000003</c:v>
                </c:pt>
                <c:pt idx="395">
                  <c:v>5.2916699999999999</c:v>
                </c:pt>
                <c:pt idx="396">
                  <c:v>5.3</c:v>
                </c:pt>
                <c:pt idx="397">
                  <c:v>5.3083299999999998</c:v>
                </c:pt>
                <c:pt idx="398">
                  <c:v>5.3166700000000002</c:v>
                </c:pt>
                <c:pt idx="399">
                  <c:v>5.3250000000000002</c:v>
                </c:pt>
                <c:pt idx="400">
                  <c:v>5.3333300000000001</c:v>
                </c:pt>
                <c:pt idx="401">
                  <c:v>5.3416699999999997</c:v>
                </c:pt>
                <c:pt idx="402">
                  <c:v>5.35</c:v>
                </c:pt>
                <c:pt idx="403">
                  <c:v>5.3583299999999996</c:v>
                </c:pt>
                <c:pt idx="404">
                  <c:v>5.3666700000000001</c:v>
                </c:pt>
                <c:pt idx="405">
                  <c:v>5.375</c:v>
                </c:pt>
                <c:pt idx="406">
                  <c:v>5.3833299999999999</c:v>
                </c:pt>
                <c:pt idx="407">
                  <c:v>5.3916700000000004</c:v>
                </c:pt>
                <c:pt idx="408">
                  <c:v>5.4</c:v>
                </c:pt>
                <c:pt idx="409">
                  <c:v>5.4083300000000003</c:v>
                </c:pt>
                <c:pt idx="410">
                  <c:v>5.4166699999999999</c:v>
                </c:pt>
                <c:pt idx="411">
                  <c:v>5.4249999999999998</c:v>
                </c:pt>
                <c:pt idx="412">
                  <c:v>5.4333299999999998</c:v>
                </c:pt>
                <c:pt idx="413">
                  <c:v>5.4416700000000002</c:v>
                </c:pt>
                <c:pt idx="414">
                  <c:v>5.45</c:v>
                </c:pt>
                <c:pt idx="415">
                  <c:v>5.4583300000000001</c:v>
                </c:pt>
                <c:pt idx="416">
                  <c:v>5.4666699999999997</c:v>
                </c:pt>
                <c:pt idx="417">
                  <c:v>5.4749999999999996</c:v>
                </c:pt>
                <c:pt idx="418">
                  <c:v>5.4833299999999996</c:v>
                </c:pt>
                <c:pt idx="419">
                  <c:v>5.4916700000000001</c:v>
                </c:pt>
                <c:pt idx="420">
                  <c:v>5.5</c:v>
                </c:pt>
                <c:pt idx="421">
                  <c:v>5.5083299999999999</c:v>
                </c:pt>
                <c:pt idx="422">
                  <c:v>5.5166700000000004</c:v>
                </c:pt>
                <c:pt idx="423">
                  <c:v>5.5250000000000004</c:v>
                </c:pt>
                <c:pt idx="424">
                  <c:v>5.5333300000000003</c:v>
                </c:pt>
                <c:pt idx="425">
                  <c:v>5.5416699999999999</c:v>
                </c:pt>
                <c:pt idx="426">
                  <c:v>5.55</c:v>
                </c:pt>
                <c:pt idx="427">
                  <c:v>5.5583299999999998</c:v>
                </c:pt>
                <c:pt idx="428">
                  <c:v>5.5666700000000002</c:v>
                </c:pt>
                <c:pt idx="429">
                  <c:v>5.5750000000000002</c:v>
                </c:pt>
                <c:pt idx="430">
                  <c:v>5.5833300000000001</c:v>
                </c:pt>
                <c:pt idx="431">
                  <c:v>5.5916699999999997</c:v>
                </c:pt>
                <c:pt idx="432">
                  <c:v>5.6</c:v>
                </c:pt>
                <c:pt idx="433">
                  <c:v>5.6083299999999996</c:v>
                </c:pt>
                <c:pt idx="434">
                  <c:v>5.6166700000000001</c:v>
                </c:pt>
                <c:pt idx="435">
                  <c:v>5.625</c:v>
                </c:pt>
                <c:pt idx="436">
                  <c:v>5.6333299999999999</c:v>
                </c:pt>
                <c:pt idx="437">
                  <c:v>5.6416700000000004</c:v>
                </c:pt>
                <c:pt idx="438">
                  <c:v>5.65</c:v>
                </c:pt>
                <c:pt idx="439">
                  <c:v>5.6583300000000003</c:v>
                </c:pt>
                <c:pt idx="440">
                  <c:v>5.6666699999999999</c:v>
                </c:pt>
                <c:pt idx="441">
                  <c:v>5.6749999999999998</c:v>
                </c:pt>
                <c:pt idx="442">
                  <c:v>5.6833299999999998</c:v>
                </c:pt>
                <c:pt idx="443">
                  <c:v>5.6916700000000002</c:v>
                </c:pt>
                <c:pt idx="444">
                  <c:v>5.7</c:v>
                </c:pt>
                <c:pt idx="445">
                  <c:v>5.7083300000000001</c:v>
                </c:pt>
                <c:pt idx="446">
                  <c:v>5.7166699999999997</c:v>
                </c:pt>
                <c:pt idx="447">
                  <c:v>5.7249999999999996</c:v>
                </c:pt>
                <c:pt idx="448">
                  <c:v>5.7333299999999996</c:v>
                </c:pt>
                <c:pt idx="449">
                  <c:v>5.7416700000000001</c:v>
                </c:pt>
                <c:pt idx="450">
                  <c:v>5.75</c:v>
                </c:pt>
                <c:pt idx="451">
                  <c:v>5.7583299999999999</c:v>
                </c:pt>
                <c:pt idx="452">
                  <c:v>5.7666700000000004</c:v>
                </c:pt>
                <c:pt idx="453">
                  <c:v>5.7750000000000004</c:v>
                </c:pt>
                <c:pt idx="454">
                  <c:v>5.7833300000000003</c:v>
                </c:pt>
                <c:pt idx="455">
                  <c:v>5.7916699999999999</c:v>
                </c:pt>
                <c:pt idx="456">
                  <c:v>5.8</c:v>
                </c:pt>
                <c:pt idx="457">
                  <c:v>5.8083299999999998</c:v>
                </c:pt>
                <c:pt idx="458">
                  <c:v>5.8166700000000002</c:v>
                </c:pt>
                <c:pt idx="459">
                  <c:v>5.8250000000000002</c:v>
                </c:pt>
                <c:pt idx="460">
                  <c:v>5.8333300000000001</c:v>
                </c:pt>
                <c:pt idx="461">
                  <c:v>5.8416699999999997</c:v>
                </c:pt>
                <c:pt idx="462">
                  <c:v>5.85</c:v>
                </c:pt>
                <c:pt idx="463">
                  <c:v>5.8583299999999996</c:v>
                </c:pt>
                <c:pt idx="464">
                  <c:v>5.8666700000000001</c:v>
                </c:pt>
                <c:pt idx="465">
                  <c:v>5.875</c:v>
                </c:pt>
                <c:pt idx="466">
                  <c:v>5.8833299999999999</c:v>
                </c:pt>
                <c:pt idx="467">
                  <c:v>5.8916700000000004</c:v>
                </c:pt>
                <c:pt idx="468">
                  <c:v>5.9</c:v>
                </c:pt>
                <c:pt idx="469">
                  <c:v>5.9083300000000003</c:v>
                </c:pt>
                <c:pt idx="470">
                  <c:v>5.9166699999999999</c:v>
                </c:pt>
                <c:pt idx="471">
                  <c:v>5.9249999999999998</c:v>
                </c:pt>
                <c:pt idx="472">
                  <c:v>5.9333299999999998</c:v>
                </c:pt>
                <c:pt idx="473">
                  <c:v>5.9416700000000002</c:v>
                </c:pt>
                <c:pt idx="474">
                  <c:v>5.95</c:v>
                </c:pt>
                <c:pt idx="475">
                  <c:v>5.9583300000000001</c:v>
                </c:pt>
                <c:pt idx="476">
                  <c:v>5.9666699999999997</c:v>
                </c:pt>
                <c:pt idx="477">
                  <c:v>5.9749999999999996</c:v>
                </c:pt>
                <c:pt idx="478">
                  <c:v>5.9833299999999996</c:v>
                </c:pt>
                <c:pt idx="479">
                  <c:v>5.9916700000000001</c:v>
                </c:pt>
                <c:pt idx="480">
                  <c:v>6</c:v>
                </c:pt>
                <c:pt idx="481">
                  <c:v>6.0083299999999999</c:v>
                </c:pt>
                <c:pt idx="482">
                  <c:v>6.0166700000000004</c:v>
                </c:pt>
                <c:pt idx="483">
                  <c:v>6.0250000000000004</c:v>
                </c:pt>
                <c:pt idx="484">
                  <c:v>6.0333300000000003</c:v>
                </c:pt>
                <c:pt idx="485">
                  <c:v>6.0416699999999999</c:v>
                </c:pt>
                <c:pt idx="486">
                  <c:v>6.05</c:v>
                </c:pt>
                <c:pt idx="487">
                  <c:v>6.0583299999999998</c:v>
                </c:pt>
                <c:pt idx="488">
                  <c:v>6.0666700000000002</c:v>
                </c:pt>
                <c:pt idx="489">
                  <c:v>6.0750000000000002</c:v>
                </c:pt>
                <c:pt idx="490">
                  <c:v>6.0833300000000001</c:v>
                </c:pt>
                <c:pt idx="491">
                  <c:v>6.0916699999999997</c:v>
                </c:pt>
                <c:pt idx="492">
                  <c:v>6.1</c:v>
                </c:pt>
                <c:pt idx="493">
                  <c:v>6.1083299999999996</c:v>
                </c:pt>
                <c:pt idx="494">
                  <c:v>6.1166700000000001</c:v>
                </c:pt>
                <c:pt idx="495">
                  <c:v>6.125</c:v>
                </c:pt>
                <c:pt idx="496">
                  <c:v>6.1333299999999999</c:v>
                </c:pt>
                <c:pt idx="497">
                  <c:v>6.1416700000000004</c:v>
                </c:pt>
                <c:pt idx="498">
                  <c:v>6.15</c:v>
                </c:pt>
                <c:pt idx="499">
                  <c:v>6.1583300000000003</c:v>
                </c:pt>
                <c:pt idx="500">
                  <c:v>6.1666699999999999</c:v>
                </c:pt>
                <c:pt idx="501">
                  <c:v>6.1749999999999998</c:v>
                </c:pt>
                <c:pt idx="502">
                  <c:v>6.1833299999999998</c:v>
                </c:pt>
                <c:pt idx="503">
                  <c:v>6.1916700000000002</c:v>
                </c:pt>
                <c:pt idx="504">
                  <c:v>6.2</c:v>
                </c:pt>
                <c:pt idx="505">
                  <c:v>6.2083300000000001</c:v>
                </c:pt>
                <c:pt idx="506">
                  <c:v>6.2166699999999997</c:v>
                </c:pt>
                <c:pt idx="507">
                  <c:v>6.2249999999999996</c:v>
                </c:pt>
                <c:pt idx="508">
                  <c:v>6.2333299999999996</c:v>
                </c:pt>
                <c:pt idx="509">
                  <c:v>6.2416700000000001</c:v>
                </c:pt>
                <c:pt idx="510">
                  <c:v>6.25</c:v>
                </c:pt>
                <c:pt idx="511">
                  <c:v>6.2583299999999999</c:v>
                </c:pt>
                <c:pt idx="512">
                  <c:v>6.2666700000000004</c:v>
                </c:pt>
                <c:pt idx="513">
                  <c:v>6.2750000000000004</c:v>
                </c:pt>
                <c:pt idx="514">
                  <c:v>6.2833300000000003</c:v>
                </c:pt>
                <c:pt idx="515">
                  <c:v>6.2916699999999999</c:v>
                </c:pt>
                <c:pt idx="516">
                  <c:v>6.3</c:v>
                </c:pt>
                <c:pt idx="517">
                  <c:v>6.3083299999999998</c:v>
                </c:pt>
                <c:pt idx="518">
                  <c:v>6.3166700000000002</c:v>
                </c:pt>
                <c:pt idx="519">
                  <c:v>6.3250000000000002</c:v>
                </c:pt>
                <c:pt idx="520">
                  <c:v>6.3333300000000001</c:v>
                </c:pt>
                <c:pt idx="521">
                  <c:v>6.3416699999999997</c:v>
                </c:pt>
                <c:pt idx="522">
                  <c:v>6.35</c:v>
                </c:pt>
                <c:pt idx="523">
                  <c:v>6.3583299999999996</c:v>
                </c:pt>
                <c:pt idx="524">
                  <c:v>6.3666700000000001</c:v>
                </c:pt>
                <c:pt idx="525">
                  <c:v>6.375</c:v>
                </c:pt>
                <c:pt idx="526">
                  <c:v>6.3833299999999999</c:v>
                </c:pt>
                <c:pt idx="527">
                  <c:v>6.3916700000000004</c:v>
                </c:pt>
                <c:pt idx="528">
                  <c:v>6.4</c:v>
                </c:pt>
                <c:pt idx="529">
                  <c:v>6.4083300000000003</c:v>
                </c:pt>
                <c:pt idx="530">
                  <c:v>6.4166699999999999</c:v>
                </c:pt>
                <c:pt idx="531">
                  <c:v>6.4249999999999998</c:v>
                </c:pt>
                <c:pt idx="532">
                  <c:v>6.4333299999999998</c:v>
                </c:pt>
                <c:pt idx="533">
                  <c:v>6.4416700000000002</c:v>
                </c:pt>
                <c:pt idx="534">
                  <c:v>6.45</c:v>
                </c:pt>
                <c:pt idx="535">
                  <c:v>6.4583300000000001</c:v>
                </c:pt>
                <c:pt idx="536">
                  <c:v>6.4666699999999997</c:v>
                </c:pt>
                <c:pt idx="537">
                  <c:v>6.4749999999999996</c:v>
                </c:pt>
                <c:pt idx="538">
                  <c:v>6.4833299999999996</c:v>
                </c:pt>
                <c:pt idx="539">
                  <c:v>6.4916700000000001</c:v>
                </c:pt>
              </c:numCache>
            </c:numRef>
          </c:xVal>
          <c:yVal>
            <c:numRef>
              <c:f>'Standard '!$H$251:$H$790</c:f>
              <c:numCache>
                <c:formatCode>General</c:formatCode>
                <c:ptCount val="540"/>
                <c:pt idx="0">
                  <c:v>0</c:v>
                </c:pt>
                <c:pt idx="1">
                  <c:v>0</c:v>
                </c:pt>
                <c:pt idx="2">
                  <c:v>0</c:v>
                </c:pt>
                <c:pt idx="3">
                  <c:v>0</c:v>
                </c:pt>
                <c:pt idx="4">
                  <c:v>0</c:v>
                </c:pt>
                <c:pt idx="5">
                  <c:v>0</c:v>
                </c:pt>
                <c:pt idx="6">
                  <c:v>3</c:v>
                </c:pt>
                <c:pt idx="7">
                  <c:v>2</c:v>
                </c:pt>
                <c:pt idx="8">
                  <c:v>1</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5</c:v>
                </c:pt>
                <c:pt idx="149">
                  <c:v>17</c:v>
                </c:pt>
                <c:pt idx="150">
                  <c:v>33</c:v>
                </c:pt>
                <c:pt idx="151">
                  <c:v>59</c:v>
                </c:pt>
                <c:pt idx="152">
                  <c:v>96</c:v>
                </c:pt>
                <c:pt idx="153">
                  <c:v>147</c:v>
                </c:pt>
                <c:pt idx="154">
                  <c:v>217</c:v>
                </c:pt>
                <c:pt idx="155">
                  <c:v>313</c:v>
                </c:pt>
                <c:pt idx="156">
                  <c:v>441</c:v>
                </c:pt>
                <c:pt idx="157">
                  <c:v>610</c:v>
                </c:pt>
                <c:pt idx="158">
                  <c:v>827</c:v>
                </c:pt>
                <c:pt idx="159">
                  <c:v>1099</c:v>
                </c:pt>
                <c:pt idx="160">
                  <c:v>1432</c:v>
                </c:pt>
                <c:pt idx="161">
                  <c:v>1832</c:v>
                </c:pt>
                <c:pt idx="162">
                  <c:v>2296</c:v>
                </c:pt>
                <c:pt idx="163">
                  <c:v>2820</c:v>
                </c:pt>
                <c:pt idx="164">
                  <c:v>3399</c:v>
                </c:pt>
                <c:pt idx="165">
                  <c:v>4021</c:v>
                </c:pt>
                <c:pt idx="166">
                  <c:v>4676</c:v>
                </c:pt>
                <c:pt idx="167">
                  <c:v>5348</c:v>
                </c:pt>
                <c:pt idx="168">
                  <c:v>6025</c:v>
                </c:pt>
                <c:pt idx="169">
                  <c:v>6693</c:v>
                </c:pt>
                <c:pt idx="170">
                  <c:v>7336</c:v>
                </c:pt>
                <c:pt idx="171">
                  <c:v>7944</c:v>
                </c:pt>
                <c:pt idx="172">
                  <c:v>8505</c:v>
                </c:pt>
                <c:pt idx="173">
                  <c:v>9010</c:v>
                </c:pt>
                <c:pt idx="174">
                  <c:v>9451</c:v>
                </c:pt>
                <c:pt idx="175">
                  <c:v>9825</c:v>
                </c:pt>
                <c:pt idx="176">
                  <c:v>10128</c:v>
                </c:pt>
                <c:pt idx="177">
                  <c:v>10359</c:v>
                </c:pt>
                <c:pt idx="178">
                  <c:v>10518</c:v>
                </c:pt>
                <c:pt idx="179">
                  <c:v>10608</c:v>
                </c:pt>
                <c:pt idx="180">
                  <c:v>10631</c:v>
                </c:pt>
                <c:pt idx="181">
                  <c:v>10593</c:v>
                </c:pt>
                <c:pt idx="182">
                  <c:v>10496</c:v>
                </c:pt>
                <c:pt idx="183">
                  <c:v>10350</c:v>
                </c:pt>
                <c:pt idx="184">
                  <c:v>10158</c:v>
                </c:pt>
                <c:pt idx="185">
                  <c:v>9929</c:v>
                </c:pt>
                <c:pt idx="186">
                  <c:v>9666</c:v>
                </c:pt>
                <c:pt idx="187">
                  <c:v>9377</c:v>
                </c:pt>
                <c:pt idx="188">
                  <c:v>9066</c:v>
                </c:pt>
                <c:pt idx="189">
                  <c:v>8740</c:v>
                </c:pt>
                <c:pt idx="190">
                  <c:v>8403</c:v>
                </c:pt>
                <c:pt idx="191">
                  <c:v>8059</c:v>
                </c:pt>
                <c:pt idx="192">
                  <c:v>7713</c:v>
                </c:pt>
                <c:pt idx="193">
                  <c:v>7367</c:v>
                </c:pt>
                <c:pt idx="194">
                  <c:v>7025</c:v>
                </c:pt>
                <c:pt idx="195">
                  <c:v>6689</c:v>
                </c:pt>
                <c:pt idx="196">
                  <c:v>6362</c:v>
                </c:pt>
                <c:pt idx="197">
                  <c:v>6046</c:v>
                </c:pt>
                <c:pt idx="198">
                  <c:v>5740</c:v>
                </c:pt>
                <c:pt idx="199">
                  <c:v>5446</c:v>
                </c:pt>
                <c:pt idx="200">
                  <c:v>5163</c:v>
                </c:pt>
                <c:pt idx="201">
                  <c:v>4892</c:v>
                </c:pt>
                <c:pt idx="202">
                  <c:v>4633</c:v>
                </c:pt>
                <c:pt idx="203">
                  <c:v>4386</c:v>
                </c:pt>
                <c:pt idx="204">
                  <c:v>4152</c:v>
                </c:pt>
                <c:pt idx="205">
                  <c:v>3930</c:v>
                </c:pt>
                <c:pt idx="206">
                  <c:v>3720</c:v>
                </c:pt>
                <c:pt idx="207">
                  <c:v>3522</c:v>
                </c:pt>
                <c:pt idx="208">
                  <c:v>3335</c:v>
                </c:pt>
                <c:pt idx="209">
                  <c:v>3159</c:v>
                </c:pt>
                <c:pt idx="210">
                  <c:v>2992</c:v>
                </c:pt>
                <c:pt idx="211">
                  <c:v>2834</c:v>
                </c:pt>
                <c:pt idx="212">
                  <c:v>2684</c:v>
                </c:pt>
                <c:pt idx="213">
                  <c:v>2542</c:v>
                </c:pt>
                <c:pt idx="214">
                  <c:v>2408</c:v>
                </c:pt>
                <c:pt idx="215">
                  <c:v>2282</c:v>
                </c:pt>
                <c:pt idx="216">
                  <c:v>2163</c:v>
                </c:pt>
                <c:pt idx="217">
                  <c:v>2051</c:v>
                </c:pt>
                <c:pt idx="218">
                  <c:v>1944</c:v>
                </c:pt>
                <c:pt idx="219">
                  <c:v>1842</c:v>
                </c:pt>
                <c:pt idx="220">
                  <c:v>1747</c:v>
                </c:pt>
                <c:pt idx="221">
                  <c:v>1657</c:v>
                </c:pt>
                <c:pt idx="222">
                  <c:v>1572</c:v>
                </c:pt>
                <c:pt idx="223">
                  <c:v>1493</c:v>
                </c:pt>
                <c:pt idx="224">
                  <c:v>1417</c:v>
                </c:pt>
                <c:pt idx="225">
                  <c:v>1344</c:v>
                </c:pt>
                <c:pt idx="226">
                  <c:v>1274</c:v>
                </c:pt>
                <c:pt idx="227">
                  <c:v>1209</c:v>
                </c:pt>
                <c:pt idx="228">
                  <c:v>1146</c:v>
                </c:pt>
                <c:pt idx="229">
                  <c:v>1087</c:v>
                </c:pt>
                <c:pt idx="230">
                  <c:v>1032</c:v>
                </c:pt>
                <c:pt idx="231">
                  <c:v>979</c:v>
                </c:pt>
                <c:pt idx="232">
                  <c:v>928</c:v>
                </c:pt>
                <c:pt idx="233">
                  <c:v>880</c:v>
                </c:pt>
                <c:pt idx="234">
                  <c:v>834</c:v>
                </c:pt>
                <c:pt idx="235">
                  <c:v>791</c:v>
                </c:pt>
                <c:pt idx="236">
                  <c:v>751</c:v>
                </c:pt>
                <c:pt idx="237">
                  <c:v>714</c:v>
                </c:pt>
                <c:pt idx="238">
                  <c:v>678</c:v>
                </c:pt>
                <c:pt idx="239">
                  <c:v>643</c:v>
                </c:pt>
                <c:pt idx="240">
                  <c:v>610</c:v>
                </c:pt>
                <c:pt idx="241">
                  <c:v>579</c:v>
                </c:pt>
                <c:pt idx="242">
                  <c:v>549</c:v>
                </c:pt>
                <c:pt idx="243">
                  <c:v>521</c:v>
                </c:pt>
                <c:pt idx="244">
                  <c:v>494</c:v>
                </c:pt>
                <c:pt idx="245">
                  <c:v>469</c:v>
                </c:pt>
                <c:pt idx="246">
                  <c:v>445</c:v>
                </c:pt>
                <c:pt idx="247">
                  <c:v>423</c:v>
                </c:pt>
                <c:pt idx="248">
                  <c:v>402</c:v>
                </c:pt>
                <c:pt idx="249">
                  <c:v>383</c:v>
                </c:pt>
                <c:pt idx="250">
                  <c:v>365</c:v>
                </c:pt>
                <c:pt idx="251">
                  <c:v>347</c:v>
                </c:pt>
                <c:pt idx="252">
                  <c:v>329</c:v>
                </c:pt>
                <c:pt idx="253">
                  <c:v>310</c:v>
                </c:pt>
                <c:pt idx="254">
                  <c:v>292</c:v>
                </c:pt>
                <c:pt idx="255">
                  <c:v>276</c:v>
                </c:pt>
                <c:pt idx="256">
                  <c:v>260</c:v>
                </c:pt>
                <c:pt idx="257">
                  <c:v>245</c:v>
                </c:pt>
                <c:pt idx="258">
                  <c:v>232</c:v>
                </c:pt>
                <c:pt idx="259">
                  <c:v>220</c:v>
                </c:pt>
                <c:pt idx="260">
                  <c:v>208</c:v>
                </c:pt>
                <c:pt idx="261">
                  <c:v>196</c:v>
                </c:pt>
                <c:pt idx="262">
                  <c:v>184</c:v>
                </c:pt>
                <c:pt idx="263">
                  <c:v>174</c:v>
                </c:pt>
                <c:pt idx="264">
                  <c:v>164</c:v>
                </c:pt>
                <c:pt idx="265">
                  <c:v>155</c:v>
                </c:pt>
                <c:pt idx="266">
                  <c:v>148</c:v>
                </c:pt>
                <c:pt idx="267">
                  <c:v>141</c:v>
                </c:pt>
                <c:pt idx="268">
                  <c:v>133</c:v>
                </c:pt>
                <c:pt idx="269">
                  <c:v>125</c:v>
                </c:pt>
                <c:pt idx="270">
                  <c:v>117</c:v>
                </c:pt>
                <c:pt idx="271">
                  <c:v>108</c:v>
                </c:pt>
                <c:pt idx="272">
                  <c:v>100</c:v>
                </c:pt>
                <c:pt idx="273">
                  <c:v>92</c:v>
                </c:pt>
                <c:pt idx="274">
                  <c:v>85</c:v>
                </c:pt>
                <c:pt idx="275">
                  <c:v>79</c:v>
                </c:pt>
                <c:pt idx="276">
                  <c:v>74</c:v>
                </c:pt>
                <c:pt idx="277">
                  <c:v>68</c:v>
                </c:pt>
                <c:pt idx="278">
                  <c:v>62</c:v>
                </c:pt>
                <c:pt idx="279">
                  <c:v>56</c:v>
                </c:pt>
                <c:pt idx="280">
                  <c:v>51</c:v>
                </c:pt>
                <c:pt idx="281">
                  <c:v>46</c:v>
                </c:pt>
                <c:pt idx="282">
                  <c:v>41</c:v>
                </c:pt>
                <c:pt idx="283">
                  <c:v>37</c:v>
                </c:pt>
                <c:pt idx="284">
                  <c:v>32</c:v>
                </c:pt>
                <c:pt idx="285">
                  <c:v>27</c:v>
                </c:pt>
                <c:pt idx="286">
                  <c:v>22</c:v>
                </c:pt>
                <c:pt idx="287">
                  <c:v>18</c:v>
                </c:pt>
                <c:pt idx="288">
                  <c:v>14</c:v>
                </c:pt>
                <c:pt idx="289">
                  <c:v>11</c:v>
                </c:pt>
                <c:pt idx="290">
                  <c:v>8</c:v>
                </c:pt>
                <c:pt idx="291">
                  <c:v>6</c:v>
                </c:pt>
                <c:pt idx="292">
                  <c:v>4</c:v>
                </c:pt>
                <c:pt idx="293">
                  <c:v>2</c:v>
                </c:pt>
                <c:pt idx="294">
                  <c:v>1</c:v>
                </c:pt>
                <c:pt idx="295">
                  <c:v>1</c:v>
                </c:pt>
                <c:pt idx="296">
                  <c:v>0</c:v>
                </c:pt>
                <c:pt idx="297">
                  <c:v>0</c:v>
                </c:pt>
                <c:pt idx="298">
                  <c:v>0</c:v>
                </c:pt>
                <c:pt idx="299">
                  <c:v>0</c:v>
                </c:pt>
                <c:pt idx="300">
                  <c:v>0</c:v>
                </c:pt>
                <c:pt idx="301">
                  <c:v>0</c:v>
                </c:pt>
                <c:pt idx="302">
                  <c:v>0</c:v>
                </c:pt>
                <c:pt idx="303">
                  <c:v>0</c:v>
                </c:pt>
                <c:pt idx="304">
                  <c:v>0</c:v>
                </c:pt>
                <c:pt idx="305">
                  <c:v>0</c:v>
                </c:pt>
                <c:pt idx="306">
                  <c:v>0</c:v>
                </c:pt>
                <c:pt idx="307">
                  <c:v>0</c:v>
                </c:pt>
                <c:pt idx="308">
                  <c:v>0</c:v>
                </c:pt>
                <c:pt idx="309">
                  <c:v>0</c:v>
                </c:pt>
                <c:pt idx="310">
                  <c:v>0</c:v>
                </c:pt>
                <c:pt idx="311">
                  <c:v>0</c:v>
                </c:pt>
                <c:pt idx="312">
                  <c:v>0</c:v>
                </c:pt>
                <c:pt idx="313">
                  <c:v>0</c:v>
                </c:pt>
                <c:pt idx="314">
                  <c:v>0</c:v>
                </c:pt>
                <c:pt idx="315">
                  <c:v>0</c:v>
                </c:pt>
                <c:pt idx="316">
                  <c:v>0</c:v>
                </c:pt>
                <c:pt idx="317">
                  <c:v>0</c:v>
                </c:pt>
                <c:pt idx="318">
                  <c:v>0</c:v>
                </c:pt>
                <c:pt idx="319">
                  <c:v>0</c:v>
                </c:pt>
                <c:pt idx="320">
                  <c:v>0</c:v>
                </c:pt>
                <c:pt idx="321">
                  <c:v>0</c:v>
                </c:pt>
                <c:pt idx="322">
                  <c:v>0</c:v>
                </c:pt>
                <c:pt idx="323">
                  <c:v>0</c:v>
                </c:pt>
                <c:pt idx="324">
                  <c:v>0</c:v>
                </c:pt>
                <c:pt idx="325">
                  <c:v>0</c:v>
                </c:pt>
                <c:pt idx="326">
                  <c:v>0</c:v>
                </c:pt>
                <c:pt idx="327">
                  <c:v>0</c:v>
                </c:pt>
                <c:pt idx="328">
                  <c:v>0</c:v>
                </c:pt>
                <c:pt idx="329">
                  <c:v>0</c:v>
                </c:pt>
                <c:pt idx="330">
                  <c:v>0</c:v>
                </c:pt>
                <c:pt idx="331">
                  <c:v>0</c:v>
                </c:pt>
                <c:pt idx="332">
                  <c:v>0</c:v>
                </c:pt>
                <c:pt idx="333">
                  <c:v>0</c:v>
                </c:pt>
                <c:pt idx="334">
                  <c:v>0</c:v>
                </c:pt>
                <c:pt idx="335">
                  <c:v>0</c:v>
                </c:pt>
                <c:pt idx="336">
                  <c:v>0</c:v>
                </c:pt>
                <c:pt idx="337">
                  <c:v>0</c:v>
                </c:pt>
                <c:pt idx="338">
                  <c:v>0</c:v>
                </c:pt>
                <c:pt idx="339">
                  <c:v>0</c:v>
                </c:pt>
                <c:pt idx="340">
                  <c:v>0</c:v>
                </c:pt>
                <c:pt idx="341">
                  <c:v>0</c:v>
                </c:pt>
                <c:pt idx="342">
                  <c:v>0</c:v>
                </c:pt>
                <c:pt idx="343">
                  <c:v>0</c:v>
                </c:pt>
                <c:pt idx="344">
                  <c:v>0</c:v>
                </c:pt>
                <c:pt idx="345">
                  <c:v>0</c:v>
                </c:pt>
                <c:pt idx="346">
                  <c:v>0</c:v>
                </c:pt>
                <c:pt idx="347">
                  <c:v>0</c:v>
                </c:pt>
                <c:pt idx="348">
                  <c:v>0</c:v>
                </c:pt>
                <c:pt idx="349">
                  <c:v>0</c:v>
                </c:pt>
                <c:pt idx="350">
                  <c:v>0</c:v>
                </c:pt>
                <c:pt idx="351">
                  <c:v>0</c:v>
                </c:pt>
                <c:pt idx="352">
                  <c:v>0</c:v>
                </c:pt>
                <c:pt idx="353">
                  <c:v>0</c:v>
                </c:pt>
                <c:pt idx="354">
                  <c:v>0</c:v>
                </c:pt>
                <c:pt idx="355">
                  <c:v>0</c:v>
                </c:pt>
                <c:pt idx="356">
                  <c:v>0</c:v>
                </c:pt>
                <c:pt idx="357">
                  <c:v>0</c:v>
                </c:pt>
                <c:pt idx="358">
                  <c:v>0</c:v>
                </c:pt>
                <c:pt idx="359">
                  <c:v>0</c:v>
                </c:pt>
                <c:pt idx="360">
                  <c:v>0</c:v>
                </c:pt>
                <c:pt idx="361">
                  <c:v>0</c:v>
                </c:pt>
                <c:pt idx="362">
                  <c:v>0</c:v>
                </c:pt>
                <c:pt idx="363">
                  <c:v>0</c:v>
                </c:pt>
                <c:pt idx="364">
                  <c:v>0</c:v>
                </c:pt>
                <c:pt idx="365">
                  <c:v>0</c:v>
                </c:pt>
                <c:pt idx="366">
                  <c:v>0</c:v>
                </c:pt>
                <c:pt idx="367">
                  <c:v>0</c:v>
                </c:pt>
                <c:pt idx="368">
                  <c:v>0</c:v>
                </c:pt>
                <c:pt idx="369">
                  <c:v>0</c:v>
                </c:pt>
                <c:pt idx="370">
                  <c:v>0</c:v>
                </c:pt>
                <c:pt idx="371">
                  <c:v>0</c:v>
                </c:pt>
                <c:pt idx="372">
                  <c:v>0</c:v>
                </c:pt>
                <c:pt idx="373">
                  <c:v>0</c:v>
                </c:pt>
                <c:pt idx="374">
                  <c:v>14</c:v>
                </c:pt>
                <c:pt idx="375">
                  <c:v>17</c:v>
                </c:pt>
                <c:pt idx="376">
                  <c:v>20</c:v>
                </c:pt>
                <c:pt idx="377">
                  <c:v>21</c:v>
                </c:pt>
                <c:pt idx="378">
                  <c:v>23</c:v>
                </c:pt>
                <c:pt idx="379">
                  <c:v>24</c:v>
                </c:pt>
                <c:pt idx="380">
                  <c:v>26</c:v>
                </c:pt>
                <c:pt idx="381">
                  <c:v>26</c:v>
                </c:pt>
                <c:pt idx="382">
                  <c:v>26</c:v>
                </c:pt>
                <c:pt idx="383">
                  <c:v>26</c:v>
                </c:pt>
                <c:pt idx="384">
                  <c:v>26</c:v>
                </c:pt>
                <c:pt idx="385">
                  <c:v>25</c:v>
                </c:pt>
                <c:pt idx="386">
                  <c:v>23</c:v>
                </c:pt>
                <c:pt idx="387">
                  <c:v>21</c:v>
                </c:pt>
                <c:pt idx="388">
                  <c:v>18</c:v>
                </c:pt>
                <c:pt idx="389">
                  <c:v>15</c:v>
                </c:pt>
                <c:pt idx="390">
                  <c:v>12</c:v>
                </c:pt>
                <c:pt idx="391">
                  <c:v>8</c:v>
                </c:pt>
                <c:pt idx="392">
                  <c:v>3</c:v>
                </c:pt>
                <c:pt idx="393">
                  <c:v>0</c:v>
                </c:pt>
                <c:pt idx="394">
                  <c:v>0</c:v>
                </c:pt>
                <c:pt idx="395">
                  <c:v>0</c:v>
                </c:pt>
                <c:pt idx="396">
                  <c:v>0</c:v>
                </c:pt>
                <c:pt idx="397">
                  <c:v>0</c:v>
                </c:pt>
                <c:pt idx="398">
                  <c:v>0</c:v>
                </c:pt>
                <c:pt idx="399">
                  <c:v>0</c:v>
                </c:pt>
                <c:pt idx="400">
                  <c:v>0</c:v>
                </c:pt>
                <c:pt idx="401">
                  <c:v>0</c:v>
                </c:pt>
                <c:pt idx="402">
                  <c:v>0</c:v>
                </c:pt>
                <c:pt idx="403">
                  <c:v>0</c:v>
                </c:pt>
                <c:pt idx="404">
                  <c:v>0</c:v>
                </c:pt>
                <c:pt idx="405">
                  <c:v>0</c:v>
                </c:pt>
                <c:pt idx="406">
                  <c:v>0</c:v>
                </c:pt>
                <c:pt idx="407">
                  <c:v>0</c:v>
                </c:pt>
                <c:pt idx="408">
                  <c:v>0</c:v>
                </c:pt>
                <c:pt idx="409">
                  <c:v>0</c:v>
                </c:pt>
                <c:pt idx="410">
                  <c:v>0</c:v>
                </c:pt>
                <c:pt idx="411">
                  <c:v>0</c:v>
                </c:pt>
                <c:pt idx="412">
                  <c:v>0</c:v>
                </c:pt>
                <c:pt idx="413">
                  <c:v>0</c:v>
                </c:pt>
                <c:pt idx="414">
                  <c:v>0</c:v>
                </c:pt>
                <c:pt idx="415">
                  <c:v>0</c:v>
                </c:pt>
                <c:pt idx="416">
                  <c:v>0</c:v>
                </c:pt>
                <c:pt idx="417">
                  <c:v>0</c:v>
                </c:pt>
                <c:pt idx="418">
                  <c:v>0</c:v>
                </c:pt>
                <c:pt idx="419">
                  <c:v>0</c:v>
                </c:pt>
                <c:pt idx="420">
                  <c:v>0</c:v>
                </c:pt>
                <c:pt idx="421">
                  <c:v>0</c:v>
                </c:pt>
                <c:pt idx="422">
                  <c:v>0</c:v>
                </c:pt>
                <c:pt idx="423">
                  <c:v>0</c:v>
                </c:pt>
                <c:pt idx="424">
                  <c:v>0</c:v>
                </c:pt>
                <c:pt idx="425">
                  <c:v>0</c:v>
                </c:pt>
                <c:pt idx="426">
                  <c:v>0</c:v>
                </c:pt>
                <c:pt idx="427">
                  <c:v>0</c:v>
                </c:pt>
                <c:pt idx="428">
                  <c:v>0</c:v>
                </c:pt>
                <c:pt idx="429">
                  <c:v>0</c:v>
                </c:pt>
                <c:pt idx="430">
                  <c:v>0</c:v>
                </c:pt>
                <c:pt idx="431">
                  <c:v>0</c:v>
                </c:pt>
                <c:pt idx="432">
                  <c:v>0</c:v>
                </c:pt>
                <c:pt idx="433">
                  <c:v>0</c:v>
                </c:pt>
                <c:pt idx="434">
                  <c:v>0</c:v>
                </c:pt>
                <c:pt idx="435">
                  <c:v>0</c:v>
                </c:pt>
                <c:pt idx="436">
                  <c:v>0</c:v>
                </c:pt>
                <c:pt idx="437">
                  <c:v>1</c:v>
                </c:pt>
                <c:pt idx="438">
                  <c:v>1</c:v>
                </c:pt>
                <c:pt idx="439">
                  <c:v>1</c:v>
                </c:pt>
                <c:pt idx="440">
                  <c:v>1</c:v>
                </c:pt>
                <c:pt idx="441">
                  <c:v>1</c:v>
                </c:pt>
                <c:pt idx="442">
                  <c:v>1</c:v>
                </c:pt>
                <c:pt idx="443">
                  <c:v>0</c:v>
                </c:pt>
                <c:pt idx="444">
                  <c:v>0</c:v>
                </c:pt>
                <c:pt idx="445">
                  <c:v>0</c:v>
                </c:pt>
                <c:pt idx="446">
                  <c:v>0</c:v>
                </c:pt>
                <c:pt idx="447">
                  <c:v>0</c:v>
                </c:pt>
                <c:pt idx="448">
                  <c:v>0</c:v>
                </c:pt>
                <c:pt idx="449">
                  <c:v>0</c:v>
                </c:pt>
                <c:pt idx="450">
                  <c:v>0</c:v>
                </c:pt>
                <c:pt idx="451">
                  <c:v>0</c:v>
                </c:pt>
                <c:pt idx="452">
                  <c:v>0</c:v>
                </c:pt>
                <c:pt idx="453">
                  <c:v>0</c:v>
                </c:pt>
                <c:pt idx="454">
                  <c:v>0</c:v>
                </c:pt>
                <c:pt idx="455">
                  <c:v>0</c:v>
                </c:pt>
                <c:pt idx="456">
                  <c:v>0</c:v>
                </c:pt>
                <c:pt idx="457">
                  <c:v>0</c:v>
                </c:pt>
                <c:pt idx="458">
                  <c:v>0</c:v>
                </c:pt>
                <c:pt idx="459">
                  <c:v>0</c:v>
                </c:pt>
                <c:pt idx="460">
                  <c:v>0</c:v>
                </c:pt>
                <c:pt idx="461">
                  <c:v>0</c:v>
                </c:pt>
                <c:pt idx="462">
                  <c:v>0</c:v>
                </c:pt>
                <c:pt idx="463">
                  <c:v>0</c:v>
                </c:pt>
                <c:pt idx="464">
                  <c:v>0</c:v>
                </c:pt>
                <c:pt idx="465">
                  <c:v>0</c:v>
                </c:pt>
                <c:pt idx="466">
                  <c:v>0</c:v>
                </c:pt>
                <c:pt idx="467">
                  <c:v>0</c:v>
                </c:pt>
                <c:pt idx="468">
                  <c:v>0</c:v>
                </c:pt>
                <c:pt idx="469">
                  <c:v>0</c:v>
                </c:pt>
                <c:pt idx="470">
                  <c:v>0</c:v>
                </c:pt>
                <c:pt idx="471">
                  <c:v>0</c:v>
                </c:pt>
                <c:pt idx="472">
                  <c:v>0</c:v>
                </c:pt>
                <c:pt idx="473">
                  <c:v>0</c:v>
                </c:pt>
                <c:pt idx="474">
                  <c:v>0</c:v>
                </c:pt>
                <c:pt idx="475">
                  <c:v>0</c:v>
                </c:pt>
                <c:pt idx="476">
                  <c:v>0</c:v>
                </c:pt>
                <c:pt idx="477">
                  <c:v>0</c:v>
                </c:pt>
                <c:pt idx="478">
                  <c:v>0</c:v>
                </c:pt>
                <c:pt idx="479">
                  <c:v>0</c:v>
                </c:pt>
                <c:pt idx="480">
                  <c:v>0</c:v>
                </c:pt>
                <c:pt idx="481">
                  <c:v>0</c:v>
                </c:pt>
                <c:pt idx="482">
                  <c:v>0</c:v>
                </c:pt>
                <c:pt idx="483">
                  <c:v>0</c:v>
                </c:pt>
                <c:pt idx="484">
                  <c:v>0</c:v>
                </c:pt>
                <c:pt idx="485">
                  <c:v>0</c:v>
                </c:pt>
                <c:pt idx="486">
                  <c:v>0</c:v>
                </c:pt>
                <c:pt idx="487">
                  <c:v>0</c:v>
                </c:pt>
                <c:pt idx="488">
                  <c:v>0</c:v>
                </c:pt>
                <c:pt idx="489">
                  <c:v>0</c:v>
                </c:pt>
                <c:pt idx="490">
                  <c:v>0</c:v>
                </c:pt>
                <c:pt idx="491">
                  <c:v>0</c:v>
                </c:pt>
                <c:pt idx="492">
                  <c:v>0</c:v>
                </c:pt>
                <c:pt idx="493">
                  <c:v>0</c:v>
                </c:pt>
                <c:pt idx="494">
                  <c:v>0</c:v>
                </c:pt>
                <c:pt idx="495">
                  <c:v>0</c:v>
                </c:pt>
                <c:pt idx="496">
                  <c:v>0</c:v>
                </c:pt>
                <c:pt idx="497">
                  <c:v>0</c:v>
                </c:pt>
                <c:pt idx="498">
                  <c:v>0</c:v>
                </c:pt>
                <c:pt idx="499">
                  <c:v>0</c:v>
                </c:pt>
                <c:pt idx="500">
                  <c:v>0</c:v>
                </c:pt>
                <c:pt idx="501">
                  <c:v>0</c:v>
                </c:pt>
                <c:pt idx="502">
                  <c:v>0</c:v>
                </c:pt>
                <c:pt idx="503">
                  <c:v>0</c:v>
                </c:pt>
                <c:pt idx="504">
                  <c:v>0</c:v>
                </c:pt>
                <c:pt idx="505">
                  <c:v>0</c:v>
                </c:pt>
                <c:pt idx="506">
                  <c:v>0</c:v>
                </c:pt>
                <c:pt idx="507">
                  <c:v>0</c:v>
                </c:pt>
                <c:pt idx="508">
                  <c:v>0</c:v>
                </c:pt>
                <c:pt idx="509">
                  <c:v>0</c:v>
                </c:pt>
                <c:pt idx="510">
                  <c:v>0</c:v>
                </c:pt>
                <c:pt idx="511">
                  <c:v>0</c:v>
                </c:pt>
                <c:pt idx="512">
                  <c:v>0</c:v>
                </c:pt>
                <c:pt idx="513">
                  <c:v>0</c:v>
                </c:pt>
                <c:pt idx="514">
                  <c:v>0</c:v>
                </c:pt>
                <c:pt idx="515">
                  <c:v>0</c:v>
                </c:pt>
                <c:pt idx="516">
                  <c:v>0</c:v>
                </c:pt>
                <c:pt idx="517">
                  <c:v>0</c:v>
                </c:pt>
                <c:pt idx="518">
                  <c:v>0</c:v>
                </c:pt>
                <c:pt idx="519">
                  <c:v>0</c:v>
                </c:pt>
                <c:pt idx="520">
                  <c:v>0</c:v>
                </c:pt>
                <c:pt idx="521">
                  <c:v>0</c:v>
                </c:pt>
                <c:pt idx="522">
                  <c:v>0</c:v>
                </c:pt>
                <c:pt idx="523">
                  <c:v>0</c:v>
                </c:pt>
                <c:pt idx="524">
                  <c:v>0</c:v>
                </c:pt>
                <c:pt idx="525">
                  <c:v>0</c:v>
                </c:pt>
                <c:pt idx="526">
                  <c:v>0</c:v>
                </c:pt>
                <c:pt idx="527">
                  <c:v>0</c:v>
                </c:pt>
                <c:pt idx="528">
                  <c:v>0</c:v>
                </c:pt>
                <c:pt idx="529">
                  <c:v>0</c:v>
                </c:pt>
                <c:pt idx="530">
                  <c:v>0</c:v>
                </c:pt>
                <c:pt idx="531">
                  <c:v>0</c:v>
                </c:pt>
                <c:pt idx="532">
                  <c:v>0</c:v>
                </c:pt>
                <c:pt idx="533">
                  <c:v>0</c:v>
                </c:pt>
                <c:pt idx="534">
                  <c:v>0</c:v>
                </c:pt>
                <c:pt idx="535">
                  <c:v>0</c:v>
                </c:pt>
                <c:pt idx="536">
                  <c:v>0</c:v>
                </c:pt>
                <c:pt idx="537">
                  <c:v>0</c:v>
                </c:pt>
                <c:pt idx="538">
                  <c:v>0</c:v>
                </c:pt>
                <c:pt idx="539">
                  <c:v>0</c:v>
                </c:pt>
              </c:numCache>
            </c:numRef>
          </c:yVal>
          <c:smooth val="1"/>
          <c:extLst>
            <c:ext xmlns:c16="http://schemas.microsoft.com/office/drawing/2014/chart" uri="{C3380CC4-5D6E-409C-BE32-E72D297353CC}">
              <c16:uniqueId val="{00000004-D0AB-0F44-A620-AB39D4B5B7AC}"/>
            </c:ext>
          </c:extLst>
        </c:ser>
        <c:dLbls>
          <c:showLegendKey val="0"/>
          <c:showVal val="0"/>
          <c:showCatName val="0"/>
          <c:showSerName val="0"/>
          <c:showPercent val="0"/>
          <c:showBubbleSize val="0"/>
        </c:dLbls>
        <c:axId val="1639736399"/>
        <c:axId val="1639717295"/>
      </c:scatterChart>
      <c:valAx>
        <c:axId val="1639736399"/>
        <c:scaling>
          <c:orientation val="minMax"/>
          <c:max val="5.5"/>
          <c:min val="3"/>
        </c:scaling>
        <c:delete val="1"/>
        <c:axPos val="b"/>
        <c:numFmt formatCode="General" sourceLinked="1"/>
        <c:majorTickMark val="none"/>
        <c:minorTickMark val="none"/>
        <c:tickLblPos val="nextTo"/>
        <c:crossAx val="1639717295"/>
        <c:crosses val="autoZero"/>
        <c:crossBetween val="midCat"/>
      </c:valAx>
      <c:valAx>
        <c:axId val="1639717295"/>
        <c:scaling>
          <c:orientation val="minMax"/>
          <c:max val="12000"/>
          <c:min val="0"/>
        </c:scaling>
        <c:delete val="0"/>
        <c:axPos val="l"/>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639736399"/>
        <c:crosses val="autoZero"/>
        <c:crossBetween val="midCat"/>
        <c:majorUnit val="6000"/>
      </c:valAx>
      <c:spPr>
        <a:noFill/>
        <a:ln>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0" i="0" u="none" strike="noStrike" kern="1200" spc="0" baseline="0">
                <a:solidFill>
                  <a:schemeClr val="tx1"/>
                </a:solidFill>
                <a:latin typeface="Arial" panose="020B0604020202020204" pitchFamily="34" charset="0"/>
                <a:ea typeface="+mn-ea"/>
                <a:cs typeface="Arial" panose="020B0604020202020204" pitchFamily="34" charset="0"/>
              </a:defRPr>
            </a:pPr>
            <a:r>
              <a:rPr lang="it-IT" sz="1000" dirty="0">
                <a:solidFill>
                  <a:schemeClr val="tx1"/>
                </a:solidFill>
                <a:latin typeface="Arial" panose="020B0604020202020204" pitchFamily="34" charset="0"/>
                <a:cs typeface="Arial" panose="020B0604020202020204" pitchFamily="34" charset="0"/>
              </a:rPr>
              <a:t>LAM5 + </a:t>
            </a:r>
            <a:r>
              <a:rPr lang="el-GR" sz="1000" dirty="0">
                <a:solidFill>
                  <a:schemeClr val="tx1"/>
                </a:solidFill>
                <a:latin typeface="Arial" panose="020B0604020202020204" pitchFamily="34" charset="0"/>
                <a:cs typeface="Arial" panose="020B0604020202020204" pitchFamily="34" charset="0"/>
              </a:rPr>
              <a:t>Δ</a:t>
            </a:r>
            <a:r>
              <a:rPr lang="it-IT" sz="1000" dirty="0">
                <a:solidFill>
                  <a:schemeClr val="tx1"/>
                </a:solidFill>
                <a:latin typeface="Arial" panose="020B0604020202020204" pitchFamily="34" charset="0"/>
                <a:cs typeface="Arial" panose="020B0604020202020204" pitchFamily="34" charset="0"/>
              </a:rPr>
              <a:t>G7048</a:t>
            </a:r>
          </a:p>
        </c:rich>
      </c:tx>
      <c:layout>
        <c:manualLayout>
          <c:xMode val="edge"/>
          <c:yMode val="edge"/>
          <c:x val="0.44436955963797276"/>
          <c:y val="0.13943090304315756"/>
        </c:manualLayout>
      </c:layout>
      <c:overlay val="0"/>
      <c:spPr>
        <a:noFill/>
        <a:ln>
          <a:noFill/>
        </a:ln>
        <a:effectLst/>
      </c:spPr>
      <c:txPr>
        <a:bodyPr rot="0" spcFirstLastPara="1" vertOverflow="ellipsis" vert="horz" wrap="square" anchor="ctr" anchorCtr="1"/>
        <a:lstStyle/>
        <a:p>
          <a:pPr>
            <a:defRPr sz="1000" b="0"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9.2687837734342249E-2"/>
          <c:y val="0.1228814383045163"/>
          <c:w val="0.8563867782065725"/>
          <c:h val="0.73884347804437678"/>
        </c:manualLayout>
      </c:layout>
      <c:scatterChart>
        <c:scatterStyle val="lineMarker"/>
        <c:varyColors val="0"/>
        <c:ser>
          <c:idx val="7"/>
          <c:order val="0"/>
          <c:tx>
            <c:strRef>
              <c:f>'grafico zoom'!$V$1</c:f>
              <c:strCache>
                <c:ptCount val="1"/>
                <c:pt idx="0">
                  <c:v>0h</c:v>
                </c:pt>
              </c:strCache>
            </c:strRef>
          </c:tx>
          <c:spPr>
            <a:ln w="28575" cap="rnd">
              <a:solidFill>
                <a:schemeClr val="tx1"/>
              </a:solidFill>
              <a:prstDash val="sysDot"/>
              <a:round/>
            </a:ln>
            <a:effectLst/>
          </c:spPr>
          <c:marker>
            <c:symbol val="none"/>
          </c:marker>
          <c:xVal>
            <c:numRef>
              <c:f>'grafico zoom'!$V$242:$V$722</c:f>
              <c:numCache>
                <c:formatCode>General</c:formatCode>
                <c:ptCount val="481"/>
                <c:pt idx="0">
                  <c:v>2</c:v>
                </c:pt>
                <c:pt idx="1">
                  <c:v>2.0083299999999999</c:v>
                </c:pt>
                <c:pt idx="2">
                  <c:v>2.01667</c:v>
                </c:pt>
                <c:pt idx="3">
                  <c:v>2.0249999999999999</c:v>
                </c:pt>
                <c:pt idx="4">
                  <c:v>2.0333299999999999</c:v>
                </c:pt>
                <c:pt idx="5">
                  <c:v>2.0416699999999999</c:v>
                </c:pt>
                <c:pt idx="6">
                  <c:v>2.0499999999999998</c:v>
                </c:pt>
                <c:pt idx="7">
                  <c:v>2.0583300000000002</c:v>
                </c:pt>
                <c:pt idx="8">
                  <c:v>2.0666699999999998</c:v>
                </c:pt>
                <c:pt idx="9">
                  <c:v>2.0750000000000002</c:v>
                </c:pt>
                <c:pt idx="10">
                  <c:v>2.0833300000000001</c:v>
                </c:pt>
                <c:pt idx="11">
                  <c:v>2.0916700000000001</c:v>
                </c:pt>
                <c:pt idx="12">
                  <c:v>2.1</c:v>
                </c:pt>
                <c:pt idx="13">
                  <c:v>2.10833</c:v>
                </c:pt>
                <c:pt idx="14">
                  <c:v>2.1166700000000001</c:v>
                </c:pt>
                <c:pt idx="15">
                  <c:v>2.125</c:v>
                </c:pt>
                <c:pt idx="16">
                  <c:v>2.1333299999999999</c:v>
                </c:pt>
                <c:pt idx="17">
                  <c:v>2.14167</c:v>
                </c:pt>
                <c:pt idx="18">
                  <c:v>2.15</c:v>
                </c:pt>
                <c:pt idx="19">
                  <c:v>2.1583299999999999</c:v>
                </c:pt>
                <c:pt idx="20">
                  <c:v>2.1666699999999999</c:v>
                </c:pt>
                <c:pt idx="21">
                  <c:v>2.1749999999999998</c:v>
                </c:pt>
                <c:pt idx="22">
                  <c:v>2.1833300000000002</c:v>
                </c:pt>
                <c:pt idx="23">
                  <c:v>2.1916699999999998</c:v>
                </c:pt>
                <c:pt idx="24">
                  <c:v>2.2000000000000002</c:v>
                </c:pt>
                <c:pt idx="25">
                  <c:v>2.2083300000000001</c:v>
                </c:pt>
                <c:pt idx="26">
                  <c:v>2.2166700000000001</c:v>
                </c:pt>
                <c:pt idx="27">
                  <c:v>2.2250000000000001</c:v>
                </c:pt>
                <c:pt idx="28">
                  <c:v>2.23333</c:v>
                </c:pt>
                <c:pt idx="29">
                  <c:v>2.2416700000000001</c:v>
                </c:pt>
                <c:pt idx="30">
                  <c:v>2.25</c:v>
                </c:pt>
                <c:pt idx="31">
                  <c:v>2.2583299999999999</c:v>
                </c:pt>
                <c:pt idx="32">
                  <c:v>2.26667</c:v>
                </c:pt>
                <c:pt idx="33">
                  <c:v>2.2749999999999999</c:v>
                </c:pt>
                <c:pt idx="34">
                  <c:v>2.2833299999999999</c:v>
                </c:pt>
                <c:pt idx="35">
                  <c:v>2.2916699999999999</c:v>
                </c:pt>
                <c:pt idx="36">
                  <c:v>2.2999999999999998</c:v>
                </c:pt>
                <c:pt idx="37">
                  <c:v>2.3083300000000002</c:v>
                </c:pt>
                <c:pt idx="38">
                  <c:v>2.3166699999999998</c:v>
                </c:pt>
                <c:pt idx="39">
                  <c:v>2.3250000000000002</c:v>
                </c:pt>
                <c:pt idx="40">
                  <c:v>2.3333300000000001</c:v>
                </c:pt>
                <c:pt idx="41">
                  <c:v>2.3416700000000001</c:v>
                </c:pt>
                <c:pt idx="42">
                  <c:v>2.35</c:v>
                </c:pt>
                <c:pt idx="43">
                  <c:v>2.35833</c:v>
                </c:pt>
                <c:pt idx="44">
                  <c:v>2.3666700000000001</c:v>
                </c:pt>
                <c:pt idx="45">
                  <c:v>2.375</c:v>
                </c:pt>
                <c:pt idx="46">
                  <c:v>2.3833299999999999</c:v>
                </c:pt>
                <c:pt idx="47">
                  <c:v>2.39167</c:v>
                </c:pt>
                <c:pt idx="48">
                  <c:v>2.4</c:v>
                </c:pt>
                <c:pt idx="49">
                  <c:v>2.4083299999999999</c:v>
                </c:pt>
                <c:pt idx="50">
                  <c:v>2.4166699999999999</c:v>
                </c:pt>
                <c:pt idx="51">
                  <c:v>2.4249999999999998</c:v>
                </c:pt>
                <c:pt idx="52">
                  <c:v>2.4333300000000002</c:v>
                </c:pt>
                <c:pt idx="53">
                  <c:v>2.4416699999999998</c:v>
                </c:pt>
                <c:pt idx="54">
                  <c:v>2.4500000000000002</c:v>
                </c:pt>
                <c:pt idx="55">
                  <c:v>2.4583300000000001</c:v>
                </c:pt>
                <c:pt idx="56">
                  <c:v>2.4666700000000001</c:v>
                </c:pt>
                <c:pt idx="57">
                  <c:v>2.4750000000000001</c:v>
                </c:pt>
                <c:pt idx="58">
                  <c:v>2.48333</c:v>
                </c:pt>
                <c:pt idx="59">
                  <c:v>2.4916700000000001</c:v>
                </c:pt>
                <c:pt idx="60">
                  <c:v>2.5</c:v>
                </c:pt>
                <c:pt idx="61">
                  <c:v>2.5083299999999999</c:v>
                </c:pt>
                <c:pt idx="62">
                  <c:v>2.51667</c:v>
                </c:pt>
                <c:pt idx="63">
                  <c:v>2.5249999999999999</c:v>
                </c:pt>
                <c:pt idx="64">
                  <c:v>2.5333299999999999</c:v>
                </c:pt>
                <c:pt idx="65">
                  <c:v>2.5416699999999999</c:v>
                </c:pt>
                <c:pt idx="66">
                  <c:v>2.5499999999999998</c:v>
                </c:pt>
                <c:pt idx="67">
                  <c:v>2.5583300000000002</c:v>
                </c:pt>
                <c:pt idx="68">
                  <c:v>2.5666699999999998</c:v>
                </c:pt>
                <c:pt idx="69">
                  <c:v>2.5750000000000002</c:v>
                </c:pt>
                <c:pt idx="70">
                  <c:v>2.5833300000000001</c:v>
                </c:pt>
                <c:pt idx="71">
                  <c:v>2.5916700000000001</c:v>
                </c:pt>
                <c:pt idx="72">
                  <c:v>2.6</c:v>
                </c:pt>
                <c:pt idx="73">
                  <c:v>2.60833</c:v>
                </c:pt>
                <c:pt idx="74">
                  <c:v>2.6166700000000001</c:v>
                </c:pt>
                <c:pt idx="75">
                  <c:v>2.625</c:v>
                </c:pt>
                <c:pt idx="76">
                  <c:v>2.6333299999999999</c:v>
                </c:pt>
                <c:pt idx="77">
                  <c:v>2.64167</c:v>
                </c:pt>
                <c:pt idx="78">
                  <c:v>2.65</c:v>
                </c:pt>
                <c:pt idx="79">
                  <c:v>2.6583299999999999</c:v>
                </c:pt>
                <c:pt idx="80">
                  <c:v>2.6666699999999999</c:v>
                </c:pt>
                <c:pt idx="81">
                  <c:v>2.6749999999999998</c:v>
                </c:pt>
                <c:pt idx="82">
                  <c:v>2.6833300000000002</c:v>
                </c:pt>
                <c:pt idx="83">
                  <c:v>2.6916699999999998</c:v>
                </c:pt>
                <c:pt idx="84">
                  <c:v>2.7</c:v>
                </c:pt>
                <c:pt idx="85">
                  <c:v>2.7083300000000001</c:v>
                </c:pt>
                <c:pt idx="86">
                  <c:v>2.7166700000000001</c:v>
                </c:pt>
                <c:pt idx="87">
                  <c:v>2.7250000000000001</c:v>
                </c:pt>
                <c:pt idx="88">
                  <c:v>2.73333</c:v>
                </c:pt>
                <c:pt idx="89">
                  <c:v>2.7416700000000001</c:v>
                </c:pt>
                <c:pt idx="90">
                  <c:v>2.75</c:v>
                </c:pt>
                <c:pt idx="91">
                  <c:v>2.7583299999999999</c:v>
                </c:pt>
                <c:pt idx="92">
                  <c:v>2.76667</c:v>
                </c:pt>
                <c:pt idx="93">
                  <c:v>2.7749999999999999</c:v>
                </c:pt>
                <c:pt idx="94">
                  <c:v>2.7833299999999999</c:v>
                </c:pt>
                <c:pt idx="95">
                  <c:v>2.7916699999999999</c:v>
                </c:pt>
                <c:pt idx="96">
                  <c:v>2.8</c:v>
                </c:pt>
                <c:pt idx="97">
                  <c:v>2.8083300000000002</c:v>
                </c:pt>
                <c:pt idx="98">
                  <c:v>2.8166699999999998</c:v>
                </c:pt>
                <c:pt idx="99">
                  <c:v>2.8250000000000002</c:v>
                </c:pt>
                <c:pt idx="100">
                  <c:v>2.8333300000000001</c:v>
                </c:pt>
                <c:pt idx="101">
                  <c:v>2.8416700000000001</c:v>
                </c:pt>
                <c:pt idx="102">
                  <c:v>2.85</c:v>
                </c:pt>
                <c:pt idx="103">
                  <c:v>2.85833</c:v>
                </c:pt>
                <c:pt idx="104">
                  <c:v>2.8666700000000001</c:v>
                </c:pt>
                <c:pt idx="105">
                  <c:v>2.875</c:v>
                </c:pt>
                <c:pt idx="106">
                  <c:v>2.8833299999999999</c:v>
                </c:pt>
                <c:pt idx="107">
                  <c:v>2.89167</c:v>
                </c:pt>
                <c:pt idx="108">
                  <c:v>2.9</c:v>
                </c:pt>
                <c:pt idx="109">
                  <c:v>2.9083299999999999</c:v>
                </c:pt>
                <c:pt idx="110">
                  <c:v>2.9166699999999999</c:v>
                </c:pt>
                <c:pt idx="111">
                  <c:v>2.9249999999999998</c:v>
                </c:pt>
                <c:pt idx="112">
                  <c:v>2.9333300000000002</c:v>
                </c:pt>
                <c:pt idx="113">
                  <c:v>2.9416699999999998</c:v>
                </c:pt>
                <c:pt idx="114">
                  <c:v>2.95</c:v>
                </c:pt>
                <c:pt idx="115">
                  <c:v>2.9583300000000001</c:v>
                </c:pt>
                <c:pt idx="116">
                  <c:v>2.9666700000000001</c:v>
                </c:pt>
                <c:pt idx="117">
                  <c:v>2.9750000000000001</c:v>
                </c:pt>
                <c:pt idx="118">
                  <c:v>2.98333</c:v>
                </c:pt>
                <c:pt idx="119">
                  <c:v>2.9916700000000001</c:v>
                </c:pt>
                <c:pt idx="120">
                  <c:v>3</c:v>
                </c:pt>
                <c:pt idx="121">
                  <c:v>3.0083299999999999</c:v>
                </c:pt>
                <c:pt idx="122">
                  <c:v>3.01667</c:v>
                </c:pt>
                <c:pt idx="123">
                  <c:v>3.0249999999999999</c:v>
                </c:pt>
                <c:pt idx="124">
                  <c:v>3.0333299999999999</c:v>
                </c:pt>
                <c:pt idx="125">
                  <c:v>3.0416699999999999</c:v>
                </c:pt>
                <c:pt idx="126">
                  <c:v>3.05</c:v>
                </c:pt>
                <c:pt idx="127">
                  <c:v>3.0583300000000002</c:v>
                </c:pt>
                <c:pt idx="128">
                  <c:v>3.0666699999999998</c:v>
                </c:pt>
                <c:pt idx="129">
                  <c:v>3.0750000000000002</c:v>
                </c:pt>
                <c:pt idx="130">
                  <c:v>3.0833300000000001</c:v>
                </c:pt>
                <c:pt idx="131">
                  <c:v>3.0916700000000001</c:v>
                </c:pt>
                <c:pt idx="132">
                  <c:v>3.1</c:v>
                </c:pt>
                <c:pt idx="133">
                  <c:v>3.10833</c:v>
                </c:pt>
                <c:pt idx="134">
                  <c:v>3.1166700000000001</c:v>
                </c:pt>
                <c:pt idx="135">
                  <c:v>3.125</c:v>
                </c:pt>
                <c:pt idx="136">
                  <c:v>3.1333299999999999</c:v>
                </c:pt>
                <c:pt idx="137">
                  <c:v>3.14167</c:v>
                </c:pt>
                <c:pt idx="138">
                  <c:v>3.15</c:v>
                </c:pt>
                <c:pt idx="139">
                  <c:v>3.1583299999999999</c:v>
                </c:pt>
                <c:pt idx="140">
                  <c:v>3.1666699999999999</c:v>
                </c:pt>
                <c:pt idx="141">
                  <c:v>3.1749999999999998</c:v>
                </c:pt>
                <c:pt idx="142">
                  <c:v>3.1833300000000002</c:v>
                </c:pt>
                <c:pt idx="143">
                  <c:v>3.1916699999999998</c:v>
                </c:pt>
                <c:pt idx="144">
                  <c:v>3.2</c:v>
                </c:pt>
                <c:pt idx="145">
                  <c:v>3.2083300000000001</c:v>
                </c:pt>
                <c:pt idx="146">
                  <c:v>3.2166700000000001</c:v>
                </c:pt>
                <c:pt idx="147">
                  <c:v>3.2250000000000001</c:v>
                </c:pt>
                <c:pt idx="148">
                  <c:v>3.23333</c:v>
                </c:pt>
                <c:pt idx="149">
                  <c:v>3.2416700000000001</c:v>
                </c:pt>
                <c:pt idx="150">
                  <c:v>3.25</c:v>
                </c:pt>
                <c:pt idx="151">
                  <c:v>3.2583299999999999</c:v>
                </c:pt>
                <c:pt idx="152">
                  <c:v>3.26667</c:v>
                </c:pt>
                <c:pt idx="153">
                  <c:v>3.2749999999999999</c:v>
                </c:pt>
                <c:pt idx="154">
                  <c:v>3.2833299999999999</c:v>
                </c:pt>
                <c:pt idx="155">
                  <c:v>3.2916699999999999</c:v>
                </c:pt>
                <c:pt idx="156">
                  <c:v>3.3</c:v>
                </c:pt>
                <c:pt idx="157">
                  <c:v>3.3083300000000002</c:v>
                </c:pt>
                <c:pt idx="158">
                  <c:v>3.3166699999999998</c:v>
                </c:pt>
                <c:pt idx="159">
                  <c:v>3.3250000000000002</c:v>
                </c:pt>
                <c:pt idx="160">
                  <c:v>3.3333300000000001</c:v>
                </c:pt>
                <c:pt idx="161">
                  <c:v>3.3416700000000001</c:v>
                </c:pt>
                <c:pt idx="162">
                  <c:v>3.35</c:v>
                </c:pt>
                <c:pt idx="163">
                  <c:v>3.35833</c:v>
                </c:pt>
                <c:pt idx="164">
                  <c:v>3.3666700000000001</c:v>
                </c:pt>
                <c:pt idx="165">
                  <c:v>3.375</c:v>
                </c:pt>
                <c:pt idx="166">
                  <c:v>3.3833299999999999</c:v>
                </c:pt>
                <c:pt idx="167">
                  <c:v>3.39167</c:v>
                </c:pt>
                <c:pt idx="168">
                  <c:v>3.4</c:v>
                </c:pt>
                <c:pt idx="169">
                  <c:v>3.4083299999999999</c:v>
                </c:pt>
                <c:pt idx="170">
                  <c:v>3.4166699999999999</c:v>
                </c:pt>
                <c:pt idx="171">
                  <c:v>3.4249999999999998</c:v>
                </c:pt>
                <c:pt idx="172">
                  <c:v>3.4333300000000002</c:v>
                </c:pt>
                <c:pt idx="173">
                  <c:v>3.4416699999999998</c:v>
                </c:pt>
                <c:pt idx="174">
                  <c:v>3.45</c:v>
                </c:pt>
                <c:pt idx="175">
                  <c:v>3.4583300000000001</c:v>
                </c:pt>
                <c:pt idx="176">
                  <c:v>3.4666700000000001</c:v>
                </c:pt>
                <c:pt idx="177">
                  <c:v>3.4750000000000001</c:v>
                </c:pt>
                <c:pt idx="178">
                  <c:v>3.48333</c:v>
                </c:pt>
                <c:pt idx="179">
                  <c:v>3.4916700000000001</c:v>
                </c:pt>
                <c:pt idx="180">
                  <c:v>3.5</c:v>
                </c:pt>
                <c:pt idx="181">
                  <c:v>3.5083299999999999</c:v>
                </c:pt>
                <c:pt idx="182">
                  <c:v>3.51667</c:v>
                </c:pt>
                <c:pt idx="183">
                  <c:v>3.5249999999999999</c:v>
                </c:pt>
                <c:pt idx="184">
                  <c:v>3.5333299999999999</c:v>
                </c:pt>
                <c:pt idx="185">
                  <c:v>3.5416699999999999</c:v>
                </c:pt>
                <c:pt idx="186">
                  <c:v>3.55</c:v>
                </c:pt>
                <c:pt idx="187">
                  <c:v>3.5583300000000002</c:v>
                </c:pt>
                <c:pt idx="188">
                  <c:v>3.5666699999999998</c:v>
                </c:pt>
                <c:pt idx="189">
                  <c:v>3.5750000000000002</c:v>
                </c:pt>
                <c:pt idx="190">
                  <c:v>3.5833300000000001</c:v>
                </c:pt>
                <c:pt idx="191">
                  <c:v>3.5916700000000001</c:v>
                </c:pt>
                <c:pt idx="192">
                  <c:v>3.6</c:v>
                </c:pt>
                <c:pt idx="193">
                  <c:v>3.60833</c:v>
                </c:pt>
                <c:pt idx="194">
                  <c:v>3.6166700000000001</c:v>
                </c:pt>
                <c:pt idx="195">
                  <c:v>3.625</c:v>
                </c:pt>
                <c:pt idx="196">
                  <c:v>3.6333299999999999</c:v>
                </c:pt>
                <c:pt idx="197">
                  <c:v>3.64167</c:v>
                </c:pt>
                <c:pt idx="198">
                  <c:v>3.65</c:v>
                </c:pt>
                <c:pt idx="199">
                  <c:v>3.6583299999999999</c:v>
                </c:pt>
                <c:pt idx="200">
                  <c:v>3.6666699999999999</c:v>
                </c:pt>
                <c:pt idx="201">
                  <c:v>3.6749999999999998</c:v>
                </c:pt>
                <c:pt idx="202">
                  <c:v>3.6833300000000002</c:v>
                </c:pt>
                <c:pt idx="203">
                  <c:v>3.6916699999999998</c:v>
                </c:pt>
                <c:pt idx="204">
                  <c:v>3.7</c:v>
                </c:pt>
                <c:pt idx="205">
                  <c:v>3.7083300000000001</c:v>
                </c:pt>
                <c:pt idx="206">
                  <c:v>3.7166700000000001</c:v>
                </c:pt>
                <c:pt idx="207">
                  <c:v>3.7250000000000001</c:v>
                </c:pt>
                <c:pt idx="208">
                  <c:v>3.73333</c:v>
                </c:pt>
                <c:pt idx="209">
                  <c:v>3.7416700000000001</c:v>
                </c:pt>
                <c:pt idx="210">
                  <c:v>3.75</c:v>
                </c:pt>
                <c:pt idx="211">
                  <c:v>3.7583299999999999</c:v>
                </c:pt>
                <c:pt idx="212">
                  <c:v>3.76667</c:v>
                </c:pt>
                <c:pt idx="213">
                  <c:v>3.7749999999999999</c:v>
                </c:pt>
                <c:pt idx="214">
                  <c:v>3.7833299999999999</c:v>
                </c:pt>
                <c:pt idx="215">
                  <c:v>3.7916699999999999</c:v>
                </c:pt>
                <c:pt idx="216">
                  <c:v>3.8</c:v>
                </c:pt>
                <c:pt idx="217">
                  <c:v>3.8083300000000002</c:v>
                </c:pt>
                <c:pt idx="218">
                  <c:v>3.8166699999999998</c:v>
                </c:pt>
                <c:pt idx="219">
                  <c:v>3.8250000000000002</c:v>
                </c:pt>
                <c:pt idx="220">
                  <c:v>3.8333300000000001</c:v>
                </c:pt>
                <c:pt idx="221">
                  <c:v>3.8416700000000001</c:v>
                </c:pt>
                <c:pt idx="222">
                  <c:v>3.85</c:v>
                </c:pt>
                <c:pt idx="223">
                  <c:v>3.85833</c:v>
                </c:pt>
                <c:pt idx="224">
                  <c:v>3.8666700000000001</c:v>
                </c:pt>
                <c:pt idx="225">
                  <c:v>3.875</c:v>
                </c:pt>
                <c:pt idx="226">
                  <c:v>3.8833299999999999</c:v>
                </c:pt>
                <c:pt idx="227">
                  <c:v>3.89167</c:v>
                </c:pt>
                <c:pt idx="228">
                  <c:v>3.9</c:v>
                </c:pt>
                <c:pt idx="229">
                  <c:v>3.9083299999999999</c:v>
                </c:pt>
                <c:pt idx="230">
                  <c:v>3.9166699999999999</c:v>
                </c:pt>
                <c:pt idx="231">
                  <c:v>3.9249999999999998</c:v>
                </c:pt>
                <c:pt idx="232">
                  <c:v>3.9333300000000002</c:v>
                </c:pt>
                <c:pt idx="233">
                  <c:v>3.9416699999999998</c:v>
                </c:pt>
                <c:pt idx="234">
                  <c:v>3.95</c:v>
                </c:pt>
                <c:pt idx="235">
                  <c:v>3.9583300000000001</c:v>
                </c:pt>
                <c:pt idx="236">
                  <c:v>3.9666700000000001</c:v>
                </c:pt>
                <c:pt idx="237">
                  <c:v>3.9750000000000001</c:v>
                </c:pt>
                <c:pt idx="238">
                  <c:v>3.98333</c:v>
                </c:pt>
                <c:pt idx="239">
                  <c:v>3.9916700000000001</c:v>
                </c:pt>
                <c:pt idx="240">
                  <c:v>4</c:v>
                </c:pt>
                <c:pt idx="241">
                  <c:v>4.0083299999999999</c:v>
                </c:pt>
                <c:pt idx="242">
                  <c:v>4.0166700000000004</c:v>
                </c:pt>
                <c:pt idx="243">
                  <c:v>4.0250000000000004</c:v>
                </c:pt>
                <c:pt idx="244">
                  <c:v>4.0333300000000003</c:v>
                </c:pt>
                <c:pt idx="245">
                  <c:v>4.0416699999999999</c:v>
                </c:pt>
                <c:pt idx="246">
                  <c:v>4.05</c:v>
                </c:pt>
                <c:pt idx="247">
                  <c:v>4.0583299999999998</c:v>
                </c:pt>
                <c:pt idx="248">
                  <c:v>4.0666700000000002</c:v>
                </c:pt>
                <c:pt idx="249">
                  <c:v>4.0750000000000002</c:v>
                </c:pt>
                <c:pt idx="250">
                  <c:v>4.0833300000000001</c:v>
                </c:pt>
                <c:pt idx="251">
                  <c:v>4.0916699999999997</c:v>
                </c:pt>
                <c:pt idx="252">
                  <c:v>4.0999999999999996</c:v>
                </c:pt>
                <c:pt idx="253">
                  <c:v>4.1083299999999996</c:v>
                </c:pt>
                <c:pt idx="254">
                  <c:v>4.1166700000000001</c:v>
                </c:pt>
                <c:pt idx="255">
                  <c:v>4.125</c:v>
                </c:pt>
                <c:pt idx="256">
                  <c:v>4.1333299999999999</c:v>
                </c:pt>
                <c:pt idx="257">
                  <c:v>4.1416700000000004</c:v>
                </c:pt>
                <c:pt idx="258">
                  <c:v>4.1500000000000004</c:v>
                </c:pt>
                <c:pt idx="259">
                  <c:v>4.1583300000000003</c:v>
                </c:pt>
                <c:pt idx="260">
                  <c:v>4.1666699999999999</c:v>
                </c:pt>
                <c:pt idx="261">
                  <c:v>4.1749999999999998</c:v>
                </c:pt>
                <c:pt idx="262">
                  <c:v>4.1833299999999998</c:v>
                </c:pt>
                <c:pt idx="263">
                  <c:v>4.1916700000000002</c:v>
                </c:pt>
                <c:pt idx="264">
                  <c:v>4.2</c:v>
                </c:pt>
                <c:pt idx="265">
                  <c:v>4.2083300000000001</c:v>
                </c:pt>
                <c:pt idx="266">
                  <c:v>4.2166699999999997</c:v>
                </c:pt>
                <c:pt idx="267">
                  <c:v>4.2249999999999996</c:v>
                </c:pt>
                <c:pt idx="268">
                  <c:v>4.2333299999999996</c:v>
                </c:pt>
                <c:pt idx="269">
                  <c:v>4.2416700000000001</c:v>
                </c:pt>
                <c:pt idx="270">
                  <c:v>4.25</c:v>
                </c:pt>
                <c:pt idx="271">
                  <c:v>4.2583299999999999</c:v>
                </c:pt>
                <c:pt idx="272">
                  <c:v>4.2666700000000004</c:v>
                </c:pt>
                <c:pt idx="273">
                  <c:v>4.2750000000000004</c:v>
                </c:pt>
                <c:pt idx="274">
                  <c:v>4.2833300000000003</c:v>
                </c:pt>
                <c:pt idx="275">
                  <c:v>4.2916699999999999</c:v>
                </c:pt>
                <c:pt idx="276">
                  <c:v>4.3</c:v>
                </c:pt>
                <c:pt idx="277">
                  <c:v>4.3083299999999998</c:v>
                </c:pt>
                <c:pt idx="278">
                  <c:v>4.3166700000000002</c:v>
                </c:pt>
                <c:pt idx="279">
                  <c:v>4.3250000000000002</c:v>
                </c:pt>
                <c:pt idx="280">
                  <c:v>4.3333300000000001</c:v>
                </c:pt>
                <c:pt idx="281">
                  <c:v>4.3416699999999997</c:v>
                </c:pt>
                <c:pt idx="282">
                  <c:v>4.3499999999999996</c:v>
                </c:pt>
                <c:pt idx="283">
                  <c:v>4.3583299999999996</c:v>
                </c:pt>
                <c:pt idx="284">
                  <c:v>4.3666700000000001</c:v>
                </c:pt>
                <c:pt idx="285">
                  <c:v>4.375</c:v>
                </c:pt>
                <c:pt idx="286">
                  <c:v>4.3833299999999999</c:v>
                </c:pt>
                <c:pt idx="287">
                  <c:v>4.3916700000000004</c:v>
                </c:pt>
                <c:pt idx="288">
                  <c:v>4.4000000000000004</c:v>
                </c:pt>
                <c:pt idx="289">
                  <c:v>4.4083300000000003</c:v>
                </c:pt>
                <c:pt idx="290">
                  <c:v>4.4166699999999999</c:v>
                </c:pt>
                <c:pt idx="291">
                  <c:v>4.4249999999999998</c:v>
                </c:pt>
                <c:pt idx="292">
                  <c:v>4.4333299999999998</c:v>
                </c:pt>
                <c:pt idx="293">
                  <c:v>4.4416700000000002</c:v>
                </c:pt>
                <c:pt idx="294">
                  <c:v>4.45</c:v>
                </c:pt>
                <c:pt idx="295">
                  <c:v>4.4583300000000001</c:v>
                </c:pt>
                <c:pt idx="296">
                  <c:v>4.4666699999999997</c:v>
                </c:pt>
                <c:pt idx="297">
                  <c:v>4.4749999999999996</c:v>
                </c:pt>
                <c:pt idx="298">
                  <c:v>4.4833299999999996</c:v>
                </c:pt>
                <c:pt idx="299">
                  <c:v>4.4916700000000001</c:v>
                </c:pt>
                <c:pt idx="300">
                  <c:v>4.5</c:v>
                </c:pt>
                <c:pt idx="301">
                  <c:v>4.5083299999999999</c:v>
                </c:pt>
                <c:pt idx="302">
                  <c:v>4.5166700000000004</c:v>
                </c:pt>
                <c:pt idx="303">
                  <c:v>4.5250000000000004</c:v>
                </c:pt>
                <c:pt idx="304">
                  <c:v>4.5333300000000003</c:v>
                </c:pt>
                <c:pt idx="305">
                  <c:v>4.5416699999999999</c:v>
                </c:pt>
                <c:pt idx="306">
                  <c:v>4.55</c:v>
                </c:pt>
                <c:pt idx="307">
                  <c:v>4.5583299999999998</c:v>
                </c:pt>
                <c:pt idx="308">
                  <c:v>4.5666700000000002</c:v>
                </c:pt>
                <c:pt idx="309">
                  <c:v>4.5750000000000002</c:v>
                </c:pt>
                <c:pt idx="310">
                  <c:v>4.5833300000000001</c:v>
                </c:pt>
                <c:pt idx="311">
                  <c:v>4.5916699999999997</c:v>
                </c:pt>
                <c:pt idx="312">
                  <c:v>4.5999999999999996</c:v>
                </c:pt>
                <c:pt idx="313">
                  <c:v>4.6083299999999996</c:v>
                </c:pt>
                <c:pt idx="314">
                  <c:v>4.6166700000000001</c:v>
                </c:pt>
                <c:pt idx="315">
                  <c:v>4.625</c:v>
                </c:pt>
                <c:pt idx="316">
                  <c:v>4.6333299999999999</c:v>
                </c:pt>
                <c:pt idx="317">
                  <c:v>4.6416700000000004</c:v>
                </c:pt>
                <c:pt idx="318">
                  <c:v>4.6500000000000004</c:v>
                </c:pt>
                <c:pt idx="319">
                  <c:v>4.6583300000000003</c:v>
                </c:pt>
                <c:pt idx="320">
                  <c:v>4.6666699999999999</c:v>
                </c:pt>
                <c:pt idx="321">
                  <c:v>4.6749999999999998</c:v>
                </c:pt>
                <c:pt idx="322">
                  <c:v>4.6833299999999998</c:v>
                </c:pt>
                <c:pt idx="323">
                  <c:v>4.6916700000000002</c:v>
                </c:pt>
                <c:pt idx="324">
                  <c:v>4.7</c:v>
                </c:pt>
                <c:pt idx="325">
                  <c:v>4.7083300000000001</c:v>
                </c:pt>
                <c:pt idx="326">
                  <c:v>4.7166699999999997</c:v>
                </c:pt>
                <c:pt idx="327">
                  <c:v>4.7249999999999996</c:v>
                </c:pt>
                <c:pt idx="328">
                  <c:v>4.7333299999999996</c:v>
                </c:pt>
                <c:pt idx="329">
                  <c:v>4.7416700000000001</c:v>
                </c:pt>
                <c:pt idx="330">
                  <c:v>4.75</c:v>
                </c:pt>
                <c:pt idx="331">
                  <c:v>4.7583299999999999</c:v>
                </c:pt>
                <c:pt idx="332">
                  <c:v>4.7666700000000004</c:v>
                </c:pt>
                <c:pt idx="333">
                  <c:v>4.7750000000000004</c:v>
                </c:pt>
                <c:pt idx="334">
                  <c:v>4.7833300000000003</c:v>
                </c:pt>
                <c:pt idx="335">
                  <c:v>4.7916699999999999</c:v>
                </c:pt>
                <c:pt idx="336">
                  <c:v>4.8</c:v>
                </c:pt>
                <c:pt idx="337">
                  <c:v>4.8083299999999998</c:v>
                </c:pt>
                <c:pt idx="338">
                  <c:v>4.8166700000000002</c:v>
                </c:pt>
                <c:pt idx="339">
                  <c:v>4.8250000000000002</c:v>
                </c:pt>
                <c:pt idx="340">
                  <c:v>4.8333300000000001</c:v>
                </c:pt>
                <c:pt idx="341">
                  <c:v>4.8416699999999997</c:v>
                </c:pt>
                <c:pt idx="342">
                  <c:v>4.8499999999999996</c:v>
                </c:pt>
                <c:pt idx="343">
                  <c:v>4.8583299999999996</c:v>
                </c:pt>
                <c:pt idx="344">
                  <c:v>4.8666700000000001</c:v>
                </c:pt>
                <c:pt idx="345">
                  <c:v>4.875</c:v>
                </c:pt>
                <c:pt idx="346">
                  <c:v>4.8833299999999999</c:v>
                </c:pt>
                <c:pt idx="347">
                  <c:v>4.8916700000000004</c:v>
                </c:pt>
                <c:pt idx="348">
                  <c:v>4.9000000000000004</c:v>
                </c:pt>
                <c:pt idx="349">
                  <c:v>4.9083300000000003</c:v>
                </c:pt>
                <c:pt idx="350">
                  <c:v>4.9166699999999999</c:v>
                </c:pt>
                <c:pt idx="351">
                  <c:v>4.9249999999999998</c:v>
                </c:pt>
                <c:pt idx="352">
                  <c:v>4.9333299999999998</c:v>
                </c:pt>
                <c:pt idx="353">
                  <c:v>4.9416700000000002</c:v>
                </c:pt>
                <c:pt idx="354">
                  <c:v>4.95</c:v>
                </c:pt>
                <c:pt idx="355">
                  <c:v>4.9583300000000001</c:v>
                </c:pt>
                <c:pt idx="356">
                  <c:v>4.9666699999999997</c:v>
                </c:pt>
                <c:pt idx="357">
                  <c:v>4.9749999999999996</c:v>
                </c:pt>
                <c:pt idx="358">
                  <c:v>4.9833299999999996</c:v>
                </c:pt>
                <c:pt idx="359">
                  <c:v>4.9916700000000001</c:v>
                </c:pt>
                <c:pt idx="360">
                  <c:v>5</c:v>
                </c:pt>
                <c:pt idx="361">
                  <c:v>5.0083299999999999</c:v>
                </c:pt>
                <c:pt idx="362">
                  <c:v>5.0166700000000004</c:v>
                </c:pt>
                <c:pt idx="363">
                  <c:v>5.0250000000000004</c:v>
                </c:pt>
                <c:pt idx="364">
                  <c:v>5.0333300000000003</c:v>
                </c:pt>
                <c:pt idx="365">
                  <c:v>5.0416699999999999</c:v>
                </c:pt>
                <c:pt idx="366">
                  <c:v>5.05</c:v>
                </c:pt>
                <c:pt idx="367">
                  <c:v>5.0583299999999998</c:v>
                </c:pt>
                <c:pt idx="368">
                  <c:v>5.0666700000000002</c:v>
                </c:pt>
                <c:pt idx="369">
                  <c:v>5.0750000000000002</c:v>
                </c:pt>
                <c:pt idx="370">
                  <c:v>5.0833300000000001</c:v>
                </c:pt>
                <c:pt idx="371">
                  <c:v>5.0916699999999997</c:v>
                </c:pt>
                <c:pt idx="372">
                  <c:v>5.0999999999999996</c:v>
                </c:pt>
                <c:pt idx="373">
                  <c:v>5.1083299999999996</c:v>
                </c:pt>
                <c:pt idx="374">
                  <c:v>5.1166700000000001</c:v>
                </c:pt>
                <c:pt idx="375">
                  <c:v>5.125</c:v>
                </c:pt>
                <c:pt idx="376">
                  <c:v>5.1333299999999999</c:v>
                </c:pt>
                <c:pt idx="377">
                  <c:v>5.1416700000000004</c:v>
                </c:pt>
                <c:pt idx="378">
                  <c:v>5.15</c:v>
                </c:pt>
                <c:pt idx="379">
                  <c:v>5.1583300000000003</c:v>
                </c:pt>
                <c:pt idx="380">
                  <c:v>5.1666699999999999</c:v>
                </c:pt>
                <c:pt idx="381">
                  <c:v>5.1749999999999998</c:v>
                </c:pt>
                <c:pt idx="382">
                  <c:v>5.1833299999999998</c:v>
                </c:pt>
                <c:pt idx="383">
                  <c:v>5.1916700000000002</c:v>
                </c:pt>
                <c:pt idx="384">
                  <c:v>5.2</c:v>
                </c:pt>
                <c:pt idx="385">
                  <c:v>5.2083300000000001</c:v>
                </c:pt>
                <c:pt idx="386">
                  <c:v>5.2166699999999997</c:v>
                </c:pt>
                <c:pt idx="387">
                  <c:v>5.2249999999999996</c:v>
                </c:pt>
                <c:pt idx="388">
                  <c:v>5.2333299999999996</c:v>
                </c:pt>
                <c:pt idx="389">
                  <c:v>5.2416700000000001</c:v>
                </c:pt>
                <c:pt idx="390">
                  <c:v>5.25</c:v>
                </c:pt>
                <c:pt idx="391">
                  <c:v>5.2583299999999999</c:v>
                </c:pt>
                <c:pt idx="392">
                  <c:v>5.2666700000000004</c:v>
                </c:pt>
                <c:pt idx="393">
                  <c:v>5.2750000000000004</c:v>
                </c:pt>
                <c:pt idx="394">
                  <c:v>5.2833300000000003</c:v>
                </c:pt>
                <c:pt idx="395">
                  <c:v>5.2916699999999999</c:v>
                </c:pt>
                <c:pt idx="396">
                  <c:v>5.3</c:v>
                </c:pt>
                <c:pt idx="397">
                  <c:v>5.3083299999999998</c:v>
                </c:pt>
                <c:pt idx="398">
                  <c:v>5.3166700000000002</c:v>
                </c:pt>
                <c:pt idx="399">
                  <c:v>5.3250000000000002</c:v>
                </c:pt>
                <c:pt idx="400">
                  <c:v>5.3333300000000001</c:v>
                </c:pt>
                <c:pt idx="401">
                  <c:v>5.3416699999999997</c:v>
                </c:pt>
                <c:pt idx="402">
                  <c:v>5.35</c:v>
                </c:pt>
                <c:pt idx="403">
                  <c:v>5.3583299999999996</c:v>
                </c:pt>
                <c:pt idx="404">
                  <c:v>5.3666700000000001</c:v>
                </c:pt>
                <c:pt idx="405">
                  <c:v>5.375</c:v>
                </c:pt>
                <c:pt idx="406">
                  <c:v>5.3833299999999999</c:v>
                </c:pt>
                <c:pt idx="407">
                  <c:v>5.3916700000000004</c:v>
                </c:pt>
                <c:pt idx="408">
                  <c:v>5.4</c:v>
                </c:pt>
                <c:pt idx="409">
                  <c:v>5.4083300000000003</c:v>
                </c:pt>
                <c:pt idx="410">
                  <c:v>5.4166699999999999</c:v>
                </c:pt>
                <c:pt idx="411">
                  <c:v>5.4249999999999998</c:v>
                </c:pt>
                <c:pt idx="412">
                  <c:v>5.4333299999999998</c:v>
                </c:pt>
                <c:pt idx="413">
                  <c:v>5.4416700000000002</c:v>
                </c:pt>
                <c:pt idx="414">
                  <c:v>5.45</c:v>
                </c:pt>
                <c:pt idx="415">
                  <c:v>5.4583300000000001</c:v>
                </c:pt>
                <c:pt idx="416">
                  <c:v>5.4666699999999997</c:v>
                </c:pt>
                <c:pt idx="417">
                  <c:v>5.4749999999999996</c:v>
                </c:pt>
                <c:pt idx="418">
                  <c:v>5.4833299999999996</c:v>
                </c:pt>
                <c:pt idx="419">
                  <c:v>5.4916700000000001</c:v>
                </c:pt>
                <c:pt idx="420">
                  <c:v>5.5</c:v>
                </c:pt>
                <c:pt idx="421">
                  <c:v>5.5083299999999999</c:v>
                </c:pt>
                <c:pt idx="422">
                  <c:v>5.5166700000000004</c:v>
                </c:pt>
                <c:pt idx="423">
                  <c:v>5.5250000000000004</c:v>
                </c:pt>
                <c:pt idx="424">
                  <c:v>5.5333300000000003</c:v>
                </c:pt>
                <c:pt idx="425">
                  <c:v>5.5416699999999999</c:v>
                </c:pt>
                <c:pt idx="426">
                  <c:v>5.55</c:v>
                </c:pt>
                <c:pt idx="427">
                  <c:v>5.5583299999999998</c:v>
                </c:pt>
                <c:pt idx="428">
                  <c:v>5.5666700000000002</c:v>
                </c:pt>
                <c:pt idx="429">
                  <c:v>5.5750000000000002</c:v>
                </c:pt>
                <c:pt idx="430">
                  <c:v>5.5833300000000001</c:v>
                </c:pt>
                <c:pt idx="431">
                  <c:v>5.5916699999999997</c:v>
                </c:pt>
                <c:pt idx="432">
                  <c:v>5.6</c:v>
                </c:pt>
                <c:pt idx="433">
                  <c:v>5.6083299999999996</c:v>
                </c:pt>
                <c:pt idx="434">
                  <c:v>5.6166700000000001</c:v>
                </c:pt>
                <c:pt idx="435">
                  <c:v>5.625</c:v>
                </c:pt>
                <c:pt idx="436">
                  <c:v>5.6333299999999999</c:v>
                </c:pt>
                <c:pt idx="437">
                  <c:v>5.6416700000000004</c:v>
                </c:pt>
                <c:pt idx="438">
                  <c:v>5.65</c:v>
                </c:pt>
                <c:pt idx="439">
                  <c:v>5.6583300000000003</c:v>
                </c:pt>
                <c:pt idx="440">
                  <c:v>5.6666699999999999</c:v>
                </c:pt>
                <c:pt idx="441">
                  <c:v>5.6749999999999998</c:v>
                </c:pt>
                <c:pt idx="442">
                  <c:v>5.6833299999999998</c:v>
                </c:pt>
                <c:pt idx="443">
                  <c:v>5.6916700000000002</c:v>
                </c:pt>
                <c:pt idx="444">
                  <c:v>5.7</c:v>
                </c:pt>
                <c:pt idx="445">
                  <c:v>5.7083300000000001</c:v>
                </c:pt>
                <c:pt idx="446">
                  <c:v>5.7166699999999997</c:v>
                </c:pt>
                <c:pt idx="447">
                  <c:v>5.7249999999999996</c:v>
                </c:pt>
                <c:pt idx="448">
                  <c:v>5.7333299999999996</c:v>
                </c:pt>
                <c:pt idx="449">
                  <c:v>5.7416700000000001</c:v>
                </c:pt>
                <c:pt idx="450">
                  <c:v>5.75</c:v>
                </c:pt>
                <c:pt idx="451">
                  <c:v>5.7583299999999999</c:v>
                </c:pt>
                <c:pt idx="452">
                  <c:v>5.7666700000000004</c:v>
                </c:pt>
                <c:pt idx="453">
                  <c:v>5.7750000000000004</c:v>
                </c:pt>
                <c:pt idx="454">
                  <c:v>5.7833300000000003</c:v>
                </c:pt>
                <c:pt idx="455">
                  <c:v>5.7916699999999999</c:v>
                </c:pt>
                <c:pt idx="456">
                  <c:v>5.8</c:v>
                </c:pt>
                <c:pt idx="457">
                  <c:v>5.8083299999999998</c:v>
                </c:pt>
                <c:pt idx="458">
                  <c:v>5.8166700000000002</c:v>
                </c:pt>
                <c:pt idx="459">
                  <c:v>5.8250000000000002</c:v>
                </c:pt>
                <c:pt idx="460">
                  <c:v>5.8333300000000001</c:v>
                </c:pt>
                <c:pt idx="461">
                  <c:v>5.8416699999999997</c:v>
                </c:pt>
                <c:pt idx="462">
                  <c:v>5.85</c:v>
                </c:pt>
                <c:pt idx="463">
                  <c:v>5.8583299999999996</c:v>
                </c:pt>
                <c:pt idx="464">
                  <c:v>5.8666700000000001</c:v>
                </c:pt>
                <c:pt idx="465">
                  <c:v>5.875</c:v>
                </c:pt>
                <c:pt idx="466">
                  <c:v>5.8833299999999999</c:v>
                </c:pt>
                <c:pt idx="467">
                  <c:v>5.8916700000000004</c:v>
                </c:pt>
                <c:pt idx="468">
                  <c:v>5.9</c:v>
                </c:pt>
                <c:pt idx="469">
                  <c:v>5.9083300000000003</c:v>
                </c:pt>
                <c:pt idx="470">
                  <c:v>5.9166699999999999</c:v>
                </c:pt>
                <c:pt idx="471">
                  <c:v>5.9249999999999998</c:v>
                </c:pt>
                <c:pt idx="472">
                  <c:v>5.9333299999999998</c:v>
                </c:pt>
                <c:pt idx="473">
                  <c:v>5.9416700000000002</c:v>
                </c:pt>
                <c:pt idx="474">
                  <c:v>5.95</c:v>
                </c:pt>
                <c:pt idx="475">
                  <c:v>5.9583300000000001</c:v>
                </c:pt>
                <c:pt idx="476">
                  <c:v>5.9666699999999997</c:v>
                </c:pt>
                <c:pt idx="477">
                  <c:v>5.9749999999999996</c:v>
                </c:pt>
                <c:pt idx="478">
                  <c:v>5.9833299999999996</c:v>
                </c:pt>
                <c:pt idx="479">
                  <c:v>5.9916700000000001</c:v>
                </c:pt>
                <c:pt idx="480">
                  <c:v>6</c:v>
                </c:pt>
              </c:numCache>
            </c:numRef>
          </c:xVal>
          <c:yVal>
            <c:numRef>
              <c:f>'grafico zoom'!$W$242:$W$722</c:f>
              <c:numCache>
                <c:formatCode>General</c:formatCode>
                <c:ptCount val="481"/>
                <c:pt idx="0">
                  <c:v>15</c:v>
                </c:pt>
                <c:pt idx="1">
                  <c:v>15</c:v>
                </c:pt>
                <c:pt idx="2">
                  <c:v>15</c:v>
                </c:pt>
                <c:pt idx="3">
                  <c:v>15</c:v>
                </c:pt>
                <c:pt idx="4">
                  <c:v>15</c:v>
                </c:pt>
                <c:pt idx="5">
                  <c:v>15</c:v>
                </c:pt>
                <c:pt idx="6">
                  <c:v>15</c:v>
                </c:pt>
                <c:pt idx="7">
                  <c:v>15</c:v>
                </c:pt>
                <c:pt idx="8">
                  <c:v>15</c:v>
                </c:pt>
                <c:pt idx="9">
                  <c:v>15</c:v>
                </c:pt>
                <c:pt idx="10">
                  <c:v>15</c:v>
                </c:pt>
                <c:pt idx="11">
                  <c:v>15</c:v>
                </c:pt>
                <c:pt idx="12">
                  <c:v>15</c:v>
                </c:pt>
                <c:pt idx="13">
                  <c:v>15</c:v>
                </c:pt>
                <c:pt idx="14">
                  <c:v>15</c:v>
                </c:pt>
                <c:pt idx="15">
                  <c:v>15</c:v>
                </c:pt>
                <c:pt idx="16">
                  <c:v>15</c:v>
                </c:pt>
                <c:pt idx="17">
                  <c:v>15</c:v>
                </c:pt>
                <c:pt idx="18">
                  <c:v>14</c:v>
                </c:pt>
                <c:pt idx="19">
                  <c:v>14</c:v>
                </c:pt>
                <c:pt idx="20">
                  <c:v>14</c:v>
                </c:pt>
                <c:pt idx="21">
                  <c:v>14</c:v>
                </c:pt>
                <c:pt idx="22">
                  <c:v>13</c:v>
                </c:pt>
                <c:pt idx="23">
                  <c:v>13</c:v>
                </c:pt>
                <c:pt idx="24">
                  <c:v>13</c:v>
                </c:pt>
                <c:pt idx="25">
                  <c:v>13</c:v>
                </c:pt>
                <c:pt idx="26">
                  <c:v>14</c:v>
                </c:pt>
                <c:pt idx="27">
                  <c:v>14</c:v>
                </c:pt>
                <c:pt idx="28">
                  <c:v>14</c:v>
                </c:pt>
                <c:pt idx="29">
                  <c:v>14</c:v>
                </c:pt>
                <c:pt idx="30">
                  <c:v>15</c:v>
                </c:pt>
                <c:pt idx="31">
                  <c:v>15</c:v>
                </c:pt>
                <c:pt idx="32">
                  <c:v>14</c:v>
                </c:pt>
                <c:pt idx="33">
                  <c:v>14</c:v>
                </c:pt>
                <c:pt idx="34">
                  <c:v>14</c:v>
                </c:pt>
                <c:pt idx="35">
                  <c:v>14</c:v>
                </c:pt>
                <c:pt idx="36">
                  <c:v>15</c:v>
                </c:pt>
                <c:pt idx="37">
                  <c:v>15</c:v>
                </c:pt>
                <c:pt idx="38">
                  <c:v>16</c:v>
                </c:pt>
                <c:pt idx="39">
                  <c:v>16</c:v>
                </c:pt>
                <c:pt idx="40">
                  <c:v>17</c:v>
                </c:pt>
                <c:pt idx="41">
                  <c:v>16</c:v>
                </c:pt>
                <c:pt idx="42">
                  <c:v>16</c:v>
                </c:pt>
                <c:pt idx="43">
                  <c:v>15</c:v>
                </c:pt>
                <c:pt idx="44">
                  <c:v>14</c:v>
                </c:pt>
                <c:pt idx="45">
                  <c:v>13</c:v>
                </c:pt>
                <c:pt idx="46">
                  <c:v>13</c:v>
                </c:pt>
                <c:pt idx="47">
                  <c:v>13</c:v>
                </c:pt>
                <c:pt idx="48">
                  <c:v>13</c:v>
                </c:pt>
                <c:pt idx="49">
                  <c:v>13</c:v>
                </c:pt>
                <c:pt idx="50">
                  <c:v>14</c:v>
                </c:pt>
                <c:pt idx="51">
                  <c:v>14</c:v>
                </c:pt>
                <c:pt idx="52">
                  <c:v>14</c:v>
                </c:pt>
                <c:pt idx="53">
                  <c:v>14</c:v>
                </c:pt>
                <c:pt idx="54">
                  <c:v>14</c:v>
                </c:pt>
                <c:pt idx="55">
                  <c:v>14</c:v>
                </c:pt>
                <c:pt idx="56">
                  <c:v>14</c:v>
                </c:pt>
                <c:pt idx="57">
                  <c:v>14</c:v>
                </c:pt>
                <c:pt idx="58">
                  <c:v>15</c:v>
                </c:pt>
                <c:pt idx="59">
                  <c:v>14</c:v>
                </c:pt>
                <c:pt idx="60">
                  <c:v>15</c:v>
                </c:pt>
                <c:pt idx="61">
                  <c:v>15</c:v>
                </c:pt>
                <c:pt idx="62">
                  <c:v>14</c:v>
                </c:pt>
                <c:pt idx="63">
                  <c:v>14</c:v>
                </c:pt>
                <c:pt idx="64">
                  <c:v>15</c:v>
                </c:pt>
                <c:pt idx="65">
                  <c:v>15</c:v>
                </c:pt>
                <c:pt idx="66">
                  <c:v>16</c:v>
                </c:pt>
                <c:pt idx="67">
                  <c:v>16</c:v>
                </c:pt>
                <c:pt idx="68">
                  <c:v>16</c:v>
                </c:pt>
                <c:pt idx="69">
                  <c:v>17</c:v>
                </c:pt>
                <c:pt idx="70">
                  <c:v>17</c:v>
                </c:pt>
                <c:pt idx="71">
                  <c:v>16</c:v>
                </c:pt>
                <c:pt idx="72">
                  <c:v>15</c:v>
                </c:pt>
                <c:pt idx="73">
                  <c:v>15</c:v>
                </c:pt>
                <c:pt idx="74">
                  <c:v>15</c:v>
                </c:pt>
                <c:pt idx="75">
                  <c:v>15</c:v>
                </c:pt>
                <c:pt idx="76">
                  <c:v>15</c:v>
                </c:pt>
                <c:pt idx="77">
                  <c:v>15</c:v>
                </c:pt>
                <c:pt idx="78">
                  <c:v>15</c:v>
                </c:pt>
                <c:pt idx="79">
                  <c:v>15</c:v>
                </c:pt>
                <c:pt idx="80">
                  <c:v>15</c:v>
                </c:pt>
                <c:pt idx="81">
                  <c:v>15</c:v>
                </c:pt>
                <c:pt idx="82">
                  <c:v>15</c:v>
                </c:pt>
                <c:pt idx="83">
                  <c:v>15</c:v>
                </c:pt>
                <c:pt idx="84">
                  <c:v>15</c:v>
                </c:pt>
                <c:pt idx="85">
                  <c:v>15</c:v>
                </c:pt>
                <c:pt idx="86">
                  <c:v>15</c:v>
                </c:pt>
                <c:pt idx="87">
                  <c:v>15</c:v>
                </c:pt>
                <c:pt idx="88">
                  <c:v>15</c:v>
                </c:pt>
                <c:pt idx="89">
                  <c:v>15</c:v>
                </c:pt>
                <c:pt idx="90">
                  <c:v>15</c:v>
                </c:pt>
                <c:pt idx="91">
                  <c:v>15</c:v>
                </c:pt>
                <c:pt idx="92">
                  <c:v>15</c:v>
                </c:pt>
                <c:pt idx="93">
                  <c:v>15</c:v>
                </c:pt>
                <c:pt idx="94">
                  <c:v>15</c:v>
                </c:pt>
                <c:pt idx="95">
                  <c:v>15</c:v>
                </c:pt>
                <c:pt idx="96">
                  <c:v>15</c:v>
                </c:pt>
                <c:pt idx="97">
                  <c:v>15</c:v>
                </c:pt>
                <c:pt idx="98">
                  <c:v>15</c:v>
                </c:pt>
                <c:pt idx="99">
                  <c:v>16</c:v>
                </c:pt>
                <c:pt idx="100">
                  <c:v>16</c:v>
                </c:pt>
                <c:pt idx="101">
                  <c:v>16</c:v>
                </c:pt>
                <c:pt idx="102">
                  <c:v>15</c:v>
                </c:pt>
                <c:pt idx="103">
                  <c:v>15</c:v>
                </c:pt>
                <c:pt idx="104">
                  <c:v>15</c:v>
                </c:pt>
                <c:pt idx="105">
                  <c:v>15</c:v>
                </c:pt>
                <c:pt idx="106">
                  <c:v>15</c:v>
                </c:pt>
                <c:pt idx="107">
                  <c:v>15</c:v>
                </c:pt>
                <c:pt idx="108">
                  <c:v>15</c:v>
                </c:pt>
                <c:pt idx="109">
                  <c:v>14</c:v>
                </c:pt>
                <c:pt idx="110">
                  <c:v>14</c:v>
                </c:pt>
                <c:pt idx="111">
                  <c:v>14</c:v>
                </c:pt>
                <c:pt idx="112">
                  <c:v>13</c:v>
                </c:pt>
                <c:pt idx="113">
                  <c:v>13</c:v>
                </c:pt>
                <c:pt idx="114">
                  <c:v>13</c:v>
                </c:pt>
                <c:pt idx="115">
                  <c:v>13</c:v>
                </c:pt>
                <c:pt idx="116">
                  <c:v>12</c:v>
                </c:pt>
                <c:pt idx="117">
                  <c:v>12</c:v>
                </c:pt>
                <c:pt idx="118">
                  <c:v>11</c:v>
                </c:pt>
                <c:pt idx="119">
                  <c:v>10</c:v>
                </c:pt>
                <c:pt idx="120">
                  <c:v>10</c:v>
                </c:pt>
                <c:pt idx="121">
                  <c:v>9</c:v>
                </c:pt>
                <c:pt idx="122">
                  <c:v>9</c:v>
                </c:pt>
                <c:pt idx="123">
                  <c:v>9</c:v>
                </c:pt>
                <c:pt idx="124">
                  <c:v>8</c:v>
                </c:pt>
                <c:pt idx="125">
                  <c:v>9</c:v>
                </c:pt>
                <c:pt idx="126">
                  <c:v>9</c:v>
                </c:pt>
                <c:pt idx="127">
                  <c:v>9</c:v>
                </c:pt>
                <c:pt idx="128">
                  <c:v>9</c:v>
                </c:pt>
                <c:pt idx="129">
                  <c:v>9</c:v>
                </c:pt>
                <c:pt idx="130">
                  <c:v>10</c:v>
                </c:pt>
                <c:pt idx="131">
                  <c:v>10</c:v>
                </c:pt>
                <c:pt idx="132">
                  <c:v>11</c:v>
                </c:pt>
                <c:pt idx="133">
                  <c:v>11</c:v>
                </c:pt>
                <c:pt idx="134">
                  <c:v>11</c:v>
                </c:pt>
                <c:pt idx="135">
                  <c:v>11</c:v>
                </c:pt>
                <c:pt idx="136">
                  <c:v>11</c:v>
                </c:pt>
                <c:pt idx="137">
                  <c:v>11</c:v>
                </c:pt>
                <c:pt idx="138">
                  <c:v>12</c:v>
                </c:pt>
                <c:pt idx="139">
                  <c:v>12</c:v>
                </c:pt>
                <c:pt idx="140">
                  <c:v>13</c:v>
                </c:pt>
                <c:pt idx="141">
                  <c:v>13</c:v>
                </c:pt>
                <c:pt idx="142">
                  <c:v>13</c:v>
                </c:pt>
                <c:pt idx="143">
                  <c:v>14</c:v>
                </c:pt>
                <c:pt idx="144">
                  <c:v>14</c:v>
                </c:pt>
                <c:pt idx="145">
                  <c:v>13</c:v>
                </c:pt>
                <c:pt idx="146">
                  <c:v>13</c:v>
                </c:pt>
                <c:pt idx="147">
                  <c:v>13</c:v>
                </c:pt>
                <c:pt idx="148">
                  <c:v>13</c:v>
                </c:pt>
                <c:pt idx="149">
                  <c:v>14</c:v>
                </c:pt>
                <c:pt idx="150">
                  <c:v>17</c:v>
                </c:pt>
                <c:pt idx="151">
                  <c:v>19</c:v>
                </c:pt>
                <c:pt idx="152">
                  <c:v>22</c:v>
                </c:pt>
                <c:pt idx="153">
                  <c:v>26</c:v>
                </c:pt>
                <c:pt idx="154">
                  <c:v>32</c:v>
                </c:pt>
                <c:pt idx="155">
                  <c:v>41</c:v>
                </c:pt>
                <c:pt idx="156">
                  <c:v>53</c:v>
                </c:pt>
                <c:pt idx="157">
                  <c:v>68</c:v>
                </c:pt>
                <c:pt idx="158">
                  <c:v>89</c:v>
                </c:pt>
                <c:pt idx="159">
                  <c:v>116</c:v>
                </c:pt>
                <c:pt idx="160">
                  <c:v>152</c:v>
                </c:pt>
                <c:pt idx="161">
                  <c:v>196</c:v>
                </c:pt>
                <c:pt idx="162">
                  <c:v>254</c:v>
                </c:pt>
                <c:pt idx="163">
                  <c:v>328</c:v>
                </c:pt>
                <c:pt idx="164">
                  <c:v>419</c:v>
                </c:pt>
                <c:pt idx="165">
                  <c:v>531</c:v>
                </c:pt>
                <c:pt idx="166">
                  <c:v>664</c:v>
                </c:pt>
                <c:pt idx="167">
                  <c:v>823</c:v>
                </c:pt>
                <c:pt idx="168">
                  <c:v>1009</c:v>
                </c:pt>
                <c:pt idx="169">
                  <c:v>1222</c:v>
                </c:pt>
                <c:pt idx="170">
                  <c:v>1463</c:v>
                </c:pt>
                <c:pt idx="171">
                  <c:v>1730</c:v>
                </c:pt>
                <c:pt idx="172">
                  <c:v>2024</c:v>
                </c:pt>
                <c:pt idx="173">
                  <c:v>2340</c:v>
                </c:pt>
                <c:pt idx="174">
                  <c:v>2677</c:v>
                </c:pt>
                <c:pt idx="175">
                  <c:v>3029</c:v>
                </c:pt>
                <c:pt idx="176">
                  <c:v>3394</c:v>
                </c:pt>
                <c:pt idx="177">
                  <c:v>3766</c:v>
                </c:pt>
                <c:pt idx="178">
                  <c:v>4140</c:v>
                </c:pt>
                <c:pt idx="179">
                  <c:v>4514</c:v>
                </c:pt>
                <c:pt idx="180">
                  <c:v>4880</c:v>
                </c:pt>
                <c:pt idx="181">
                  <c:v>5235</c:v>
                </c:pt>
                <c:pt idx="182">
                  <c:v>5574</c:v>
                </c:pt>
                <c:pt idx="183">
                  <c:v>5895</c:v>
                </c:pt>
                <c:pt idx="184">
                  <c:v>6193</c:v>
                </c:pt>
                <c:pt idx="185">
                  <c:v>6467</c:v>
                </c:pt>
                <c:pt idx="186">
                  <c:v>6714</c:v>
                </c:pt>
                <c:pt idx="187">
                  <c:v>6930</c:v>
                </c:pt>
                <c:pt idx="188">
                  <c:v>7117</c:v>
                </c:pt>
                <c:pt idx="189">
                  <c:v>7273</c:v>
                </c:pt>
                <c:pt idx="190">
                  <c:v>7400</c:v>
                </c:pt>
                <c:pt idx="191">
                  <c:v>7496</c:v>
                </c:pt>
                <c:pt idx="192">
                  <c:v>7562</c:v>
                </c:pt>
                <c:pt idx="193">
                  <c:v>7600</c:v>
                </c:pt>
                <c:pt idx="194">
                  <c:v>7610</c:v>
                </c:pt>
                <c:pt idx="195">
                  <c:v>7594</c:v>
                </c:pt>
                <c:pt idx="196">
                  <c:v>7556</c:v>
                </c:pt>
                <c:pt idx="197">
                  <c:v>7495</c:v>
                </c:pt>
                <c:pt idx="198">
                  <c:v>7414</c:v>
                </c:pt>
                <c:pt idx="199">
                  <c:v>7315</c:v>
                </c:pt>
                <c:pt idx="200">
                  <c:v>7199</c:v>
                </c:pt>
                <c:pt idx="201">
                  <c:v>7068</c:v>
                </c:pt>
                <c:pt idx="202">
                  <c:v>6927</c:v>
                </c:pt>
                <c:pt idx="203">
                  <c:v>6774</c:v>
                </c:pt>
                <c:pt idx="204">
                  <c:v>6613</c:v>
                </c:pt>
                <c:pt idx="205">
                  <c:v>6445</c:v>
                </c:pt>
                <c:pt idx="206">
                  <c:v>6270</c:v>
                </c:pt>
                <c:pt idx="207">
                  <c:v>6091</c:v>
                </c:pt>
                <c:pt idx="208">
                  <c:v>5907</c:v>
                </c:pt>
                <c:pt idx="209">
                  <c:v>5722</c:v>
                </c:pt>
                <c:pt idx="210">
                  <c:v>5537</c:v>
                </c:pt>
                <c:pt idx="211">
                  <c:v>5351</c:v>
                </c:pt>
                <c:pt idx="212">
                  <c:v>5165</c:v>
                </c:pt>
                <c:pt idx="213">
                  <c:v>4980</c:v>
                </c:pt>
                <c:pt idx="214">
                  <c:v>4796</c:v>
                </c:pt>
                <c:pt idx="215">
                  <c:v>4614</c:v>
                </c:pt>
                <c:pt idx="216">
                  <c:v>4435</c:v>
                </c:pt>
                <c:pt idx="217">
                  <c:v>4260</c:v>
                </c:pt>
                <c:pt idx="218">
                  <c:v>4088</c:v>
                </c:pt>
                <c:pt idx="219">
                  <c:v>3920</c:v>
                </c:pt>
                <c:pt idx="220">
                  <c:v>3756</c:v>
                </c:pt>
                <c:pt idx="221">
                  <c:v>3596</c:v>
                </c:pt>
                <c:pt idx="222">
                  <c:v>3441</c:v>
                </c:pt>
                <c:pt idx="223">
                  <c:v>3289</c:v>
                </c:pt>
                <c:pt idx="224">
                  <c:v>3142</c:v>
                </c:pt>
                <c:pt idx="225">
                  <c:v>3001</c:v>
                </c:pt>
                <c:pt idx="226">
                  <c:v>2865</c:v>
                </c:pt>
                <c:pt idx="227">
                  <c:v>2735</c:v>
                </c:pt>
                <c:pt idx="228">
                  <c:v>2609</c:v>
                </c:pt>
                <c:pt idx="229">
                  <c:v>2488</c:v>
                </c:pt>
                <c:pt idx="230">
                  <c:v>2370</c:v>
                </c:pt>
                <c:pt idx="231">
                  <c:v>2257</c:v>
                </c:pt>
                <c:pt idx="232">
                  <c:v>2148</c:v>
                </c:pt>
                <c:pt idx="233">
                  <c:v>2045</c:v>
                </c:pt>
                <c:pt idx="234">
                  <c:v>1946</c:v>
                </c:pt>
                <c:pt idx="235">
                  <c:v>1851</c:v>
                </c:pt>
                <c:pt idx="236">
                  <c:v>1760</c:v>
                </c:pt>
                <c:pt idx="237">
                  <c:v>1674</c:v>
                </c:pt>
                <c:pt idx="238">
                  <c:v>1592</c:v>
                </c:pt>
                <c:pt idx="239">
                  <c:v>1515</c:v>
                </c:pt>
                <c:pt idx="240">
                  <c:v>1441</c:v>
                </c:pt>
                <c:pt idx="241">
                  <c:v>1370</c:v>
                </c:pt>
                <c:pt idx="242">
                  <c:v>1303</c:v>
                </c:pt>
                <c:pt idx="243">
                  <c:v>1239</c:v>
                </c:pt>
                <c:pt idx="244">
                  <c:v>1178</c:v>
                </c:pt>
                <c:pt idx="245">
                  <c:v>1120</c:v>
                </c:pt>
                <c:pt idx="246">
                  <c:v>1066</c:v>
                </c:pt>
                <c:pt idx="247">
                  <c:v>1014</c:v>
                </c:pt>
                <c:pt idx="248">
                  <c:v>965</c:v>
                </c:pt>
                <c:pt idx="249">
                  <c:v>919</c:v>
                </c:pt>
                <c:pt idx="250">
                  <c:v>876</c:v>
                </c:pt>
                <c:pt idx="251">
                  <c:v>834</c:v>
                </c:pt>
                <c:pt idx="252">
                  <c:v>794</c:v>
                </c:pt>
                <c:pt idx="253">
                  <c:v>756</c:v>
                </c:pt>
                <c:pt idx="254">
                  <c:v>720</c:v>
                </c:pt>
                <c:pt idx="255">
                  <c:v>686</c:v>
                </c:pt>
                <c:pt idx="256">
                  <c:v>654</c:v>
                </c:pt>
                <c:pt idx="257">
                  <c:v>623</c:v>
                </c:pt>
                <c:pt idx="258">
                  <c:v>594</c:v>
                </c:pt>
                <c:pt idx="259">
                  <c:v>567</c:v>
                </c:pt>
                <c:pt idx="260">
                  <c:v>541</c:v>
                </c:pt>
                <c:pt idx="261">
                  <c:v>516</c:v>
                </c:pt>
                <c:pt idx="262">
                  <c:v>492</c:v>
                </c:pt>
                <c:pt idx="263">
                  <c:v>469</c:v>
                </c:pt>
                <c:pt idx="264">
                  <c:v>447</c:v>
                </c:pt>
                <c:pt idx="265">
                  <c:v>426</c:v>
                </c:pt>
                <c:pt idx="266">
                  <c:v>406</c:v>
                </c:pt>
                <c:pt idx="267">
                  <c:v>386</c:v>
                </c:pt>
                <c:pt idx="268">
                  <c:v>367</c:v>
                </c:pt>
                <c:pt idx="269">
                  <c:v>350</c:v>
                </c:pt>
                <c:pt idx="270">
                  <c:v>333</c:v>
                </c:pt>
                <c:pt idx="271">
                  <c:v>317</c:v>
                </c:pt>
                <c:pt idx="272">
                  <c:v>301</c:v>
                </c:pt>
                <c:pt idx="273">
                  <c:v>286</c:v>
                </c:pt>
                <c:pt idx="274">
                  <c:v>272</c:v>
                </c:pt>
                <c:pt idx="275">
                  <c:v>259</c:v>
                </c:pt>
                <c:pt idx="276">
                  <c:v>246</c:v>
                </c:pt>
                <c:pt idx="277">
                  <c:v>235</c:v>
                </c:pt>
                <c:pt idx="278">
                  <c:v>223</c:v>
                </c:pt>
                <c:pt idx="279">
                  <c:v>212</c:v>
                </c:pt>
                <c:pt idx="280">
                  <c:v>202</c:v>
                </c:pt>
                <c:pt idx="281">
                  <c:v>192</c:v>
                </c:pt>
                <c:pt idx="282">
                  <c:v>183</c:v>
                </c:pt>
                <c:pt idx="283">
                  <c:v>175</c:v>
                </c:pt>
                <c:pt idx="284">
                  <c:v>166</c:v>
                </c:pt>
                <c:pt idx="285">
                  <c:v>158</c:v>
                </c:pt>
                <c:pt idx="286">
                  <c:v>151</c:v>
                </c:pt>
                <c:pt idx="287">
                  <c:v>144</c:v>
                </c:pt>
                <c:pt idx="288">
                  <c:v>137</c:v>
                </c:pt>
                <c:pt idx="289">
                  <c:v>132</c:v>
                </c:pt>
                <c:pt idx="290">
                  <c:v>126</c:v>
                </c:pt>
                <c:pt idx="291">
                  <c:v>121</c:v>
                </c:pt>
                <c:pt idx="292">
                  <c:v>117</c:v>
                </c:pt>
                <c:pt idx="293">
                  <c:v>113</c:v>
                </c:pt>
                <c:pt idx="294">
                  <c:v>109</c:v>
                </c:pt>
                <c:pt idx="295">
                  <c:v>105</c:v>
                </c:pt>
                <c:pt idx="296">
                  <c:v>102</c:v>
                </c:pt>
                <c:pt idx="297">
                  <c:v>99</c:v>
                </c:pt>
                <c:pt idx="298">
                  <c:v>96</c:v>
                </c:pt>
                <c:pt idx="299">
                  <c:v>93</c:v>
                </c:pt>
                <c:pt idx="300">
                  <c:v>91</c:v>
                </c:pt>
                <c:pt idx="301">
                  <c:v>90</c:v>
                </c:pt>
                <c:pt idx="302">
                  <c:v>88</c:v>
                </c:pt>
                <c:pt idx="303">
                  <c:v>85</c:v>
                </c:pt>
                <c:pt idx="304">
                  <c:v>83</c:v>
                </c:pt>
                <c:pt idx="305">
                  <c:v>82</c:v>
                </c:pt>
                <c:pt idx="306">
                  <c:v>80</c:v>
                </c:pt>
                <c:pt idx="307">
                  <c:v>78</c:v>
                </c:pt>
                <c:pt idx="308">
                  <c:v>77</c:v>
                </c:pt>
                <c:pt idx="309">
                  <c:v>76</c:v>
                </c:pt>
                <c:pt idx="310">
                  <c:v>75</c:v>
                </c:pt>
                <c:pt idx="311">
                  <c:v>74</c:v>
                </c:pt>
                <c:pt idx="312">
                  <c:v>72</c:v>
                </c:pt>
                <c:pt idx="313">
                  <c:v>71</c:v>
                </c:pt>
                <c:pt idx="314">
                  <c:v>69</c:v>
                </c:pt>
                <c:pt idx="315">
                  <c:v>68</c:v>
                </c:pt>
                <c:pt idx="316">
                  <c:v>66</c:v>
                </c:pt>
                <c:pt idx="317">
                  <c:v>65</c:v>
                </c:pt>
                <c:pt idx="318">
                  <c:v>64</c:v>
                </c:pt>
                <c:pt idx="319">
                  <c:v>62</c:v>
                </c:pt>
                <c:pt idx="320">
                  <c:v>60</c:v>
                </c:pt>
                <c:pt idx="321">
                  <c:v>59</c:v>
                </c:pt>
                <c:pt idx="322">
                  <c:v>57</c:v>
                </c:pt>
                <c:pt idx="323">
                  <c:v>56</c:v>
                </c:pt>
                <c:pt idx="324">
                  <c:v>54</c:v>
                </c:pt>
                <c:pt idx="325">
                  <c:v>53</c:v>
                </c:pt>
                <c:pt idx="326">
                  <c:v>51</c:v>
                </c:pt>
                <c:pt idx="327">
                  <c:v>49</c:v>
                </c:pt>
                <c:pt idx="328">
                  <c:v>48</c:v>
                </c:pt>
                <c:pt idx="329">
                  <c:v>46</c:v>
                </c:pt>
                <c:pt idx="330">
                  <c:v>45</c:v>
                </c:pt>
                <c:pt idx="331">
                  <c:v>43</c:v>
                </c:pt>
                <c:pt idx="332">
                  <c:v>41</c:v>
                </c:pt>
                <c:pt idx="333">
                  <c:v>39</c:v>
                </c:pt>
                <c:pt idx="334">
                  <c:v>38</c:v>
                </c:pt>
                <c:pt idx="335">
                  <c:v>37</c:v>
                </c:pt>
                <c:pt idx="336">
                  <c:v>36</c:v>
                </c:pt>
                <c:pt idx="337">
                  <c:v>35</c:v>
                </c:pt>
                <c:pt idx="338">
                  <c:v>33</c:v>
                </c:pt>
                <c:pt idx="339">
                  <c:v>31</c:v>
                </c:pt>
                <c:pt idx="340">
                  <c:v>29</c:v>
                </c:pt>
                <c:pt idx="341">
                  <c:v>26</c:v>
                </c:pt>
                <c:pt idx="342">
                  <c:v>25</c:v>
                </c:pt>
                <c:pt idx="343">
                  <c:v>23</c:v>
                </c:pt>
                <c:pt idx="344">
                  <c:v>21</c:v>
                </c:pt>
                <c:pt idx="345">
                  <c:v>20</c:v>
                </c:pt>
                <c:pt idx="346">
                  <c:v>19</c:v>
                </c:pt>
                <c:pt idx="347">
                  <c:v>18</c:v>
                </c:pt>
                <c:pt idx="348">
                  <c:v>17</c:v>
                </c:pt>
                <c:pt idx="349">
                  <c:v>16</c:v>
                </c:pt>
                <c:pt idx="350">
                  <c:v>16</c:v>
                </c:pt>
                <c:pt idx="351">
                  <c:v>15</c:v>
                </c:pt>
                <c:pt idx="352">
                  <c:v>14</c:v>
                </c:pt>
                <c:pt idx="353">
                  <c:v>13</c:v>
                </c:pt>
                <c:pt idx="354">
                  <c:v>12</c:v>
                </c:pt>
                <c:pt idx="355">
                  <c:v>16</c:v>
                </c:pt>
                <c:pt idx="356">
                  <c:v>21</c:v>
                </c:pt>
                <c:pt idx="357">
                  <c:v>22</c:v>
                </c:pt>
                <c:pt idx="358">
                  <c:v>22</c:v>
                </c:pt>
                <c:pt idx="359">
                  <c:v>20</c:v>
                </c:pt>
                <c:pt idx="360">
                  <c:v>19</c:v>
                </c:pt>
                <c:pt idx="361">
                  <c:v>18</c:v>
                </c:pt>
                <c:pt idx="362">
                  <c:v>16</c:v>
                </c:pt>
                <c:pt idx="363">
                  <c:v>15</c:v>
                </c:pt>
                <c:pt idx="364">
                  <c:v>13</c:v>
                </c:pt>
                <c:pt idx="365">
                  <c:v>11</c:v>
                </c:pt>
                <c:pt idx="366">
                  <c:v>9</c:v>
                </c:pt>
                <c:pt idx="367">
                  <c:v>8</c:v>
                </c:pt>
                <c:pt idx="368">
                  <c:v>7</c:v>
                </c:pt>
                <c:pt idx="369">
                  <c:v>6</c:v>
                </c:pt>
                <c:pt idx="370">
                  <c:v>5</c:v>
                </c:pt>
                <c:pt idx="371">
                  <c:v>4</c:v>
                </c:pt>
                <c:pt idx="372">
                  <c:v>3</c:v>
                </c:pt>
                <c:pt idx="373">
                  <c:v>2</c:v>
                </c:pt>
                <c:pt idx="374">
                  <c:v>1</c:v>
                </c:pt>
                <c:pt idx="375">
                  <c:v>1</c:v>
                </c:pt>
                <c:pt idx="376">
                  <c:v>1</c:v>
                </c:pt>
                <c:pt idx="377">
                  <c:v>1</c:v>
                </c:pt>
                <c:pt idx="378">
                  <c:v>2</c:v>
                </c:pt>
                <c:pt idx="379">
                  <c:v>3</c:v>
                </c:pt>
                <c:pt idx="380">
                  <c:v>3</c:v>
                </c:pt>
                <c:pt idx="381">
                  <c:v>3</c:v>
                </c:pt>
                <c:pt idx="382">
                  <c:v>4</c:v>
                </c:pt>
                <c:pt idx="383">
                  <c:v>3</c:v>
                </c:pt>
                <c:pt idx="384">
                  <c:v>3</c:v>
                </c:pt>
                <c:pt idx="385">
                  <c:v>3</c:v>
                </c:pt>
                <c:pt idx="386">
                  <c:v>3</c:v>
                </c:pt>
                <c:pt idx="387">
                  <c:v>3</c:v>
                </c:pt>
                <c:pt idx="388">
                  <c:v>3</c:v>
                </c:pt>
                <c:pt idx="389">
                  <c:v>3</c:v>
                </c:pt>
                <c:pt idx="390">
                  <c:v>3</c:v>
                </c:pt>
                <c:pt idx="391">
                  <c:v>4</c:v>
                </c:pt>
                <c:pt idx="392">
                  <c:v>5</c:v>
                </c:pt>
                <c:pt idx="393">
                  <c:v>6</c:v>
                </c:pt>
                <c:pt idx="394">
                  <c:v>7</c:v>
                </c:pt>
                <c:pt idx="395">
                  <c:v>8</c:v>
                </c:pt>
                <c:pt idx="396">
                  <c:v>9</c:v>
                </c:pt>
                <c:pt idx="397">
                  <c:v>10</c:v>
                </c:pt>
                <c:pt idx="398">
                  <c:v>12</c:v>
                </c:pt>
                <c:pt idx="399">
                  <c:v>15</c:v>
                </c:pt>
                <c:pt idx="400">
                  <c:v>17</c:v>
                </c:pt>
                <c:pt idx="401">
                  <c:v>21</c:v>
                </c:pt>
                <c:pt idx="402">
                  <c:v>24</c:v>
                </c:pt>
                <c:pt idx="403">
                  <c:v>28</c:v>
                </c:pt>
                <c:pt idx="404">
                  <c:v>32</c:v>
                </c:pt>
                <c:pt idx="405">
                  <c:v>37</c:v>
                </c:pt>
                <c:pt idx="406">
                  <c:v>42</c:v>
                </c:pt>
                <c:pt idx="407">
                  <c:v>47</c:v>
                </c:pt>
                <c:pt idx="408">
                  <c:v>53</c:v>
                </c:pt>
                <c:pt idx="409">
                  <c:v>58</c:v>
                </c:pt>
                <c:pt idx="410">
                  <c:v>64</c:v>
                </c:pt>
                <c:pt idx="411">
                  <c:v>70</c:v>
                </c:pt>
                <c:pt idx="412">
                  <c:v>76</c:v>
                </c:pt>
                <c:pt idx="413">
                  <c:v>82</c:v>
                </c:pt>
                <c:pt idx="414">
                  <c:v>88</c:v>
                </c:pt>
                <c:pt idx="415">
                  <c:v>93</c:v>
                </c:pt>
                <c:pt idx="416">
                  <c:v>99</c:v>
                </c:pt>
                <c:pt idx="417">
                  <c:v>104</c:v>
                </c:pt>
                <c:pt idx="418">
                  <c:v>109</c:v>
                </c:pt>
                <c:pt idx="419">
                  <c:v>114</c:v>
                </c:pt>
                <c:pt idx="420">
                  <c:v>119</c:v>
                </c:pt>
                <c:pt idx="421">
                  <c:v>122</c:v>
                </c:pt>
                <c:pt idx="422">
                  <c:v>126</c:v>
                </c:pt>
                <c:pt idx="423">
                  <c:v>129</c:v>
                </c:pt>
                <c:pt idx="424">
                  <c:v>132</c:v>
                </c:pt>
                <c:pt idx="425">
                  <c:v>134</c:v>
                </c:pt>
                <c:pt idx="426">
                  <c:v>136</c:v>
                </c:pt>
                <c:pt idx="427">
                  <c:v>138</c:v>
                </c:pt>
                <c:pt idx="428">
                  <c:v>138</c:v>
                </c:pt>
                <c:pt idx="429">
                  <c:v>138</c:v>
                </c:pt>
                <c:pt idx="430">
                  <c:v>137</c:v>
                </c:pt>
                <c:pt idx="431">
                  <c:v>135</c:v>
                </c:pt>
                <c:pt idx="432">
                  <c:v>133</c:v>
                </c:pt>
                <c:pt idx="433">
                  <c:v>130</c:v>
                </c:pt>
                <c:pt idx="434">
                  <c:v>127</c:v>
                </c:pt>
                <c:pt idx="435">
                  <c:v>124</c:v>
                </c:pt>
                <c:pt idx="436">
                  <c:v>121</c:v>
                </c:pt>
                <c:pt idx="437">
                  <c:v>117</c:v>
                </c:pt>
                <c:pt idx="438">
                  <c:v>113</c:v>
                </c:pt>
                <c:pt idx="439">
                  <c:v>109</c:v>
                </c:pt>
                <c:pt idx="440">
                  <c:v>104</c:v>
                </c:pt>
                <c:pt idx="441">
                  <c:v>99</c:v>
                </c:pt>
                <c:pt idx="442">
                  <c:v>94</c:v>
                </c:pt>
                <c:pt idx="443">
                  <c:v>89</c:v>
                </c:pt>
                <c:pt idx="444">
                  <c:v>84</c:v>
                </c:pt>
                <c:pt idx="445">
                  <c:v>80</c:v>
                </c:pt>
                <c:pt idx="446">
                  <c:v>76</c:v>
                </c:pt>
                <c:pt idx="447">
                  <c:v>71</c:v>
                </c:pt>
                <c:pt idx="448">
                  <c:v>66</c:v>
                </c:pt>
                <c:pt idx="449">
                  <c:v>62</c:v>
                </c:pt>
                <c:pt idx="450">
                  <c:v>58</c:v>
                </c:pt>
                <c:pt idx="451">
                  <c:v>54</c:v>
                </c:pt>
                <c:pt idx="452">
                  <c:v>50</c:v>
                </c:pt>
                <c:pt idx="453">
                  <c:v>47</c:v>
                </c:pt>
                <c:pt idx="454">
                  <c:v>44</c:v>
                </c:pt>
                <c:pt idx="455">
                  <c:v>40</c:v>
                </c:pt>
                <c:pt idx="456">
                  <c:v>37</c:v>
                </c:pt>
                <c:pt idx="457">
                  <c:v>34</c:v>
                </c:pt>
                <c:pt idx="458">
                  <c:v>31</c:v>
                </c:pt>
                <c:pt idx="459">
                  <c:v>28</c:v>
                </c:pt>
                <c:pt idx="460">
                  <c:v>25</c:v>
                </c:pt>
                <c:pt idx="461">
                  <c:v>23</c:v>
                </c:pt>
                <c:pt idx="462">
                  <c:v>21</c:v>
                </c:pt>
                <c:pt idx="463">
                  <c:v>19</c:v>
                </c:pt>
                <c:pt idx="464">
                  <c:v>16</c:v>
                </c:pt>
                <c:pt idx="465">
                  <c:v>14</c:v>
                </c:pt>
                <c:pt idx="466">
                  <c:v>12</c:v>
                </c:pt>
                <c:pt idx="467">
                  <c:v>10</c:v>
                </c:pt>
                <c:pt idx="468">
                  <c:v>8</c:v>
                </c:pt>
                <c:pt idx="469">
                  <c:v>7</c:v>
                </c:pt>
                <c:pt idx="470">
                  <c:v>5</c:v>
                </c:pt>
                <c:pt idx="471">
                  <c:v>3</c:v>
                </c:pt>
                <c:pt idx="472">
                  <c:v>1</c:v>
                </c:pt>
                <c:pt idx="473">
                  <c:v>0</c:v>
                </c:pt>
                <c:pt idx="474">
                  <c:v>-2</c:v>
                </c:pt>
                <c:pt idx="475">
                  <c:v>-5</c:v>
                </c:pt>
                <c:pt idx="476">
                  <c:v>-7</c:v>
                </c:pt>
                <c:pt idx="477">
                  <c:v>-9</c:v>
                </c:pt>
                <c:pt idx="478">
                  <c:v>-11</c:v>
                </c:pt>
                <c:pt idx="479">
                  <c:v>-12</c:v>
                </c:pt>
                <c:pt idx="480">
                  <c:v>-14</c:v>
                </c:pt>
              </c:numCache>
            </c:numRef>
          </c:yVal>
          <c:smooth val="0"/>
          <c:extLst>
            <c:ext xmlns:c16="http://schemas.microsoft.com/office/drawing/2014/chart" uri="{C3380CC4-5D6E-409C-BE32-E72D297353CC}">
              <c16:uniqueId val="{00000005-990F-B54C-BE89-5B7EA298F6F4}"/>
            </c:ext>
          </c:extLst>
        </c:ser>
        <c:ser>
          <c:idx val="6"/>
          <c:order val="2"/>
          <c:tx>
            <c:v>1h</c:v>
          </c:tx>
          <c:spPr>
            <a:ln w="28575" cap="rnd">
              <a:solidFill>
                <a:schemeClr val="tx1"/>
              </a:solidFill>
              <a:round/>
            </a:ln>
            <a:effectLst/>
          </c:spPr>
          <c:marker>
            <c:symbol val="none"/>
          </c:marker>
          <c:xVal>
            <c:numRef>
              <c:f>'grafico zoom'!$S$2:$S$476</c:f>
              <c:numCache>
                <c:formatCode>General</c:formatCode>
                <c:ptCount val="475"/>
                <c:pt idx="0">
                  <c:v>2.0499999999999998</c:v>
                </c:pt>
                <c:pt idx="1">
                  <c:v>2.0583300000000002</c:v>
                </c:pt>
                <c:pt idx="2">
                  <c:v>2.0666699999999998</c:v>
                </c:pt>
                <c:pt idx="3">
                  <c:v>2.0750000000000002</c:v>
                </c:pt>
                <c:pt idx="4">
                  <c:v>2.0833300000000001</c:v>
                </c:pt>
                <c:pt idx="5">
                  <c:v>2.0916700000000001</c:v>
                </c:pt>
                <c:pt idx="6">
                  <c:v>2.1</c:v>
                </c:pt>
                <c:pt idx="7">
                  <c:v>2.10833</c:v>
                </c:pt>
                <c:pt idx="8">
                  <c:v>2.1166700000000001</c:v>
                </c:pt>
                <c:pt idx="9">
                  <c:v>2.125</c:v>
                </c:pt>
                <c:pt idx="10">
                  <c:v>2.1333299999999999</c:v>
                </c:pt>
                <c:pt idx="11">
                  <c:v>2.14167</c:v>
                </c:pt>
                <c:pt idx="12">
                  <c:v>2.15</c:v>
                </c:pt>
                <c:pt idx="13">
                  <c:v>2.1583299999999999</c:v>
                </c:pt>
                <c:pt idx="14">
                  <c:v>2.1666699999999999</c:v>
                </c:pt>
                <c:pt idx="15">
                  <c:v>2.1749999999999998</c:v>
                </c:pt>
                <c:pt idx="16">
                  <c:v>2.1833300000000002</c:v>
                </c:pt>
                <c:pt idx="17">
                  <c:v>2.1916699999999998</c:v>
                </c:pt>
                <c:pt idx="18">
                  <c:v>2.2000000000000002</c:v>
                </c:pt>
                <c:pt idx="19">
                  <c:v>2.2083300000000001</c:v>
                </c:pt>
                <c:pt idx="20">
                  <c:v>2.2166700000000001</c:v>
                </c:pt>
                <c:pt idx="21">
                  <c:v>2.2250000000000001</c:v>
                </c:pt>
                <c:pt idx="22">
                  <c:v>2.23333</c:v>
                </c:pt>
                <c:pt idx="23">
                  <c:v>2.2416700000000001</c:v>
                </c:pt>
                <c:pt idx="24">
                  <c:v>2.25</c:v>
                </c:pt>
                <c:pt idx="25">
                  <c:v>2.2583299999999999</c:v>
                </c:pt>
                <c:pt idx="26">
                  <c:v>2.26667</c:v>
                </c:pt>
                <c:pt idx="27">
                  <c:v>2.2749999999999999</c:v>
                </c:pt>
                <c:pt idx="28">
                  <c:v>2.2833299999999999</c:v>
                </c:pt>
                <c:pt idx="29">
                  <c:v>2.2916699999999999</c:v>
                </c:pt>
                <c:pt idx="30">
                  <c:v>2.2999999999999998</c:v>
                </c:pt>
                <c:pt idx="31">
                  <c:v>2.3083300000000002</c:v>
                </c:pt>
                <c:pt idx="32">
                  <c:v>2.3166699999999998</c:v>
                </c:pt>
                <c:pt idx="33">
                  <c:v>2.3250000000000002</c:v>
                </c:pt>
                <c:pt idx="34">
                  <c:v>2.3333300000000001</c:v>
                </c:pt>
                <c:pt idx="35">
                  <c:v>2.3416700000000001</c:v>
                </c:pt>
                <c:pt idx="36">
                  <c:v>2.35</c:v>
                </c:pt>
                <c:pt idx="37">
                  <c:v>2.35833</c:v>
                </c:pt>
                <c:pt idx="38">
                  <c:v>2.3666700000000001</c:v>
                </c:pt>
                <c:pt idx="39">
                  <c:v>2.375</c:v>
                </c:pt>
                <c:pt idx="40">
                  <c:v>2.3833299999999999</c:v>
                </c:pt>
                <c:pt idx="41">
                  <c:v>2.39167</c:v>
                </c:pt>
                <c:pt idx="42">
                  <c:v>2.4</c:v>
                </c:pt>
                <c:pt idx="43">
                  <c:v>2.4083299999999999</c:v>
                </c:pt>
                <c:pt idx="44">
                  <c:v>2.4166699999999999</c:v>
                </c:pt>
                <c:pt idx="45">
                  <c:v>2.4249999999999998</c:v>
                </c:pt>
                <c:pt idx="46">
                  <c:v>2.4333300000000002</c:v>
                </c:pt>
                <c:pt idx="47">
                  <c:v>2.4416699999999998</c:v>
                </c:pt>
                <c:pt idx="48">
                  <c:v>2.4500000000000002</c:v>
                </c:pt>
                <c:pt idx="49">
                  <c:v>2.4583300000000001</c:v>
                </c:pt>
                <c:pt idx="50">
                  <c:v>2.4666700000000001</c:v>
                </c:pt>
                <c:pt idx="51">
                  <c:v>2.4750000000000001</c:v>
                </c:pt>
                <c:pt idx="52">
                  <c:v>2.48333</c:v>
                </c:pt>
                <c:pt idx="53">
                  <c:v>2.4916700000000001</c:v>
                </c:pt>
                <c:pt idx="54">
                  <c:v>2.5</c:v>
                </c:pt>
                <c:pt idx="55">
                  <c:v>2.5083299999999999</c:v>
                </c:pt>
                <c:pt idx="56">
                  <c:v>2.51667</c:v>
                </c:pt>
                <c:pt idx="57">
                  <c:v>2.5249999999999999</c:v>
                </c:pt>
                <c:pt idx="58">
                  <c:v>2.5333299999999999</c:v>
                </c:pt>
                <c:pt idx="59">
                  <c:v>2.5416699999999999</c:v>
                </c:pt>
                <c:pt idx="60">
                  <c:v>2.5499999999999998</c:v>
                </c:pt>
                <c:pt idx="61">
                  <c:v>2.5583300000000002</c:v>
                </c:pt>
                <c:pt idx="62">
                  <c:v>2.5666699999999998</c:v>
                </c:pt>
                <c:pt idx="63">
                  <c:v>2.5750000000000002</c:v>
                </c:pt>
                <c:pt idx="64">
                  <c:v>2.5833300000000001</c:v>
                </c:pt>
                <c:pt idx="65">
                  <c:v>2.5916700000000001</c:v>
                </c:pt>
                <c:pt idx="66">
                  <c:v>2.6</c:v>
                </c:pt>
                <c:pt idx="67">
                  <c:v>2.60833</c:v>
                </c:pt>
                <c:pt idx="68">
                  <c:v>2.6166700000000001</c:v>
                </c:pt>
                <c:pt idx="69">
                  <c:v>2.625</c:v>
                </c:pt>
                <c:pt idx="70">
                  <c:v>2.6333299999999999</c:v>
                </c:pt>
                <c:pt idx="71">
                  <c:v>2.64167</c:v>
                </c:pt>
                <c:pt idx="72">
                  <c:v>2.65</c:v>
                </c:pt>
                <c:pt idx="73">
                  <c:v>2.6583299999999999</c:v>
                </c:pt>
                <c:pt idx="74">
                  <c:v>2.6666699999999999</c:v>
                </c:pt>
                <c:pt idx="75">
                  <c:v>2.6749999999999998</c:v>
                </c:pt>
                <c:pt idx="76">
                  <c:v>2.6833300000000002</c:v>
                </c:pt>
                <c:pt idx="77">
                  <c:v>2.6916699999999998</c:v>
                </c:pt>
                <c:pt idx="78">
                  <c:v>2.7</c:v>
                </c:pt>
                <c:pt idx="79">
                  <c:v>2.7083300000000001</c:v>
                </c:pt>
                <c:pt idx="80">
                  <c:v>2.7166700000000001</c:v>
                </c:pt>
                <c:pt idx="81">
                  <c:v>2.7250000000000001</c:v>
                </c:pt>
                <c:pt idx="82">
                  <c:v>2.73333</c:v>
                </c:pt>
                <c:pt idx="83">
                  <c:v>2.7416700000000001</c:v>
                </c:pt>
                <c:pt idx="84">
                  <c:v>2.75</c:v>
                </c:pt>
                <c:pt idx="85">
                  <c:v>2.7583299999999999</c:v>
                </c:pt>
                <c:pt idx="86">
                  <c:v>2.76667</c:v>
                </c:pt>
                <c:pt idx="87">
                  <c:v>2.7749999999999999</c:v>
                </c:pt>
                <c:pt idx="88">
                  <c:v>2.7833299999999999</c:v>
                </c:pt>
                <c:pt idx="89">
                  <c:v>2.7916699999999999</c:v>
                </c:pt>
                <c:pt idx="90">
                  <c:v>2.8</c:v>
                </c:pt>
                <c:pt idx="91">
                  <c:v>2.8083300000000002</c:v>
                </c:pt>
                <c:pt idx="92">
                  <c:v>2.8166699999999998</c:v>
                </c:pt>
                <c:pt idx="93">
                  <c:v>2.8250000000000002</c:v>
                </c:pt>
                <c:pt idx="94">
                  <c:v>2.8333300000000001</c:v>
                </c:pt>
                <c:pt idx="95">
                  <c:v>2.8416700000000001</c:v>
                </c:pt>
                <c:pt idx="96">
                  <c:v>2.85</c:v>
                </c:pt>
                <c:pt idx="97">
                  <c:v>2.85833</c:v>
                </c:pt>
                <c:pt idx="98">
                  <c:v>2.8666700000000001</c:v>
                </c:pt>
                <c:pt idx="99">
                  <c:v>2.875</c:v>
                </c:pt>
                <c:pt idx="100">
                  <c:v>2.8833299999999999</c:v>
                </c:pt>
                <c:pt idx="101">
                  <c:v>2.89167</c:v>
                </c:pt>
                <c:pt idx="102">
                  <c:v>2.9</c:v>
                </c:pt>
                <c:pt idx="103">
                  <c:v>2.9083299999999999</c:v>
                </c:pt>
                <c:pt idx="104">
                  <c:v>2.9166699999999999</c:v>
                </c:pt>
                <c:pt idx="105">
                  <c:v>2.9249999999999998</c:v>
                </c:pt>
                <c:pt idx="106">
                  <c:v>2.9333300000000002</c:v>
                </c:pt>
                <c:pt idx="107">
                  <c:v>2.9416699999999998</c:v>
                </c:pt>
                <c:pt idx="108">
                  <c:v>2.95</c:v>
                </c:pt>
                <c:pt idx="109">
                  <c:v>2.9583300000000001</c:v>
                </c:pt>
                <c:pt idx="110">
                  <c:v>2.9666700000000001</c:v>
                </c:pt>
                <c:pt idx="111">
                  <c:v>2.9750000000000001</c:v>
                </c:pt>
                <c:pt idx="112">
                  <c:v>2.98333</c:v>
                </c:pt>
                <c:pt idx="113">
                  <c:v>2.9916700000000001</c:v>
                </c:pt>
                <c:pt idx="114">
                  <c:v>3</c:v>
                </c:pt>
                <c:pt idx="115">
                  <c:v>3.0083299999999999</c:v>
                </c:pt>
                <c:pt idx="116">
                  <c:v>3.01667</c:v>
                </c:pt>
                <c:pt idx="117">
                  <c:v>3.0249999999999999</c:v>
                </c:pt>
                <c:pt idx="118">
                  <c:v>3.0333299999999999</c:v>
                </c:pt>
                <c:pt idx="119">
                  <c:v>3.0416699999999999</c:v>
                </c:pt>
                <c:pt idx="120">
                  <c:v>3.05</c:v>
                </c:pt>
                <c:pt idx="121">
                  <c:v>3.0583300000000002</c:v>
                </c:pt>
                <c:pt idx="122">
                  <c:v>3.0666699999999998</c:v>
                </c:pt>
                <c:pt idx="123">
                  <c:v>3.0750000000000002</c:v>
                </c:pt>
                <c:pt idx="124">
                  <c:v>3.0833300000000001</c:v>
                </c:pt>
                <c:pt idx="125">
                  <c:v>3.0916700000000001</c:v>
                </c:pt>
                <c:pt idx="126">
                  <c:v>3.1</c:v>
                </c:pt>
                <c:pt idx="127">
                  <c:v>3.10833</c:v>
                </c:pt>
                <c:pt idx="128">
                  <c:v>3.1166700000000001</c:v>
                </c:pt>
                <c:pt idx="129">
                  <c:v>3.125</c:v>
                </c:pt>
                <c:pt idx="130">
                  <c:v>3.1333299999999999</c:v>
                </c:pt>
                <c:pt idx="131">
                  <c:v>3.14167</c:v>
                </c:pt>
                <c:pt idx="132">
                  <c:v>3.15</c:v>
                </c:pt>
                <c:pt idx="133">
                  <c:v>3.1583299999999999</c:v>
                </c:pt>
                <c:pt idx="134">
                  <c:v>3.1666699999999999</c:v>
                </c:pt>
                <c:pt idx="135">
                  <c:v>3.1749999999999998</c:v>
                </c:pt>
                <c:pt idx="136">
                  <c:v>3.1833300000000002</c:v>
                </c:pt>
                <c:pt idx="137">
                  <c:v>3.1916699999999998</c:v>
                </c:pt>
                <c:pt idx="138">
                  <c:v>3.2</c:v>
                </c:pt>
                <c:pt idx="139">
                  <c:v>3.2083300000000001</c:v>
                </c:pt>
                <c:pt idx="140">
                  <c:v>3.2166700000000001</c:v>
                </c:pt>
                <c:pt idx="141">
                  <c:v>3.2250000000000001</c:v>
                </c:pt>
                <c:pt idx="142">
                  <c:v>3.23333</c:v>
                </c:pt>
                <c:pt idx="143">
                  <c:v>3.2416700000000001</c:v>
                </c:pt>
                <c:pt idx="144">
                  <c:v>3.25</c:v>
                </c:pt>
                <c:pt idx="145">
                  <c:v>3.2583299999999999</c:v>
                </c:pt>
                <c:pt idx="146">
                  <c:v>3.26667</c:v>
                </c:pt>
                <c:pt idx="147">
                  <c:v>3.2749999999999999</c:v>
                </c:pt>
                <c:pt idx="148">
                  <c:v>3.2833299999999999</c:v>
                </c:pt>
                <c:pt idx="149">
                  <c:v>3.2916699999999999</c:v>
                </c:pt>
                <c:pt idx="150">
                  <c:v>3.3</c:v>
                </c:pt>
                <c:pt idx="151">
                  <c:v>3.3083300000000002</c:v>
                </c:pt>
                <c:pt idx="152">
                  <c:v>3.3166699999999998</c:v>
                </c:pt>
                <c:pt idx="153">
                  <c:v>3.3250000000000002</c:v>
                </c:pt>
                <c:pt idx="154">
                  <c:v>3.3333300000000001</c:v>
                </c:pt>
                <c:pt idx="155">
                  <c:v>3.3416700000000001</c:v>
                </c:pt>
                <c:pt idx="156">
                  <c:v>3.35</c:v>
                </c:pt>
                <c:pt idx="157">
                  <c:v>3.35833</c:v>
                </c:pt>
                <c:pt idx="158">
                  <c:v>3.3666700000000001</c:v>
                </c:pt>
                <c:pt idx="159">
                  <c:v>3.375</c:v>
                </c:pt>
                <c:pt idx="160">
                  <c:v>3.3833299999999999</c:v>
                </c:pt>
                <c:pt idx="161">
                  <c:v>3.39167</c:v>
                </c:pt>
                <c:pt idx="162">
                  <c:v>3.4</c:v>
                </c:pt>
                <c:pt idx="163">
                  <c:v>3.4083299999999999</c:v>
                </c:pt>
                <c:pt idx="164">
                  <c:v>3.4166699999999999</c:v>
                </c:pt>
                <c:pt idx="165">
                  <c:v>3.4249999999999998</c:v>
                </c:pt>
                <c:pt idx="166">
                  <c:v>3.4333300000000002</c:v>
                </c:pt>
                <c:pt idx="167">
                  <c:v>3.4416699999999998</c:v>
                </c:pt>
                <c:pt idx="168">
                  <c:v>3.45</c:v>
                </c:pt>
                <c:pt idx="169">
                  <c:v>3.4583300000000001</c:v>
                </c:pt>
                <c:pt idx="170">
                  <c:v>3.4666700000000001</c:v>
                </c:pt>
                <c:pt idx="171">
                  <c:v>3.4750000000000001</c:v>
                </c:pt>
                <c:pt idx="172">
                  <c:v>3.48333</c:v>
                </c:pt>
                <c:pt idx="173">
                  <c:v>3.4916700000000001</c:v>
                </c:pt>
                <c:pt idx="174">
                  <c:v>3.5</c:v>
                </c:pt>
                <c:pt idx="175">
                  <c:v>3.5083299999999999</c:v>
                </c:pt>
                <c:pt idx="176">
                  <c:v>3.51667</c:v>
                </c:pt>
                <c:pt idx="177">
                  <c:v>3.5249999999999999</c:v>
                </c:pt>
                <c:pt idx="178">
                  <c:v>3.5333299999999999</c:v>
                </c:pt>
                <c:pt idx="179">
                  <c:v>3.5416699999999999</c:v>
                </c:pt>
                <c:pt idx="180">
                  <c:v>3.55</c:v>
                </c:pt>
                <c:pt idx="181">
                  <c:v>3.5583300000000002</c:v>
                </c:pt>
                <c:pt idx="182">
                  <c:v>3.5666699999999998</c:v>
                </c:pt>
                <c:pt idx="183">
                  <c:v>3.5750000000000002</c:v>
                </c:pt>
                <c:pt idx="184">
                  <c:v>3.5833300000000001</c:v>
                </c:pt>
                <c:pt idx="185">
                  <c:v>3.5916700000000001</c:v>
                </c:pt>
                <c:pt idx="186">
                  <c:v>3.6</c:v>
                </c:pt>
                <c:pt idx="187">
                  <c:v>3.60833</c:v>
                </c:pt>
                <c:pt idx="188">
                  <c:v>3.6166700000000001</c:v>
                </c:pt>
                <c:pt idx="189">
                  <c:v>3.625</c:v>
                </c:pt>
                <c:pt idx="190">
                  <c:v>3.6333299999999999</c:v>
                </c:pt>
                <c:pt idx="191">
                  <c:v>3.64167</c:v>
                </c:pt>
                <c:pt idx="192">
                  <c:v>3.65</c:v>
                </c:pt>
                <c:pt idx="193">
                  <c:v>3.6583299999999999</c:v>
                </c:pt>
                <c:pt idx="194">
                  <c:v>3.6666699999999999</c:v>
                </c:pt>
                <c:pt idx="195">
                  <c:v>3.6749999999999998</c:v>
                </c:pt>
                <c:pt idx="196">
                  <c:v>3.6833300000000002</c:v>
                </c:pt>
                <c:pt idx="197">
                  <c:v>3.6916699999999998</c:v>
                </c:pt>
                <c:pt idx="198">
                  <c:v>3.7</c:v>
                </c:pt>
                <c:pt idx="199">
                  <c:v>3.7083300000000001</c:v>
                </c:pt>
                <c:pt idx="200">
                  <c:v>3.7166700000000001</c:v>
                </c:pt>
                <c:pt idx="201">
                  <c:v>3.7250000000000001</c:v>
                </c:pt>
                <c:pt idx="202">
                  <c:v>3.73333</c:v>
                </c:pt>
                <c:pt idx="203">
                  <c:v>3.7416700000000001</c:v>
                </c:pt>
                <c:pt idx="204">
                  <c:v>3.75</c:v>
                </c:pt>
                <c:pt idx="205">
                  <c:v>3.7583299999999999</c:v>
                </c:pt>
                <c:pt idx="206">
                  <c:v>3.76667</c:v>
                </c:pt>
                <c:pt idx="207">
                  <c:v>3.7749999999999999</c:v>
                </c:pt>
                <c:pt idx="208">
                  <c:v>3.7833299999999999</c:v>
                </c:pt>
                <c:pt idx="209">
                  <c:v>3.7916699999999999</c:v>
                </c:pt>
                <c:pt idx="210">
                  <c:v>3.8</c:v>
                </c:pt>
                <c:pt idx="211">
                  <c:v>3.8083300000000002</c:v>
                </c:pt>
                <c:pt idx="212">
                  <c:v>3.8166699999999998</c:v>
                </c:pt>
                <c:pt idx="213">
                  <c:v>3.8250000000000002</c:v>
                </c:pt>
                <c:pt idx="214">
                  <c:v>3.8333300000000001</c:v>
                </c:pt>
                <c:pt idx="215">
                  <c:v>3.8416700000000001</c:v>
                </c:pt>
                <c:pt idx="216">
                  <c:v>3.85</c:v>
                </c:pt>
                <c:pt idx="217">
                  <c:v>3.85833</c:v>
                </c:pt>
                <c:pt idx="218">
                  <c:v>3.8666700000000001</c:v>
                </c:pt>
                <c:pt idx="219">
                  <c:v>3.875</c:v>
                </c:pt>
                <c:pt idx="220">
                  <c:v>3.8833299999999999</c:v>
                </c:pt>
                <c:pt idx="221">
                  <c:v>3.89167</c:v>
                </c:pt>
                <c:pt idx="222">
                  <c:v>3.9</c:v>
                </c:pt>
                <c:pt idx="223">
                  <c:v>3.9083299999999999</c:v>
                </c:pt>
                <c:pt idx="224">
                  <c:v>3.9166699999999999</c:v>
                </c:pt>
                <c:pt idx="225">
                  <c:v>3.9249999999999998</c:v>
                </c:pt>
                <c:pt idx="226">
                  <c:v>3.9333300000000002</c:v>
                </c:pt>
                <c:pt idx="227">
                  <c:v>3.9416699999999998</c:v>
                </c:pt>
                <c:pt idx="228">
                  <c:v>3.95</c:v>
                </c:pt>
                <c:pt idx="229">
                  <c:v>3.9583300000000001</c:v>
                </c:pt>
                <c:pt idx="230">
                  <c:v>3.9666700000000001</c:v>
                </c:pt>
                <c:pt idx="231">
                  <c:v>3.9750000000000001</c:v>
                </c:pt>
                <c:pt idx="232">
                  <c:v>3.98333</c:v>
                </c:pt>
                <c:pt idx="233">
                  <c:v>3.9916700000000001</c:v>
                </c:pt>
                <c:pt idx="234">
                  <c:v>4</c:v>
                </c:pt>
                <c:pt idx="235">
                  <c:v>4.0083299999999999</c:v>
                </c:pt>
                <c:pt idx="236">
                  <c:v>4.0166700000000004</c:v>
                </c:pt>
                <c:pt idx="237">
                  <c:v>4.0250000000000004</c:v>
                </c:pt>
                <c:pt idx="238">
                  <c:v>4.0333300000000003</c:v>
                </c:pt>
                <c:pt idx="239">
                  <c:v>4.0416699999999999</c:v>
                </c:pt>
                <c:pt idx="240">
                  <c:v>4.05</c:v>
                </c:pt>
                <c:pt idx="241">
                  <c:v>4.0583299999999998</c:v>
                </c:pt>
                <c:pt idx="242">
                  <c:v>4.0666700000000002</c:v>
                </c:pt>
                <c:pt idx="243">
                  <c:v>4.0750000000000002</c:v>
                </c:pt>
                <c:pt idx="244">
                  <c:v>4.0833300000000001</c:v>
                </c:pt>
                <c:pt idx="245">
                  <c:v>4.0916699999999997</c:v>
                </c:pt>
                <c:pt idx="246">
                  <c:v>4.0999999999999996</c:v>
                </c:pt>
                <c:pt idx="247">
                  <c:v>4.1083299999999996</c:v>
                </c:pt>
                <c:pt idx="248">
                  <c:v>4.1166700000000001</c:v>
                </c:pt>
                <c:pt idx="249">
                  <c:v>4.125</c:v>
                </c:pt>
                <c:pt idx="250">
                  <c:v>4.1333299999999999</c:v>
                </c:pt>
                <c:pt idx="251">
                  <c:v>4.1416700000000004</c:v>
                </c:pt>
                <c:pt idx="252">
                  <c:v>4.1500000000000004</c:v>
                </c:pt>
                <c:pt idx="253">
                  <c:v>4.1583300000000003</c:v>
                </c:pt>
                <c:pt idx="254">
                  <c:v>4.1666699999999999</c:v>
                </c:pt>
                <c:pt idx="255">
                  <c:v>4.1749999999999998</c:v>
                </c:pt>
                <c:pt idx="256">
                  <c:v>4.1833299999999998</c:v>
                </c:pt>
                <c:pt idx="257">
                  <c:v>4.1916700000000002</c:v>
                </c:pt>
                <c:pt idx="258">
                  <c:v>4.2</c:v>
                </c:pt>
                <c:pt idx="259">
                  <c:v>4.2083300000000001</c:v>
                </c:pt>
                <c:pt idx="260">
                  <c:v>4.2166699999999997</c:v>
                </c:pt>
                <c:pt idx="261">
                  <c:v>4.2249999999999996</c:v>
                </c:pt>
                <c:pt idx="262">
                  <c:v>4.2333299999999996</c:v>
                </c:pt>
                <c:pt idx="263">
                  <c:v>4.2416700000000001</c:v>
                </c:pt>
                <c:pt idx="264">
                  <c:v>4.25</c:v>
                </c:pt>
                <c:pt idx="265">
                  <c:v>4.2583299999999999</c:v>
                </c:pt>
                <c:pt idx="266">
                  <c:v>4.2666700000000004</c:v>
                </c:pt>
                <c:pt idx="267">
                  <c:v>4.2750000000000004</c:v>
                </c:pt>
                <c:pt idx="268">
                  <c:v>4.2833300000000003</c:v>
                </c:pt>
                <c:pt idx="269">
                  <c:v>4.2916699999999999</c:v>
                </c:pt>
                <c:pt idx="270">
                  <c:v>4.3</c:v>
                </c:pt>
                <c:pt idx="271">
                  <c:v>4.3083299999999998</c:v>
                </c:pt>
                <c:pt idx="272">
                  <c:v>4.3166700000000002</c:v>
                </c:pt>
                <c:pt idx="273">
                  <c:v>4.3250000000000002</c:v>
                </c:pt>
                <c:pt idx="274">
                  <c:v>4.3333300000000001</c:v>
                </c:pt>
                <c:pt idx="275">
                  <c:v>4.3416699999999997</c:v>
                </c:pt>
                <c:pt idx="276">
                  <c:v>4.3499999999999996</c:v>
                </c:pt>
                <c:pt idx="277">
                  <c:v>4.3583299999999996</c:v>
                </c:pt>
                <c:pt idx="278">
                  <c:v>4.3666700000000001</c:v>
                </c:pt>
                <c:pt idx="279">
                  <c:v>4.375</c:v>
                </c:pt>
                <c:pt idx="280">
                  <c:v>4.3833299999999999</c:v>
                </c:pt>
                <c:pt idx="281">
                  <c:v>4.3916700000000004</c:v>
                </c:pt>
                <c:pt idx="282">
                  <c:v>4.4000000000000004</c:v>
                </c:pt>
                <c:pt idx="283">
                  <c:v>4.4083300000000003</c:v>
                </c:pt>
                <c:pt idx="284">
                  <c:v>4.4166699999999999</c:v>
                </c:pt>
                <c:pt idx="285">
                  <c:v>4.4249999999999998</c:v>
                </c:pt>
                <c:pt idx="286">
                  <c:v>4.4333299999999998</c:v>
                </c:pt>
                <c:pt idx="287">
                  <c:v>4.4416700000000002</c:v>
                </c:pt>
                <c:pt idx="288">
                  <c:v>4.45</c:v>
                </c:pt>
                <c:pt idx="289">
                  <c:v>4.4583300000000001</c:v>
                </c:pt>
                <c:pt idx="290">
                  <c:v>4.4666699999999997</c:v>
                </c:pt>
                <c:pt idx="291">
                  <c:v>4.4749999999999996</c:v>
                </c:pt>
                <c:pt idx="292">
                  <c:v>4.4833299999999996</c:v>
                </c:pt>
                <c:pt idx="293">
                  <c:v>4.4916700000000001</c:v>
                </c:pt>
                <c:pt idx="294">
                  <c:v>4.5</c:v>
                </c:pt>
                <c:pt idx="295">
                  <c:v>4.5083299999999999</c:v>
                </c:pt>
                <c:pt idx="296">
                  <c:v>4.5166700000000004</c:v>
                </c:pt>
                <c:pt idx="297">
                  <c:v>4.5250000000000004</c:v>
                </c:pt>
                <c:pt idx="298">
                  <c:v>4.5333300000000003</c:v>
                </c:pt>
                <c:pt idx="299">
                  <c:v>4.5416699999999999</c:v>
                </c:pt>
                <c:pt idx="300">
                  <c:v>4.55</c:v>
                </c:pt>
                <c:pt idx="301">
                  <c:v>4.5583299999999998</c:v>
                </c:pt>
                <c:pt idx="302">
                  <c:v>4.5666700000000002</c:v>
                </c:pt>
                <c:pt idx="303">
                  <c:v>4.5750000000000002</c:v>
                </c:pt>
                <c:pt idx="304">
                  <c:v>4.5833300000000001</c:v>
                </c:pt>
                <c:pt idx="305">
                  <c:v>4.5916699999999997</c:v>
                </c:pt>
                <c:pt idx="306">
                  <c:v>4.5999999999999996</c:v>
                </c:pt>
                <c:pt idx="307">
                  <c:v>4.6083299999999996</c:v>
                </c:pt>
                <c:pt idx="308">
                  <c:v>4.6166700000000001</c:v>
                </c:pt>
                <c:pt idx="309">
                  <c:v>4.625</c:v>
                </c:pt>
                <c:pt idx="310">
                  <c:v>4.6333299999999999</c:v>
                </c:pt>
                <c:pt idx="311">
                  <c:v>4.6416700000000004</c:v>
                </c:pt>
                <c:pt idx="312">
                  <c:v>4.6500000000000004</c:v>
                </c:pt>
                <c:pt idx="313">
                  <c:v>4.6583300000000003</c:v>
                </c:pt>
                <c:pt idx="314">
                  <c:v>4.6666699999999999</c:v>
                </c:pt>
                <c:pt idx="315">
                  <c:v>4.6749999999999998</c:v>
                </c:pt>
                <c:pt idx="316">
                  <c:v>4.6833299999999998</c:v>
                </c:pt>
                <c:pt idx="317">
                  <c:v>4.6916700000000002</c:v>
                </c:pt>
                <c:pt idx="318">
                  <c:v>4.7</c:v>
                </c:pt>
                <c:pt idx="319">
                  <c:v>4.7083300000000001</c:v>
                </c:pt>
                <c:pt idx="320">
                  <c:v>4.7166699999999997</c:v>
                </c:pt>
                <c:pt idx="321">
                  <c:v>4.7249999999999996</c:v>
                </c:pt>
                <c:pt idx="322">
                  <c:v>4.7333299999999996</c:v>
                </c:pt>
                <c:pt idx="323">
                  <c:v>4.7416700000000001</c:v>
                </c:pt>
                <c:pt idx="324">
                  <c:v>4.75</c:v>
                </c:pt>
                <c:pt idx="325">
                  <c:v>4.7583299999999999</c:v>
                </c:pt>
                <c:pt idx="326">
                  <c:v>4.7666700000000004</c:v>
                </c:pt>
                <c:pt idx="327">
                  <c:v>4.7750000000000004</c:v>
                </c:pt>
                <c:pt idx="328">
                  <c:v>4.7833300000000003</c:v>
                </c:pt>
                <c:pt idx="329">
                  <c:v>4.7916699999999999</c:v>
                </c:pt>
                <c:pt idx="330">
                  <c:v>4.8</c:v>
                </c:pt>
                <c:pt idx="331">
                  <c:v>4.8083299999999998</c:v>
                </c:pt>
                <c:pt idx="332">
                  <c:v>4.8166700000000002</c:v>
                </c:pt>
                <c:pt idx="333">
                  <c:v>4.8250000000000002</c:v>
                </c:pt>
                <c:pt idx="334">
                  <c:v>4.8333300000000001</c:v>
                </c:pt>
                <c:pt idx="335">
                  <c:v>4.8416699999999997</c:v>
                </c:pt>
                <c:pt idx="336">
                  <c:v>4.8499999999999996</c:v>
                </c:pt>
                <c:pt idx="337">
                  <c:v>4.8583299999999996</c:v>
                </c:pt>
                <c:pt idx="338">
                  <c:v>4.8666700000000001</c:v>
                </c:pt>
                <c:pt idx="339">
                  <c:v>4.875</c:v>
                </c:pt>
                <c:pt idx="340">
                  <c:v>4.8833299999999999</c:v>
                </c:pt>
                <c:pt idx="341">
                  <c:v>4.8916700000000004</c:v>
                </c:pt>
                <c:pt idx="342">
                  <c:v>4.9000000000000004</c:v>
                </c:pt>
                <c:pt idx="343">
                  <c:v>4.9083300000000003</c:v>
                </c:pt>
                <c:pt idx="344">
                  <c:v>4.9166699999999999</c:v>
                </c:pt>
                <c:pt idx="345">
                  <c:v>4.9249999999999998</c:v>
                </c:pt>
                <c:pt idx="346">
                  <c:v>4.9333299999999998</c:v>
                </c:pt>
                <c:pt idx="347">
                  <c:v>4.9416700000000002</c:v>
                </c:pt>
                <c:pt idx="348">
                  <c:v>4.95</c:v>
                </c:pt>
                <c:pt idx="349">
                  <c:v>4.9583300000000001</c:v>
                </c:pt>
                <c:pt idx="350">
                  <c:v>4.9666699999999997</c:v>
                </c:pt>
                <c:pt idx="351">
                  <c:v>4.9749999999999996</c:v>
                </c:pt>
                <c:pt idx="352">
                  <c:v>4.9833299999999996</c:v>
                </c:pt>
                <c:pt idx="353">
                  <c:v>4.9916700000000001</c:v>
                </c:pt>
                <c:pt idx="354">
                  <c:v>5</c:v>
                </c:pt>
                <c:pt idx="355">
                  <c:v>5.0083299999999999</c:v>
                </c:pt>
                <c:pt idx="356">
                  <c:v>5.0166700000000004</c:v>
                </c:pt>
                <c:pt idx="357">
                  <c:v>5.0250000000000004</c:v>
                </c:pt>
                <c:pt idx="358">
                  <c:v>5.0333300000000003</c:v>
                </c:pt>
                <c:pt idx="359">
                  <c:v>5.0416699999999999</c:v>
                </c:pt>
                <c:pt idx="360">
                  <c:v>5.05</c:v>
                </c:pt>
                <c:pt idx="361">
                  <c:v>5.0583299999999998</c:v>
                </c:pt>
                <c:pt idx="362">
                  <c:v>5.0666700000000002</c:v>
                </c:pt>
                <c:pt idx="363">
                  <c:v>5.0750000000000002</c:v>
                </c:pt>
                <c:pt idx="364">
                  <c:v>5.0833300000000001</c:v>
                </c:pt>
                <c:pt idx="365">
                  <c:v>5.0916699999999997</c:v>
                </c:pt>
                <c:pt idx="366">
                  <c:v>5.0999999999999996</c:v>
                </c:pt>
                <c:pt idx="367">
                  <c:v>5.1083299999999996</c:v>
                </c:pt>
                <c:pt idx="368">
                  <c:v>5.1166700000000001</c:v>
                </c:pt>
                <c:pt idx="369">
                  <c:v>5.125</c:v>
                </c:pt>
                <c:pt idx="370">
                  <c:v>5.1333299999999999</c:v>
                </c:pt>
                <c:pt idx="371">
                  <c:v>5.1416700000000004</c:v>
                </c:pt>
                <c:pt idx="372">
                  <c:v>5.15</c:v>
                </c:pt>
                <c:pt idx="373">
                  <c:v>5.1583300000000003</c:v>
                </c:pt>
                <c:pt idx="374">
                  <c:v>5.1666699999999999</c:v>
                </c:pt>
                <c:pt idx="375">
                  <c:v>5.1749999999999998</c:v>
                </c:pt>
                <c:pt idx="376">
                  <c:v>5.1833299999999998</c:v>
                </c:pt>
                <c:pt idx="377">
                  <c:v>5.1916700000000002</c:v>
                </c:pt>
                <c:pt idx="378">
                  <c:v>5.2</c:v>
                </c:pt>
                <c:pt idx="379">
                  <c:v>5.2083300000000001</c:v>
                </c:pt>
                <c:pt idx="380">
                  <c:v>5.2166699999999997</c:v>
                </c:pt>
                <c:pt idx="381">
                  <c:v>5.2249999999999996</c:v>
                </c:pt>
                <c:pt idx="382">
                  <c:v>5.2333299999999996</c:v>
                </c:pt>
                <c:pt idx="383">
                  <c:v>5.2416700000000001</c:v>
                </c:pt>
                <c:pt idx="384">
                  <c:v>5.25</c:v>
                </c:pt>
                <c:pt idx="385">
                  <c:v>5.2583299999999999</c:v>
                </c:pt>
                <c:pt idx="386">
                  <c:v>5.2666700000000004</c:v>
                </c:pt>
                <c:pt idx="387">
                  <c:v>5.2750000000000004</c:v>
                </c:pt>
                <c:pt idx="388">
                  <c:v>5.2833300000000003</c:v>
                </c:pt>
                <c:pt idx="389">
                  <c:v>5.2916699999999999</c:v>
                </c:pt>
                <c:pt idx="390">
                  <c:v>5.3</c:v>
                </c:pt>
                <c:pt idx="391">
                  <c:v>5.3083299999999998</c:v>
                </c:pt>
                <c:pt idx="392">
                  <c:v>5.3166700000000002</c:v>
                </c:pt>
                <c:pt idx="393">
                  <c:v>5.3250000000000002</c:v>
                </c:pt>
                <c:pt idx="394">
                  <c:v>5.3333300000000001</c:v>
                </c:pt>
                <c:pt idx="395">
                  <c:v>5.3416699999999997</c:v>
                </c:pt>
                <c:pt idx="396">
                  <c:v>5.35</c:v>
                </c:pt>
                <c:pt idx="397">
                  <c:v>5.3583299999999996</c:v>
                </c:pt>
                <c:pt idx="398">
                  <c:v>5.3666700000000001</c:v>
                </c:pt>
                <c:pt idx="399">
                  <c:v>5.375</c:v>
                </c:pt>
                <c:pt idx="400">
                  <c:v>5.3833299999999999</c:v>
                </c:pt>
                <c:pt idx="401">
                  <c:v>5.3916700000000004</c:v>
                </c:pt>
                <c:pt idx="402">
                  <c:v>5.4</c:v>
                </c:pt>
                <c:pt idx="403">
                  <c:v>5.4083300000000003</c:v>
                </c:pt>
                <c:pt idx="404">
                  <c:v>5.4166699999999999</c:v>
                </c:pt>
                <c:pt idx="405">
                  <c:v>5.4249999999999998</c:v>
                </c:pt>
                <c:pt idx="406">
                  <c:v>5.4333299999999998</c:v>
                </c:pt>
                <c:pt idx="407">
                  <c:v>5.4416700000000002</c:v>
                </c:pt>
                <c:pt idx="408">
                  <c:v>5.45</c:v>
                </c:pt>
                <c:pt idx="409">
                  <c:v>5.4583300000000001</c:v>
                </c:pt>
                <c:pt idx="410">
                  <c:v>5.4666699999999997</c:v>
                </c:pt>
                <c:pt idx="411">
                  <c:v>5.4749999999999996</c:v>
                </c:pt>
                <c:pt idx="412">
                  <c:v>5.4833299999999996</c:v>
                </c:pt>
                <c:pt idx="413">
                  <c:v>5.4916700000000001</c:v>
                </c:pt>
                <c:pt idx="414">
                  <c:v>5.5</c:v>
                </c:pt>
                <c:pt idx="415">
                  <c:v>5.5083299999999999</c:v>
                </c:pt>
                <c:pt idx="416">
                  <c:v>5.5166700000000004</c:v>
                </c:pt>
                <c:pt idx="417">
                  <c:v>5.5250000000000004</c:v>
                </c:pt>
                <c:pt idx="418">
                  <c:v>5.5333300000000003</c:v>
                </c:pt>
                <c:pt idx="419">
                  <c:v>5.5416699999999999</c:v>
                </c:pt>
                <c:pt idx="420">
                  <c:v>5.55</c:v>
                </c:pt>
                <c:pt idx="421">
                  <c:v>5.5583299999999998</c:v>
                </c:pt>
                <c:pt idx="422">
                  <c:v>5.5666700000000002</c:v>
                </c:pt>
                <c:pt idx="423">
                  <c:v>5.5750000000000002</c:v>
                </c:pt>
                <c:pt idx="424">
                  <c:v>5.5833300000000001</c:v>
                </c:pt>
                <c:pt idx="425">
                  <c:v>5.5916699999999997</c:v>
                </c:pt>
                <c:pt idx="426">
                  <c:v>5.6</c:v>
                </c:pt>
                <c:pt idx="427">
                  <c:v>5.6083299999999996</c:v>
                </c:pt>
                <c:pt idx="428">
                  <c:v>5.6166700000000001</c:v>
                </c:pt>
                <c:pt idx="429">
                  <c:v>5.625</c:v>
                </c:pt>
                <c:pt idx="430">
                  <c:v>5.6333299999999999</c:v>
                </c:pt>
                <c:pt idx="431">
                  <c:v>5.6416700000000004</c:v>
                </c:pt>
                <c:pt idx="432">
                  <c:v>5.65</c:v>
                </c:pt>
                <c:pt idx="433">
                  <c:v>5.6583300000000003</c:v>
                </c:pt>
                <c:pt idx="434">
                  <c:v>5.6666699999999999</c:v>
                </c:pt>
                <c:pt idx="435">
                  <c:v>5.6749999999999998</c:v>
                </c:pt>
                <c:pt idx="436">
                  <c:v>5.6833299999999998</c:v>
                </c:pt>
                <c:pt idx="437">
                  <c:v>5.6916700000000002</c:v>
                </c:pt>
                <c:pt idx="438">
                  <c:v>5.7</c:v>
                </c:pt>
                <c:pt idx="439">
                  <c:v>5.7083300000000001</c:v>
                </c:pt>
                <c:pt idx="440">
                  <c:v>5.7166699999999997</c:v>
                </c:pt>
                <c:pt idx="441">
                  <c:v>5.7249999999999996</c:v>
                </c:pt>
                <c:pt idx="442">
                  <c:v>5.7333299999999996</c:v>
                </c:pt>
                <c:pt idx="443">
                  <c:v>5.7416700000000001</c:v>
                </c:pt>
                <c:pt idx="444">
                  <c:v>5.75</c:v>
                </c:pt>
                <c:pt idx="445">
                  <c:v>5.7583299999999999</c:v>
                </c:pt>
                <c:pt idx="446">
                  <c:v>5.7666700000000004</c:v>
                </c:pt>
                <c:pt idx="447">
                  <c:v>5.7750000000000004</c:v>
                </c:pt>
                <c:pt idx="448">
                  <c:v>5.7833300000000003</c:v>
                </c:pt>
                <c:pt idx="449">
                  <c:v>5.7916699999999999</c:v>
                </c:pt>
                <c:pt idx="450">
                  <c:v>5.8</c:v>
                </c:pt>
                <c:pt idx="451">
                  <c:v>5.8083299999999998</c:v>
                </c:pt>
                <c:pt idx="452">
                  <c:v>5.8166700000000002</c:v>
                </c:pt>
                <c:pt idx="453">
                  <c:v>5.8250000000000002</c:v>
                </c:pt>
                <c:pt idx="454">
                  <c:v>5.8333300000000001</c:v>
                </c:pt>
                <c:pt idx="455">
                  <c:v>5.8416699999999997</c:v>
                </c:pt>
                <c:pt idx="456">
                  <c:v>5.85</c:v>
                </c:pt>
                <c:pt idx="457">
                  <c:v>5.8583299999999996</c:v>
                </c:pt>
                <c:pt idx="458">
                  <c:v>5.8666700000000001</c:v>
                </c:pt>
                <c:pt idx="459">
                  <c:v>5.875</c:v>
                </c:pt>
                <c:pt idx="460">
                  <c:v>5.8833299999999999</c:v>
                </c:pt>
                <c:pt idx="461">
                  <c:v>5.8916700000000004</c:v>
                </c:pt>
                <c:pt idx="462">
                  <c:v>5.9</c:v>
                </c:pt>
                <c:pt idx="463">
                  <c:v>5.9083300000000003</c:v>
                </c:pt>
                <c:pt idx="464">
                  <c:v>5.9166699999999999</c:v>
                </c:pt>
                <c:pt idx="465">
                  <c:v>5.9249999999999998</c:v>
                </c:pt>
                <c:pt idx="466">
                  <c:v>5.9333299999999998</c:v>
                </c:pt>
                <c:pt idx="467">
                  <c:v>5.9416700000000002</c:v>
                </c:pt>
                <c:pt idx="468">
                  <c:v>5.95</c:v>
                </c:pt>
                <c:pt idx="469">
                  <c:v>5.9583300000000001</c:v>
                </c:pt>
                <c:pt idx="470">
                  <c:v>5.9666699999999997</c:v>
                </c:pt>
                <c:pt idx="471">
                  <c:v>5.9749999999999996</c:v>
                </c:pt>
                <c:pt idx="472">
                  <c:v>5.9833299999999996</c:v>
                </c:pt>
                <c:pt idx="473">
                  <c:v>5.9916700000000001</c:v>
                </c:pt>
                <c:pt idx="474">
                  <c:v>6</c:v>
                </c:pt>
              </c:numCache>
            </c:numRef>
          </c:xVal>
          <c:yVal>
            <c:numRef>
              <c:f>'grafico zoom'!$T$2:$T$476</c:f>
              <c:numCache>
                <c:formatCode>General</c:formatCode>
                <c:ptCount val="475"/>
                <c:pt idx="0">
                  <c:v>-18</c:v>
                </c:pt>
                <c:pt idx="1">
                  <c:v>-18</c:v>
                </c:pt>
                <c:pt idx="2">
                  <c:v>-18</c:v>
                </c:pt>
                <c:pt idx="3">
                  <c:v>-17</c:v>
                </c:pt>
                <c:pt idx="4">
                  <c:v>-17</c:v>
                </c:pt>
                <c:pt idx="5">
                  <c:v>-17</c:v>
                </c:pt>
                <c:pt idx="6">
                  <c:v>-17</c:v>
                </c:pt>
                <c:pt idx="7">
                  <c:v>-18</c:v>
                </c:pt>
                <c:pt idx="8">
                  <c:v>-19</c:v>
                </c:pt>
                <c:pt idx="9">
                  <c:v>-20</c:v>
                </c:pt>
                <c:pt idx="10">
                  <c:v>-19</c:v>
                </c:pt>
                <c:pt idx="11">
                  <c:v>-19</c:v>
                </c:pt>
                <c:pt idx="12">
                  <c:v>-19</c:v>
                </c:pt>
                <c:pt idx="13">
                  <c:v>-19</c:v>
                </c:pt>
                <c:pt idx="14">
                  <c:v>-18</c:v>
                </c:pt>
                <c:pt idx="15">
                  <c:v>-17</c:v>
                </c:pt>
                <c:pt idx="16">
                  <c:v>-16</c:v>
                </c:pt>
                <c:pt idx="17">
                  <c:v>-16</c:v>
                </c:pt>
                <c:pt idx="18">
                  <c:v>-16</c:v>
                </c:pt>
                <c:pt idx="19">
                  <c:v>-17</c:v>
                </c:pt>
                <c:pt idx="20">
                  <c:v>-17</c:v>
                </c:pt>
                <c:pt idx="21">
                  <c:v>-17</c:v>
                </c:pt>
                <c:pt idx="22">
                  <c:v>-18</c:v>
                </c:pt>
                <c:pt idx="23">
                  <c:v>-18</c:v>
                </c:pt>
                <c:pt idx="24">
                  <c:v>-18</c:v>
                </c:pt>
                <c:pt idx="25">
                  <c:v>-18</c:v>
                </c:pt>
                <c:pt idx="26">
                  <c:v>-18</c:v>
                </c:pt>
                <c:pt idx="27">
                  <c:v>-18</c:v>
                </c:pt>
                <c:pt idx="28">
                  <c:v>-18</c:v>
                </c:pt>
                <c:pt idx="29">
                  <c:v>-17</c:v>
                </c:pt>
                <c:pt idx="30">
                  <c:v>-17</c:v>
                </c:pt>
                <c:pt idx="31">
                  <c:v>-16</c:v>
                </c:pt>
                <c:pt idx="32">
                  <c:v>-15</c:v>
                </c:pt>
                <c:pt idx="33">
                  <c:v>-14</c:v>
                </c:pt>
                <c:pt idx="34">
                  <c:v>-13</c:v>
                </c:pt>
                <c:pt idx="35">
                  <c:v>-13</c:v>
                </c:pt>
                <c:pt idx="36">
                  <c:v>-13</c:v>
                </c:pt>
                <c:pt idx="37">
                  <c:v>-13</c:v>
                </c:pt>
                <c:pt idx="38">
                  <c:v>-14</c:v>
                </c:pt>
                <c:pt idx="39">
                  <c:v>-14</c:v>
                </c:pt>
                <c:pt idx="40">
                  <c:v>-13</c:v>
                </c:pt>
                <c:pt idx="41">
                  <c:v>-12</c:v>
                </c:pt>
                <c:pt idx="42">
                  <c:v>-12</c:v>
                </c:pt>
                <c:pt idx="43">
                  <c:v>-12</c:v>
                </c:pt>
                <c:pt idx="44">
                  <c:v>-12</c:v>
                </c:pt>
                <c:pt idx="45">
                  <c:v>-12</c:v>
                </c:pt>
                <c:pt idx="46">
                  <c:v>-12</c:v>
                </c:pt>
                <c:pt idx="47">
                  <c:v>-11</c:v>
                </c:pt>
                <c:pt idx="48">
                  <c:v>-11</c:v>
                </c:pt>
                <c:pt idx="49">
                  <c:v>-11</c:v>
                </c:pt>
                <c:pt idx="50">
                  <c:v>-11</c:v>
                </c:pt>
                <c:pt idx="51">
                  <c:v>-10</c:v>
                </c:pt>
                <c:pt idx="52">
                  <c:v>-9</c:v>
                </c:pt>
                <c:pt idx="53">
                  <c:v>-9</c:v>
                </c:pt>
                <c:pt idx="54">
                  <c:v>-9</c:v>
                </c:pt>
                <c:pt idx="55">
                  <c:v>-9</c:v>
                </c:pt>
                <c:pt idx="56">
                  <c:v>-8</c:v>
                </c:pt>
                <c:pt idx="57">
                  <c:v>-8</c:v>
                </c:pt>
                <c:pt idx="58">
                  <c:v>-6</c:v>
                </c:pt>
                <c:pt idx="59">
                  <c:v>-5</c:v>
                </c:pt>
                <c:pt idx="60">
                  <c:v>-3</c:v>
                </c:pt>
                <c:pt idx="61">
                  <c:v>-2</c:v>
                </c:pt>
                <c:pt idx="62">
                  <c:v>1</c:v>
                </c:pt>
                <c:pt idx="63">
                  <c:v>3</c:v>
                </c:pt>
                <c:pt idx="64">
                  <c:v>5</c:v>
                </c:pt>
                <c:pt idx="65">
                  <c:v>7</c:v>
                </c:pt>
                <c:pt idx="66">
                  <c:v>9</c:v>
                </c:pt>
                <c:pt idx="67">
                  <c:v>11</c:v>
                </c:pt>
                <c:pt idx="68">
                  <c:v>12</c:v>
                </c:pt>
                <c:pt idx="69">
                  <c:v>13</c:v>
                </c:pt>
                <c:pt idx="70">
                  <c:v>13</c:v>
                </c:pt>
                <c:pt idx="71">
                  <c:v>12</c:v>
                </c:pt>
                <c:pt idx="72">
                  <c:v>10</c:v>
                </c:pt>
                <c:pt idx="73">
                  <c:v>9</c:v>
                </c:pt>
                <c:pt idx="74">
                  <c:v>7</c:v>
                </c:pt>
                <c:pt idx="75">
                  <c:v>6</c:v>
                </c:pt>
                <c:pt idx="76">
                  <c:v>5</c:v>
                </c:pt>
                <c:pt idx="77">
                  <c:v>4</c:v>
                </c:pt>
                <c:pt idx="78">
                  <c:v>4</c:v>
                </c:pt>
                <c:pt idx="79">
                  <c:v>3</c:v>
                </c:pt>
                <c:pt idx="80">
                  <c:v>3</c:v>
                </c:pt>
                <c:pt idx="81">
                  <c:v>3</c:v>
                </c:pt>
                <c:pt idx="82">
                  <c:v>3</c:v>
                </c:pt>
                <c:pt idx="83">
                  <c:v>3</c:v>
                </c:pt>
                <c:pt idx="84">
                  <c:v>3</c:v>
                </c:pt>
                <c:pt idx="85">
                  <c:v>3</c:v>
                </c:pt>
                <c:pt idx="86">
                  <c:v>3</c:v>
                </c:pt>
                <c:pt idx="87">
                  <c:v>3</c:v>
                </c:pt>
                <c:pt idx="88">
                  <c:v>3</c:v>
                </c:pt>
                <c:pt idx="89">
                  <c:v>2</c:v>
                </c:pt>
                <c:pt idx="90">
                  <c:v>1</c:v>
                </c:pt>
                <c:pt idx="91">
                  <c:v>0</c:v>
                </c:pt>
                <c:pt idx="92">
                  <c:v>-1</c:v>
                </c:pt>
                <c:pt idx="93">
                  <c:v>-2</c:v>
                </c:pt>
                <c:pt idx="94">
                  <c:v>-2</c:v>
                </c:pt>
                <c:pt idx="95">
                  <c:v>-2</c:v>
                </c:pt>
                <c:pt idx="96">
                  <c:v>-2</c:v>
                </c:pt>
                <c:pt idx="97">
                  <c:v>-2</c:v>
                </c:pt>
                <c:pt idx="98">
                  <c:v>-3</c:v>
                </c:pt>
                <c:pt idx="99">
                  <c:v>-3</c:v>
                </c:pt>
                <c:pt idx="100">
                  <c:v>-3</c:v>
                </c:pt>
                <c:pt idx="101">
                  <c:v>-3</c:v>
                </c:pt>
                <c:pt idx="102">
                  <c:v>-3</c:v>
                </c:pt>
                <c:pt idx="103">
                  <c:v>-2</c:v>
                </c:pt>
                <c:pt idx="104">
                  <c:v>-1</c:v>
                </c:pt>
                <c:pt idx="105">
                  <c:v>0</c:v>
                </c:pt>
                <c:pt idx="106">
                  <c:v>1</c:v>
                </c:pt>
                <c:pt idx="107">
                  <c:v>3</c:v>
                </c:pt>
                <c:pt idx="108">
                  <c:v>5</c:v>
                </c:pt>
                <c:pt idx="109">
                  <c:v>7</c:v>
                </c:pt>
                <c:pt idx="110">
                  <c:v>8</c:v>
                </c:pt>
                <c:pt idx="111">
                  <c:v>9</c:v>
                </c:pt>
                <c:pt idx="112">
                  <c:v>10</c:v>
                </c:pt>
                <c:pt idx="113">
                  <c:v>11</c:v>
                </c:pt>
                <c:pt idx="114">
                  <c:v>12</c:v>
                </c:pt>
                <c:pt idx="115">
                  <c:v>13</c:v>
                </c:pt>
                <c:pt idx="116">
                  <c:v>14</c:v>
                </c:pt>
                <c:pt idx="117">
                  <c:v>15</c:v>
                </c:pt>
                <c:pt idx="118">
                  <c:v>15</c:v>
                </c:pt>
                <c:pt idx="119">
                  <c:v>15</c:v>
                </c:pt>
                <c:pt idx="120">
                  <c:v>15</c:v>
                </c:pt>
                <c:pt idx="121">
                  <c:v>15</c:v>
                </c:pt>
                <c:pt idx="122">
                  <c:v>16</c:v>
                </c:pt>
                <c:pt idx="123">
                  <c:v>16</c:v>
                </c:pt>
                <c:pt idx="124">
                  <c:v>17</c:v>
                </c:pt>
                <c:pt idx="125">
                  <c:v>17</c:v>
                </c:pt>
                <c:pt idx="126">
                  <c:v>18</c:v>
                </c:pt>
                <c:pt idx="127">
                  <c:v>19</c:v>
                </c:pt>
                <c:pt idx="128">
                  <c:v>20</c:v>
                </c:pt>
                <c:pt idx="129">
                  <c:v>21</c:v>
                </c:pt>
                <c:pt idx="130">
                  <c:v>23</c:v>
                </c:pt>
                <c:pt idx="131">
                  <c:v>25</c:v>
                </c:pt>
                <c:pt idx="132">
                  <c:v>27</c:v>
                </c:pt>
                <c:pt idx="133">
                  <c:v>30</c:v>
                </c:pt>
                <c:pt idx="134">
                  <c:v>34</c:v>
                </c:pt>
                <c:pt idx="135">
                  <c:v>39</c:v>
                </c:pt>
                <c:pt idx="136">
                  <c:v>45</c:v>
                </c:pt>
                <c:pt idx="137">
                  <c:v>55</c:v>
                </c:pt>
                <c:pt idx="138">
                  <c:v>67</c:v>
                </c:pt>
                <c:pt idx="139">
                  <c:v>82</c:v>
                </c:pt>
                <c:pt idx="140">
                  <c:v>102</c:v>
                </c:pt>
                <c:pt idx="141">
                  <c:v>128</c:v>
                </c:pt>
                <c:pt idx="142">
                  <c:v>163</c:v>
                </c:pt>
                <c:pt idx="143">
                  <c:v>211</c:v>
                </c:pt>
                <c:pt idx="144">
                  <c:v>278</c:v>
                </c:pt>
                <c:pt idx="145">
                  <c:v>371</c:v>
                </c:pt>
                <c:pt idx="146">
                  <c:v>498</c:v>
                </c:pt>
                <c:pt idx="147">
                  <c:v>670</c:v>
                </c:pt>
                <c:pt idx="148">
                  <c:v>896</c:v>
                </c:pt>
                <c:pt idx="149">
                  <c:v>1183</c:v>
                </c:pt>
                <c:pt idx="150">
                  <c:v>1538</c:v>
                </c:pt>
                <c:pt idx="151">
                  <c:v>1960</c:v>
                </c:pt>
                <c:pt idx="152">
                  <c:v>2444</c:v>
                </c:pt>
                <c:pt idx="153">
                  <c:v>2980</c:v>
                </c:pt>
                <c:pt idx="154">
                  <c:v>3556</c:v>
                </c:pt>
                <c:pt idx="155">
                  <c:v>4155</c:v>
                </c:pt>
                <c:pt idx="156">
                  <c:v>4762</c:v>
                </c:pt>
                <c:pt idx="157">
                  <c:v>5359</c:v>
                </c:pt>
                <c:pt idx="158">
                  <c:v>5933</c:v>
                </c:pt>
                <c:pt idx="159">
                  <c:v>6470</c:v>
                </c:pt>
                <c:pt idx="160">
                  <c:v>6958</c:v>
                </c:pt>
                <c:pt idx="161">
                  <c:v>7392</c:v>
                </c:pt>
                <c:pt idx="162">
                  <c:v>7766</c:v>
                </c:pt>
                <c:pt idx="163">
                  <c:v>8080</c:v>
                </c:pt>
                <c:pt idx="164">
                  <c:v>8332</c:v>
                </c:pt>
                <c:pt idx="165">
                  <c:v>8525</c:v>
                </c:pt>
                <c:pt idx="166">
                  <c:v>8662</c:v>
                </c:pt>
                <c:pt idx="167">
                  <c:v>8749</c:v>
                </c:pt>
                <c:pt idx="168">
                  <c:v>8788</c:v>
                </c:pt>
                <c:pt idx="169">
                  <c:v>8785</c:v>
                </c:pt>
                <c:pt idx="170">
                  <c:v>8745</c:v>
                </c:pt>
                <c:pt idx="171">
                  <c:v>8674</c:v>
                </c:pt>
                <c:pt idx="172">
                  <c:v>8575</c:v>
                </c:pt>
                <c:pt idx="173">
                  <c:v>8455</c:v>
                </c:pt>
                <c:pt idx="174">
                  <c:v>8316</c:v>
                </c:pt>
                <c:pt idx="175">
                  <c:v>8164</c:v>
                </c:pt>
                <c:pt idx="176">
                  <c:v>8001</c:v>
                </c:pt>
                <c:pt idx="177">
                  <c:v>7830</c:v>
                </c:pt>
                <c:pt idx="178">
                  <c:v>7654</c:v>
                </c:pt>
                <c:pt idx="179">
                  <c:v>7474</c:v>
                </c:pt>
                <c:pt idx="180">
                  <c:v>7292</c:v>
                </c:pt>
                <c:pt idx="181">
                  <c:v>7109</c:v>
                </c:pt>
                <c:pt idx="182">
                  <c:v>6929</c:v>
                </c:pt>
                <c:pt idx="183">
                  <c:v>6752</c:v>
                </c:pt>
                <c:pt idx="184">
                  <c:v>6577</c:v>
                </c:pt>
                <c:pt idx="185">
                  <c:v>6406</c:v>
                </c:pt>
                <c:pt idx="186">
                  <c:v>6238</c:v>
                </c:pt>
                <c:pt idx="187">
                  <c:v>6074</c:v>
                </c:pt>
                <c:pt idx="188">
                  <c:v>5913</c:v>
                </c:pt>
                <c:pt idx="189">
                  <c:v>5755</c:v>
                </c:pt>
                <c:pt idx="190">
                  <c:v>5601</c:v>
                </c:pt>
                <c:pt idx="191">
                  <c:v>5449</c:v>
                </c:pt>
                <c:pt idx="192">
                  <c:v>5301</c:v>
                </c:pt>
                <c:pt idx="193">
                  <c:v>5155</c:v>
                </c:pt>
                <c:pt idx="194">
                  <c:v>5013</c:v>
                </c:pt>
                <c:pt idx="195">
                  <c:v>4873</c:v>
                </c:pt>
                <c:pt idx="196">
                  <c:v>4737</c:v>
                </c:pt>
                <c:pt idx="197">
                  <c:v>4604</c:v>
                </c:pt>
                <c:pt idx="198">
                  <c:v>4472</c:v>
                </c:pt>
                <c:pt idx="199">
                  <c:v>4342</c:v>
                </c:pt>
                <c:pt idx="200">
                  <c:v>4214</c:v>
                </c:pt>
                <c:pt idx="201">
                  <c:v>4089</c:v>
                </c:pt>
                <c:pt idx="202">
                  <c:v>3967</c:v>
                </c:pt>
                <c:pt idx="203">
                  <c:v>3846</c:v>
                </c:pt>
                <c:pt idx="204">
                  <c:v>3727</c:v>
                </c:pt>
                <c:pt idx="205">
                  <c:v>3610</c:v>
                </c:pt>
                <c:pt idx="206">
                  <c:v>3496</c:v>
                </c:pt>
                <c:pt idx="207">
                  <c:v>3383</c:v>
                </c:pt>
                <c:pt idx="208">
                  <c:v>3272</c:v>
                </c:pt>
                <c:pt idx="209">
                  <c:v>3163</c:v>
                </c:pt>
                <c:pt idx="210">
                  <c:v>3057</c:v>
                </c:pt>
                <c:pt idx="211">
                  <c:v>2953</c:v>
                </c:pt>
                <c:pt idx="212">
                  <c:v>2851</c:v>
                </c:pt>
                <c:pt idx="213">
                  <c:v>2751</c:v>
                </c:pt>
                <c:pt idx="214">
                  <c:v>2654</c:v>
                </c:pt>
                <c:pt idx="215">
                  <c:v>2559</c:v>
                </c:pt>
                <c:pt idx="216">
                  <c:v>2465</c:v>
                </c:pt>
                <c:pt idx="217">
                  <c:v>2374</c:v>
                </c:pt>
                <c:pt idx="218">
                  <c:v>2286</c:v>
                </c:pt>
                <c:pt idx="219">
                  <c:v>2200</c:v>
                </c:pt>
                <c:pt idx="220">
                  <c:v>2117</c:v>
                </c:pt>
                <c:pt idx="221">
                  <c:v>2036</c:v>
                </c:pt>
                <c:pt idx="222">
                  <c:v>1958</c:v>
                </c:pt>
                <c:pt idx="223">
                  <c:v>1883</c:v>
                </c:pt>
                <c:pt idx="224">
                  <c:v>1810</c:v>
                </c:pt>
                <c:pt idx="225">
                  <c:v>1740</c:v>
                </c:pt>
                <c:pt idx="226">
                  <c:v>1672</c:v>
                </c:pt>
                <c:pt idx="227">
                  <c:v>1607</c:v>
                </c:pt>
                <c:pt idx="228">
                  <c:v>1544</c:v>
                </c:pt>
                <c:pt idx="229">
                  <c:v>1484</c:v>
                </c:pt>
                <c:pt idx="230">
                  <c:v>1426</c:v>
                </c:pt>
                <c:pt idx="231">
                  <c:v>1370</c:v>
                </c:pt>
                <c:pt idx="232">
                  <c:v>1316</c:v>
                </c:pt>
                <c:pt idx="233">
                  <c:v>1265</c:v>
                </c:pt>
                <c:pt idx="234">
                  <c:v>1216</c:v>
                </c:pt>
                <c:pt idx="235">
                  <c:v>1169</c:v>
                </c:pt>
                <c:pt idx="236">
                  <c:v>1125</c:v>
                </c:pt>
                <c:pt idx="237">
                  <c:v>1082</c:v>
                </c:pt>
                <c:pt idx="238">
                  <c:v>1042</c:v>
                </c:pt>
                <c:pt idx="239">
                  <c:v>1003</c:v>
                </c:pt>
                <c:pt idx="240">
                  <c:v>965</c:v>
                </c:pt>
                <c:pt idx="241">
                  <c:v>928</c:v>
                </c:pt>
                <c:pt idx="242">
                  <c:v>894</c:v>
                </c:pt>
                <c:pt idx="243">
                  <c:v>861</c:v>
                </c:pt>
                <c:pt idx="244">
                  <c:v>829</c:v>
                </c:pt>
                <c:pt idx="245">
                  <c:v>799</c:v>
                </c:pt>
                <c:pt idx="246">
                  <c:v>770</c:v>
                </c:pt>
                <c:pt idx="247">
                  <c:v>742</c:v>
                </c:pt>
                <c:pt idx="248">
                  <c:v>715</c:v>
                </c:pt>
                <c:pt idx="249">
                  <c:v>689</c:v>
                </c:pt>
                <c:pt idx="250">
                  <c:v>664</c:v>
                </c:pt>
                <c:pt idx="251">
                  <c:v>640</c:v>
                </c:pt>
                <c:pt idx="252">
                  <c:v>617</c:v>
                </c:pt>
                <c:pt idx="253">
                  <c:v>595</c:v>
                </c:pt>
                <c:pt idx="254">
                  <c:v>573</c:v>
                </c:pt>
                <c:pt idx="255">
                  <c:v>551</c:v>
                </c:pt>
                <c:pt idx="256">
                  <c:v>531</c:v>
                </c:pt>
                <c:pt idx="257">
                  <c:v>511</c:v>
                </c:pt>
                <c:pt idx="258">
                  <c:v>493</c:v>
                </c:pt>
                <c:pt idx="259">
                  <c:v>475</c:v>
                </c:pt>
                <c:pt idx="260">
                  <c:v>458</c:v>
                </c:pt>
                <c:pt idx="261">
                  <c:v>442</c:v>
                </c:pt>
                <c:pt idx="262">
                  <c:v>428</c:v>
                </c:pt>
                <c:pt idx="263">
                  <c:v>414</c:v>
                </c:pt>
                <c:pt idx="264">
                  <c:v>402</c:v>
                </c:pt>
                <c:pt idx="265">
                  <c:v>391</c:v>
                </c:pt>
                <c:pt idx="266">
                  <c:v>382</c:v>
                </c:pt>
                <c:pt idx="267">
                  <c:v>374</c:v>
                </c:pt>
                <c:pt idx="268">
                  <c:v>367</c:v>
                </c:pt>
                <c:pt idx="269">
                  <c:v>361</c:v>
                </c:pt>
                <c:pt idx="270">
                  <c:v>357</c:v>
                </c:pt>
                <c:pt idx="271">
                  <c:v>356</c:v>
                </c:pt>
                <c:pt idx="272">
                  <c:v>358</c:v>
                </c:pt>
                <c:pt idx="273">
                  <c:v>362</c:v>
                </c:pt>
                <c:pt idx="274">
                  <c:v>369</c:v>
                </c:pt>
                <c:pt idx="275">
                  <c:v>378</c:v>
                </c:pt>
                <c:pt idx="276">
                  <c:v>390</c:v>
                </c:pt>
                <c:pt idx="277">
                  <c:v>405</c:v>
                </c:pt>
                <c:pt idx="278">
                  <c:v>424</c:v>
                </c:pt>
                <c:pt idx="279">
                  <c:v>446</c:v>
                </c:pt>
                <c:pt idx="280">
                  <c:v>472</c:v>
                </c:pt>
                <c:pt idx="281">
                  <c:v>502</c:v>
                </c:pt>
                <c:pt idx="282">
                  <c:v>535</c:v>
                </c:pt>
                <c:pt idx="283">
                  <c:v>572</c:v>
                </c:pt>
                <c:pt idx="284">
                  <c:v>613</c:v>
                </c:pt>
                <c:pt idx="285">
                  <c:v>657</c:v>
                </c:pt>
                <c:pt idx="286">
                  <c:v>704</c:v>
                </c:pt>
                <c:pt idx="287">
                  <c:v>755</c:v>
                </c:pt>
                <c:pt idx="288">
                  <c:v>809</c:v>
                </c:pt>
                <c:pt idx="289">
                  <c:v>866</c:v>
                </c:pt>
                <c:pt idx="290">
                  <c:v>925</c:v>
                </c:pt>
                <c:pt idx="291">
                  <c:v>986</c:v>
                </c:pt>
                <c:pt idx="292">
                  <c:v>1048</c:v>
                </c:pt>
                <c:pt idx="293">
                  <c:v>1111</c:v>
                </c:pt>
                <c:pt idx="294">
                  <c:v>1174</c:v>
                </c:pt>
                <c:pt idx="295">
                  <c:v>1238</c:v>
                </c:pt>
                <c:pt idx="296">
                  <c:v>1301</c:v>
                </c:pt>
                <c:pt idx="297">
                  <c:v>1362</c:v>
                </c:pt>
                <c:pt idx="298">
                  <c:v>1420</c:v>
                </c:pt>
                <c:pt idx="299">
                  <c:v>1476</c:v>
                </c:pt>
                <c:pt idx="300">
                  <c:v>1528</c:v>
                </c:pt>
                <c:pt idx="301">
                  <c:v>1575</c:v>
                </c:pt>
                <c:pt idx="302">
                  <c:v>1618</c:v>
                </c:pt>
                <c:pt idx="303">
                  <c:v>1657</c:v>
                </c:pt>
                <c:pt idx="304">
                  <c:v>1689</c:v>
                </c:pt>
                <c:pt idx="305">
                  <c:v>1716</c:v>
                </c:pt>
                <c:pt idx="306">
                  <c:v>1736</c:v>
                </c:pt>
                <c:pt idx="307">
                  <c:v>1751</c:v>
                </c:pt>
                <c:pt idx="308">
                  <c:v>1758</c:v>
                </c:pt>
                <c:pt idx="309">
                  <c:v>1759</c:v>
                </c:pt>
                <c:pt idx="310">
                  <c:v>1754</c:v>
                </c:pt>
                <c:pt idx="311">
                  <c:v>1742</c:v>
                </c:pt>
                <c:pt idx="312">
                  <c:v>1723</c:v>
                </c:pt>
                <c:pt idx="313">
                  <c:v>1699</c:v>
                </c:pt>
                <c:pt idx="314">
                  <c:v>1669</c:v>
                </c:pt>
                <c:pt idx="315">
                  <c:v>1635</c:v>
                </c:pt>
                <c:pt idx="316">
                  <c:v>1595</c:v>
                </c:pt>
                <c:pt idx="317">
                  <c:v>1552</c:v>
                </c:pt>
                <c:pt idx="318">
                  <c:v>1504</c:v>
                </c:pt>
                <c:pt idx="319">
                  <c:v>1454</c:v>
                </c:pt>
                <c:pt idx="320">
                  <c:v>1401</c:v>
                </c:pt>
                <c:pt idx="321">
                  <c:v>1345</c:v>
                </c:pt>
                <c:pt idx="322">
                  <c:v>1288</c:v>
                </c:pt>
                <c:pt idx="323">
                  <c:v>1229</c:v>
                </c:pt>
                <c:pt idx="324">
                  <c:v>1171</c:v>
                </c:pt>
                <c:pt idx="325">
                  <c:v>1112</c:v>
                </c:pt>
                <c:pt idx="326">
                  <c:v>1053</c:v>
                </c:pt>
                <c:pt idx="327">
                  <c:v>995</c:v>
                </c:pt>
                <c:pt idx="328">
                  <c:v>938</c:v>
                </c:pt>
                <c:pt idx="329">
                  <c:v>883</c:v>
                </c:pt>
                <c:pt idx="330">
                  <c:v>829</c:v>
                </c:pt>
                <c:pt idx="331">
                  <c:v>777</c:v>
                </c:pt>
                <c:pt idx="332">
                  <c:v>728</c:v>
                </c:pt>
                <c:pt idx="333">
                  <c:v>681</c:v>
                </c:pt>
                <c:pt idx="334">
                  <c:v>636</c:v>
                </c:pt>
                <c:pt idx="335">
                  <c:v>594</c:v>
                </c:pt>
                <c:pt idx="336">
                  <c:v>554</c:v>
                </c:pt>
                <c:pt idx="337">
                  <c:v>517</c:v>
                </c:pt>
                <c:pt idx="338">
                  <c:v>482</c:v>
                </c:pt>
                <c:pt idx="339">
                  <c:v>451</c:v>
                </c:pt>
                <c:pt idx="340">
                  <c:v>422</c:v>
                </c:pt>
                <c:pt idx="341">
                  <c:v>396</c:v>
                </c:pt>
                <c:pt idx="342">
                  <c:v>372</c:v>
                </c:pt>
                <c:pt idx="343">
                  <c:v>349</c:v>
                </c:pt>
                <c:pt idx="344">
                  <c:v>329</c:v>
                </c:pt>
                <c:pt idx="345">
                  <c:v>310</c:v>
                </c:pt>
                <c:pt idx="346">
                  <c:v>293</c:v>
                </c:pt>
                <c:pt idx="347">
                  <c:v>279</c:v>
                </c:pt>
                <c:pt idx="348">
                  <c:v>265</c:v>
                </c:pt>
                <c:pt idx="349">
                  <c:v>254</c:v>
                </c:pt>
                <c:pt idx="350">
                  <c:v>244</c:v>
                </c:pt>
                <c:pt idx="351">
                  <c:v>235</c:v>
                </c:pt>
                <c:pt idx="352">
                  <c:v>227</c:v>
                </c:pt>
                <c:pt idx="353">
                  <c:v>221</c:v>
                </c:pt>
                <c:pt idx="354">
                  <c:v>215</c:v>
                </c:pt>
                <c:pt idx="355">
                  <c:v>211</c:v>
                </c:pt>
                <c:pt idx="356">
                  <c:v>207</c:v>
                </c:pt>
                <c:pt idx="357">
                  <c:v>204</c:v>
                </c:pt>
                <c:pt idx="358">
                  <c:v>202</c:v>
                </c:pt>
                <c:pt idx="359">
                  <c:v>200</c:v>
                </c:pt>
                <c:pt idx="360">
                  <c:v>199</c:v>
                </c:pt>
                <c:pt idx="361">
                  <c:v>198</c:v>
                </c:pt>
                <c:pt idx="362">
                  <c:v>197</c:v>
                </c:pt>
                <c:pt idx="363">
                  <c:v>197</c:v>
                </c:pt>
                <c:pt idx="364">
                  <c:v>197</c:v>
                </c:pt>
                <c:pt idx="365">
                  <c:v>198</c:v>
                </c:pt>
                <c:pt idx="366">
                  <c:v>199</c:v>
                </c:pt>
                <c:pt idx="367">
                  <c:v>199</c:v>
                </c:pt>
                <c:pt idx="368">
                  <c:v>200</c:v>
                </c:pt>
                <c:pt idx="369">
                  <c:v>201</c:v>
                </c:pt>
                <c:pt idx="370">
                  <c:v>202</c:v>
                </c:pt>
                <c:pt idx="371">
                  <c:v>204</c:v>
                </c:pt>
                <c:pt idx="372">
                  <c:v>205</c:v>
                </c:pt>
                <c:pt idx="373">
                  <c:v>207</c:v>
                </c:pt>
                <c:pt idx="374">
                  <c:v>208</c:v>
                </c:pt>
                <c:pt idx="375">
                  <c:v>210</c:v>
                </c:pt>
                <c:pt idx="376">
                  <c:v>211</c:v>
                </c:pt>
                <c:pt idx="377">
                  <c:v>212</c:v>
                </c:pt>
                <c:pt idx="378">
                  <c:v>213</c:v>
                </c:pt>
                <c:pt idx="379">
                  <c:v>215</c:v>
                </c:pt>
                <c:pt idx="380">
                  <c:v>217</c:v>
                </c:pt>
                <c:pt idx="381">
                  <c:v>219</c:v>
                </c:pt>
                <c:pt idx="382">
                  <c:v>222</c:v>
                </c:pt>
                <c:pt idx="383">
                  <c:v>224</c:v>
                </c:pt>
                <c:pt idx="384">
                  <c:v>226</c:v>
                </c:pt>
                <c:pt idx="385">
                  <c:v>228</c:v>
                </c:pt>
                <c:pt idx="386">
                  <c:v>230</c:v>
                </c:pt>
                <c:pt idx="387">
                  <c:v>233</c:v>
                </c:pt>
                <c:pt idx="388">
                  <c:v>236</c:v>
                </c:pt>
                <c:pt idx="389">
                  <c:v>238</c:v>
                </c:pt>
                <c:pt idx="390">
                  <c:v>241</c:v>
                </c:pt>
                <c:pt idx="391">
                  <c:v>244</c:v>
                </c:pt>
                <c:pt idx="392">
                  <c:v>247</c:v>
                </c:pt>
                <c:pt idx="393">
                  <c:v>251</c:v>
                </c:pt>
                <c:pt idx="394">
                  <c:v>255</c:v>
                </c:pt>
                <c:pt idx="395">
                  <c:v>259</c:v>
                </c:pt>
                <c:pt idx="396">
                  <c:v>264</c:v>
                </c:pt>
                <c:pt idx="397">
                  <c:v>269</c:v>
                </c:pt>
                <c:pt idx="398">
                  <c:v>275</c:v>
                </c:pt>
                <c:pt idx="399">
                  <c:v>280</c:v>
                </c:pt>
                <c:pt idx="400">
                  <c:v>286</c:v>
                </c:pt>
                <c:pt idx="401">
                  <c:v>292</c:v>
                </c:pt>
                <c:pt idx="402">
                  <c:v>299</c:v>
                </c:pt>
                <c:pt idx="403">
                  <c:v>305</c:v>
                </c:pt>
                <c:pt idx="404">
                  <c:v>312</c:v>
                </c:pt>
                <c:pt idx="405">
                  <c:v>318</c:v>
                </c:pt>
                <c:pt idx="406">
                  <c:v>325</c:v>
                </c:pt>
                <c:pt idx="407">
                  <c:v>331</c:v>
                </c:pt>
                <c:pt idx="408">
                  <c:v>337</c:v>
                </c:pt>
                <c:pt idx="409">
                  <c:v>344</c:v>
                </c:pt>
                <c:pt idx="410">
                  <c:v>350</c:v>
                </c:pt>
                <c:pt idx="411">
                  <c:v>356</c:v>
                </c:pt>
                <c:pt idx="412">
                  <c:v>361</c:v>
                </c:pt>
                <c:pt idx="413">
                  <c:v>365</c:v>
                </c:pt>
                <c:pt idx="414">
                  <c:v>369</c:v>
                </c:pt>
                <c:pt idx="415">
                  <c:v>372</c:v>
                </c:pt>
                <c:pt idx="416">
                  <c:v>374</c:v>
                </c:pt>
                <c:pt idx="417">
                  <c:v>375</c:v>
                </c:pt>
                <c:pt idx="418">
                  <c:v>376</c:v>
                </c:pt>
                <c:pt idx="419">
                  <c:v>375</c:v>
                </c:pt>
                <c:pt idx="420">
                  <c:v>375</c:v>
                </c:pt>
                <c:pt idx="421">
                  <c:v>374</c:v>
                </c:pt>
                <c:pt idx="422">
                  <c:v>372</c:v>
                </c:pt>
                <c:pt idx="423">
                  <c:v>370</c:v>
                </c:pt>
                <c:pt idx="424">
                  <c:v>366</c:v>
                </c:pt>
                <c:pt idx="425">
                  <c:v>362</c:v>
                </c:pt>
                <c:pt idx="426">
                  <c:v>357</c:v>
                </c:pt>
                <c:pt idx="427">
                  <c:v>351</c:v>
                </c:pt>
                <c:pt idx="428">
                  <c:v>345</c:v>
                </c:pt>
                <c:pt idx="429">
                  <c:v>339</c:v>
                </c:pt>
                <c:pt idx="430">
                  <c:v>332</c:v>
                </c:pt>
                <c:pt idx="431">
                  <c:v>325</c:v>
                </c:pt>
                <c:pt idx="432">
                  <c:v>318</c:v>
                </c:pt>
                <c:pt idx="433">
                  <c:v>310</c:v>
                </c:pt>
                <c:pt idx="434">
                  <c:v>302</c:v>
                </c:pt>
                <c:pt idx="435">
                  <c:v>294</c:v>
                </c:pt>
                <c:pt idx="436">
                  <c:v>286</c:v>
                </c:pt>
                <c:pt idx="437">
                  <c:v>278</c:v>
                </c:pt>
                <c:pt idx="438">
                  <c:v>271</c:v>
                </c:pt>
                <c:pt idx="439">
                  <c:v>264</c:v>
                </c:pt>
                <c:pt idx="440">
                  <c:v>257</c:v>
                </c:pt>
                <c:pt idx="441">
                  <c:v>251</c:v>
                </c:pt>
                <c:pt idx="442">
                  <c:v>245</c:v>
                </c:pt>
                <c:pt idx="443">
                  <c:v>239</c:v>
                </c:pt>
                <c:pt idx="444">
                  <c:v>234</c:v>
                </c:pt>
                <c:pt idx="445">
                  <c:v>229</c:v>
                </c:pt>
                <c:pt idx="446">
                  <c:v>223</c:v>
                </c:pt>
                <c:pt idx="447">
                  <c:v>218</c:v>
                </c:pt>
                <c:pt idx="448">
                  <c:v>213</c:v>
                </c:pt>
                <c:pt idx="449">
                  <c:v>209</c:v>
                </c:pt>
                <c:pt idx="450">
                  <c:v>205</c:v>
                </c:pt>
                <c:pt idx="451">
                  <c:v>201</c:v>
                </c:pt>
                <c:pt idx="452">
                  <c:v>198</c:v>
                </c:pt>
                <c:pt idx="453">
                  <c:v>194</c:v>
                </c:pt>
                <c:pt idx="454">
                  <c:v>192</c:v>
                </c:pt>
                <c:pt idx="455">
                  <c:v>189</c:v>
                </c:pt>
                <c:pt idx="456">
                  <c:v>186</c:v>
                </c:pt>
                <c:pt idx="457">
                  <c:v>183</c:v>
                </c:pt>
                <c:pt idx="458">
                  <c:v>180</c:v>
                </c:pt>
                <c:pt idx="459">
                  <c:v>177</c:v>
                </c:pt>
                <c:pt idx="460">
                  <c:v>175</c:v>
                </c:pt>
                <c:pt idx="461">
                  <c:v>172</c:v>
                </c:pt>
                <c:pt idx="462">
                  <c:v>170</c:v>
                </c:pt>
                <c:pt idx="463">
                  <c:v>168</c:v>
                </c:pt>
                <c:pt idx="464">
                  <c:v>166</c:v>
                </c:pt>
                <c:pt idx="465">
                  <c:v>164</c:v>
                </c:pt>
                <c:pt idx="466">
                  <c:v>163</c:v>
                </c:pt>
                <c:pt idx="467">
                  <c:v>162</c:v>
                </c:pt>
                <c:pt idx="468">
                  <c:v>160</c:v>
                </c:pt>
                <c:pt idx="469">
                  <c:v>159</c:v>
                </c:pt>
                <c:pt idx="470">
                  <c:v>157</c:v>
                </c:pt>
                <c:pt idx="471">
                  <c:v>156</c:v>
                </c:pt>
                <c:pt idx="472">
                  <c:v>155</c:v>
                </c:pt>
                <c:pt idx="473">
                  <c:v>153</c:v>
                </c:pt>
                <c:pt idx="474">
                  <c:v>152</c:v>
                </c:pt>
              </c:numCache>
            </c:numRef>
          </c:yVal>
          <c:smooth val="0"/>
          <c:extLst>
            <c:ext xmlns:c16="http://schemas.microsoft.com/office/drawing/2014/chart" uri="{C3380CC4-5D6E-409C-BE32-E72D297353CC}">
              <c16:uniqueId val="{00000000-990F-B54C-BE89-5B7EA298F6F4}"/>
            </c:ext>
          </c:extLst>
        </c:ser>
        <c:ser>
          <c:idx val="0"/>
          <c:order val="3"/>
          <c:tx>
            <c:v>2h</c:v>
          </c:tx>
          <c:spPr>
            <a:ln w="28575" cap="rnd">
              <a:solidFill>
                <a:srgbClr val="00B050"/>
              </a:solidFill>
              <a:round/>
            </a:ln>
            <a:effectLst/>
          </c:spPr>
          <c:marker>
            <c:symbol val="none"/>
          </c:marker>
          <c:xVal>
            <c:numRef>
              <c:f>'grafico zoom'!$A$2:$A$476</c:f>
              <c:numCache>
                <c:formatCode>General</c:formatCode>
                <c:ptCount val="475"/>
                <c:pt idx="0">
                  <c:v>2.0499999999999998</c:v>
                </c:pt>
                <c:pt idx="1">
                  <c:v>2.0583300000000002</c:v>
                </c:pt>
                <c:pt idx="2">
                  <c:v>2.0666699999999998</c:v>
                </c:pt>
                <c:pt idx="3">
                  <c:v>2.0750000000000002</c:v>
                </c:pt>
                <c:pt idx="4">
                  <c:v>2.0833300000000001</c:v>
                </c:pt>
                <c:pt idx="5">
                  <c:v>2.0916700000000001</c:v>
                </c:pt>
                <c:pt idx="6">
                  <c:v>2.1</c:v>
                </c:pt>
                <c:pt idx="7">
                  <c:v>2.10833</c:v>
                </c:pt>
                <c:pt idx="8">
                  <c:v>2.1166700000000001</c:v>
                </c:pt>
                <c:pt idx="9">
                  <c:v>2.125</c:v>
                </c:pt>
                <c:pt idx="10">
                  <c:v>2.1333299999999999</c:v>
                </c:pt>
                <c:pt idx="11">
                  <c:v>2.14167</c:v>
                </c:pt>
                <c:pt idx="12">
                  <c:v>2.15</c:v>
                </c:pt>
                <c:pt idx="13">
                  <c:v>2.1583299999999999</c:v>
                </c:pt>
                <c:pt idx="14">
                  <c:v>2.1666699999999999</c:v>
                </c:pt>
                <c:pt idx="15">
                  <c:v>2.1749999999999998</c:v>
                </c:pt>
                <c:pt idx="16">
                  <c:v>2.1833300000000002</c:v>
                </c:pt>
                <c:pt idx="17">
                  <c:v>2.1916699999999998</c:v>
                </c:pt>
                <c:pt idx="18">
                  <c:v>2.2000000000000002</c:v>
                </c:pt>
                <c:pt idx="19">
                  <c:v>2.2083300000000001</c:v>
                </c:pt>
                <c:pt idx="20">
                  <c:v>2.2166700000000001</c:v>
                </c:pt>
                <c:pt idx="21">
                  <c:v>2.2250000000000001</c:v>
                </c:pt>
                <c:pt idx="22">
                  <c:v>2.23333</c:v>
                </c:pt>
                <c:pt idx="23">
                  <c:v>2.2416700000000001</c:v>
                </c:pt>
                <c:pt idx="24">
                  <c:v>2.25</c:v>
                </c:pt>
                <c:pt idx="25">
                  <c:v>2.2583299999999999</c:v>
                </c:pt>
                <c:pt idx="26">
                  <c:v>2.26667</c:v>
                </c:pt>
                <c:pt idx="27">
                  <c:v>2.2749999999999999</c:v>
                </c:pt>
                <c:pt idx="28">
                  <c:v>2.2833299999999999</c:v>
                </c:pt>
                <c:pt idx="29">
                  <c:v>2.2916699999999999</c:v>
                </c:pt>
                <c:pt idx="30">
                  <c:v>2.2999999999999998</c:v>
                </c:pt>
                <c:pt idx="31">
                  <c:v>2.3083300000000002</c:v>
                </c:pt>
                <c:pt idx="32">
                  <c:v>2.3166699999999998</c:v>
                </c:pt>
                <c:pt idx="33">
                  <c:v>2.3250000000000002</c:v>
                </c:pt>
                <c:pt idx="34">
                  <c:v>2.3333300000000001</c:v>
                </c:pt>
                <c:pt idx="35">
                  <c:v>2.3416700000000001</c:v>
                </c:pt>
                <c:pt idx="36">
                  <c:v>2.35</c:v>
                </c:pt>
                <c:pt idx="37">
                  <c:v>2.35833</c:v>
                </c:pt>
                <c:pt idx="38">
                  <c:v>2.3666700000000001</c:v>
                </c:pt>
                <c:pt idx="39">
                  <c:v>2.375</c:v>
                </c:pt>
                <c:pt idx="40">
                  <c:v>2.3833299999999999</c:v>
                </c:pt>
                <c:pt idx="41">
                  <c:v>2.39167</c:v>
                </c:pt>
                <c:pt idx="42">
                  <c:v>2.4</c:v>
                </c:pt>
                <c:pt idx="43">
                  <c:v>2.4083299999999999</c:v>
                </c:pt>
                <c:pt idx="44">
                  <c:v>2.4166699999999999</c:v>
                </c:pt>
                <c:pt idx="45">
                  <c:v>2.4249999999999998</c:v>
                </c:pt>
                <c:pt idx="46">
                  <c:v>2.4333300000000002</c:v>
                </c:pt>
                <c:pt idx="47">
                  <c:v>2.4416699999999998</c:v>
                </c:pt>
                <c:pt idx="48">
                  <c:v>2.4500000000000002</c:v>
                </c:pt>
                <c:pt idx="49">
                  <c:v>2.4583300000000001</c:v>
                </c:pt>
                <c:pt idx="50">
                  <c:v>2.4666700000000001</c:v>
                </c:pt>
                <c:pt idx="51">
                  <c:v>2.4750000000000001</c:v>
                </c:pt>
                <c:pt idx="52">
                  <c:v>2.48333</c:v>
                </c:pt>
                <c:pt idx="53">
                  <c:v>2.4916700000000001</c:v>
                </c:pt>
                <c:pt idx="54">
                  <c:v>2.5</c:v>
                </c:pt>
                <c:pt idx="55">
                  <c:v>2.5083299999999999</c:v>
                </c:pt>
                <c:pt idx="56">
                  <c:v>2.51667</c:v>
                </c:pt>
                <c:pt idx="57">
                  <c:v>2.5249999999999999</c:v>
                </c:pt>
                <c:pt idx="58">
                  <c:v>2.5333299999999999</c:v>
                </c:pt>
                <c:pt idx="59">
                  <c:v>2.5416699999999999</c:v>
                </c:pt>
                <c:pt idx="60">
                  <c:v>2.5499999999999998</c:v>
                </c:pt>
                <c:pt idx="61">
                  <c:v>2.5583300000000002</c:v>
                </c:pt>
                <c:pt idx="62">
                  <c:v>2.5666699999999998</c:v>
                </c:pt>
                <c:pt idx="63">
                  <c:v>2.5750000000000002</c:v>
                </c:pt>
                <c:pt idx="64">
                  <c:v>2.5833300000000001</c:v>
                </c:pt>
                <c:pt idx="65">
                  <c:v>2.5916700000000001</c:v>
                </c:pt>
                <c:pt idx="66">
                  <c:v>2.6</c:v>
                </c:pt>
                <c:pt idx="67">
                  <c:v>2.60833</c:v>
                </c:pt>
                <c:pt idx="68">
                  <c:v>2.6166700000000001</c:v>
                </c:pt>
                <c:pt idx="69">
                  <c:v>2.625</c:v>
                </c:pt>
                <c:pt idx="70">
                  <c:v>2.6333299999999999</c:v>
                </c:pt>
                <c:pt idx="71">
                  <c:v>2.64167</c:v>
                </c:pt>
                <c:pt idx="72">
                  <c:v>2.65</c:v>
                </c:pt>
                <c:pt idx="73">
                  <c:v>2.6583299999999999</c:v>
                </c:pt>
                <c:pt idx="74">
                  <c:v>2.6666699999999999</c:v>
                </c:pt>
                <c:pt idx="75">
                  <c:v>2.6749999999999998</c:v>
                </c:pt>
                <c:pt idx="76">
                  <c:v>2.6833300000000002</c:v>
                </c:pt>
                <c:pt idx="77">
                  <c:v>2.6916699999999998</c:v>
                </c:pt>
                <c:pt idx="78">
                  <c:v>2.7</c:v>
                </c:pt>
                <c:pt idx="79">
                  <c:v>2.7083300000000001</c:v>
                </c:pt>
                <c:pt idx="80">
                  <c:v>2.7166700000000001</c:v>
                </c:pt>
                <c:pt idx="81">
                  <c:v>2.7250000000000001</c:v>
                </c:pt>
                <c:pt idx="82">
                  <c:v>2.73333</c:v>
                </c:pt>
                <c:pt idx="83">
                  <c:v>2.7416700000000001</c:v>
                </c:pt>
                <c:pt idx="84">
                  <c:v>2.75</c:v>
                </c:pt>
                <c:pt idx="85">
                  <c:v>2.7583299999999999</c:v>
                </c:pt>
                <c:pt idx="86">
                  <c:v>2.76667</c:v>
                </c:pt>
                <c:pt idx="87">
                  <c:v>2.7749999999999999</c:v>
                </c:pt>
                <c:pt idx="88">
                  <c:v>2.7833299999999999</c:v>
                </c:pt>
                <c:pt idx="89">
                  <c:v>2.7916699999999999</c:v>
                </c:pt>
                <c:pt idx="90">
                  <c:v>2.8</c:v>
                </c:pt>
                <c:pt idx="91">
                  <c:v>2.8083300000000002</c:v>
                </c:pt>
                <c:pt idx="92">
                  <c:v>2.8166699999999998</c:v>
                </c:pt>
                <c:pt idx="93">
                  <c:v>2.8250000000000002</c:v>
                </c:pt>
                <c:pt idx="94">
                  <c:v>2.8333300000000001</c:v>
                </c:pt>
                <c:pt idx="95">
                  <c:v>2.8416700000000001</c:v>
                </c:pt>
                <c:pt idx="96">
                  <c:v>2.85</c:v>
                </c:pt>
                <c:pt idx="97">
                  <c:v>2.85833</c:v>
                </c:pt>
                <c:pt idx="98">
                  <c:v>2.8666700000000001</c:v>
                </c:pt>
                <c:pt idx="99">
                  <c:v>2.875</c:v>
                </c:pt>
                <c:pt idx="100">
                  <c:v>2.8833299999999999</c:v>
                </c:pt>
                <c:pt idx="101">
                  <c:v>2.89167</c:v>
                </c:pt>
                <c:pt idx="102">
                  <c:v>2.9</c:v>
                </c:pt>
                <c:pt idx="103">
                  <c:v>2.9083299999999999</c:v>
                </c:pt>
                <c:pt idx="104">
                  <c:v>2.9166699999999999</c:v>
                </c:pt>
                <c:pt idx="105">
                  <c:v>2.9249999999999998</c:v>
                </c:pt>
                <c:pt idx="106">
                  <c:v>2.9333300000000002</c:v>
                </c:pt>
                <c:pt idx="107">
                  <c:v>2.9416699999999998</c:v>
                </c:pt>
                <c:pt idx="108">
                  <c:v>2.95</c:v>
                </c:pt>
                <c:pt idx="109">
                  <c:v>2.9583300000000001</c:v>
                </c:pt>
                <c:pt idx="110">
                  <c:v>2.9666700000000001</c:v>
                </c:pt>
                <c:pt idx="111">
                  <c:v>2.9750000000000001</c:v>
                </c:pt>
                <c:pt idx="112">
                  <c:v>2.98333</c:v>
                </c:pt>
                <c:pt idx="113">
                  <c:v>2.9916700000000001</c:v>
                </c:pt>
                <c:pt idx="114">
                  <c:v>3</c:v>
                </c:pt>
                <c:pt idx="115">
                  <c:v>3.0083299999999999</c:v>
                </c:pt>
                <c:pt idx="116">
                  <c:v>3.01667</c:v>
                </c:pt>
                <c:pt idx="117">
                  <c:v>3.0249999999999999</c:v>
                </c:pt>
                <c:pt idx="118">
                  <c:v>3.0333299999999999</c:v>
                </c:pt>
                <c:pt idx="119">
                  <c:v>3.0416699999999999</c:v>
                </c:pt>
                <c:pt idx="120">
                  <c:v>3.05</c:v>
                </c:pt>
                <c:pt idx="121">
                  <c:v>3.0583300000000002</c:v>
                </c:pt>
                <c:pt idx="122">
                  <c:v>3.0666699999999998</c:v>
                </c:pt>
                <c:pt idx="123">
                  <c:v>3.0750000000000002</c:v>
                </c:pt>
                <c:pt idx="124">
                  <c:v>3.0833300000000001</c:v>
                </c:pt>
                <c:pt idx="125">
                  <c:v>3.0916700000000001</c:v>
                </c:pt>
                <c:pt idx="126">
                  <c:v>3.1</c:v>
                </c:pt>
                <c:pt idx="127">
                  <c:v>3.10833</c:v>
                </c:pt>
                <c:pt idx="128">
                  <c:v>3.1166700000000001</c:v>
                </c:pt>
                <c:pt idx="129">
                  <c:v>3.125</c:v>
                </c:pt>
                <c:pt idx="130">
                  <c:v>3.1333299999999999</c:v>
                </c:pt>
                <c:pt idx="131">
                  <c:v>3.14167</c:v>
                </c:pt>
                <c:pt idx="132">
                  <c:v>3.15</c:v>
                </c:pt>
                <c:pt idx="133">
                  <c:v>3.1583299999999999</c:v>
                </c:pt>
                <c:pt idx="134">
                  <c:v>3.1666699999999999</c:v>
                </c:pt>
                <c:pt idx="135">
                  <c:v>3.1749999999999998</c:v>
                </c:pt>
                <c:pt idx="136">
                  <c:v>3.1833300000000002</c:v>
                </c:pt>
                <c:pt idx="137">
                  <c:v>3.1916699999999998</c:v>
                </c:pt>
                <c:pt idx="138">
                  <c:v>3.2</c:v>
                </c:pt>
                <c:pt idx="139">
                  <c:v>3.2083300000000001</c:v>
                </c:pt>
                <c:pt idx="140">
                  <c:v>3.2166700000000001</c:v>
                </c:pt>
                <c:pt idx="141">
                  <c:v>3.2250000000000001</c:v>
                </c:pt>
                <c:pt idx="142">
                  <c:v>3.23333</c:v>
                </c:pt>
                <c:pt idx="143">
                  <c:v>3.2416700000000001</c:v>
                </c:pt>
                <c:pt idx="144">
                  <c:v>3.25</c:v>
                </c:pt>
                <c:pt idx="145">
                  <c:v>3.2583299999999999</c:v>
                </c:pt>
                <c:pt idx="146">
                  <c:v>3.26667</c:v>
                </c:pt>
                <c:pt idx="147">
                  <c:v>3.2749999999999999</c:v>
                </c:pt>
                <c:pt idx="148">
                  <c:v>3.2833299999999999</c:v>
                </c:pt>
                <c:pt idx="149">
                  <c:v>3.2916699999999999</c:v>
                </c:pt>
                <c:pt idx="150">
                  <c:v>3.3</c:v>
                </c:pt>
                <c:pt idx="151">
                  <c:v>3.3083300000000002</c:v>
                </c:pt>
                <c:pt idx="152">
                  <c:v>3.3166699999999998</c:v>
                </c:pt>
                <c:pt idx="153">
                  <c:v>3.3250000000000002</c:v>
                </c:pt>
                <c:pt idx="154">
                  <c:v>3.3333300000000001</c:v>
                </c:pt>
                <c:pt idx="155">
                  <c:v>3.3416700000000001</c:v>
                </c:pt>
                <c:pt idx="156">
                  <c:v>3.35</c:v>
                </c:pt>
                <c:pt idx="157">
                  <c:v>3.35833</c:v>
                </c:pt>
                <c:pt idx="158">
                  <c:v>3.3666700000000001</c:v>
                </c:pt>
                <c:pt idx="159">
                  <c:v>3.375</c:v>
                </c:pt>
                <c:pt idx="160">
                  <c:v>3.3833299999999999</c:v>
                </c:pt>
                <c:pt idx="161">
                  <c:v>3.39167</c:v>
                </c:pt>
                <c:pt idx="162">
                  <c:v>3.4</c:v>
                </c:pt>
                <c:pt idx="163">
                  <c:v>3.4083299999999999</c:v>
                </c:pt>
                <c:pt idx="164">
                  <c:v>3.4166699999999999</c:v>
                </c:pt>
                <c:pt idx="165">
                  <c:v>3.4249999999999998</c:v>
                </c:pt>
                <c:pt idx="166">
                  <c:v>3.4333300000000002</c:v>
                </c:pt>
                <c:pt idx="167">
                  <c:v>3.4416699999999998</c:v>
                </c:pt>
                <c:pt idx="168">
                  <c:v>3.45</c:v>
                </c:pt>
                <c:pt idx="169">
                  <c:v>3.4583300000000001</c:v>
                </c:pt>
                <c:pt idx="170">
                  <c:v>3.4666700000000001</c:v>
                </c:pt>
                <c:pt idx="171">
                  <c:v>3.4750000000000001</c:v>
                </c:pt>
                <c:pt idx="172">
                  <c:v>3.48333</c:v>
                </c:pt>
                <c:pt idx="173">
                  <c:v>3.4916700000000001</c:v>
                </c:pt>
                <c:pt idx="174">
                  <c:v>3.5</c:v>
                </c:pt>
                <c:pt idx="175">
                  <c:v>3.5083299999999999</c:v>
                </c:pt>
                <c:pt idx="176">
                  <c:v>3.51667</c:v>
                </c:pt>
                <c:pt idx="177">
                  <c:v>3.5249999999999999</c:v>
                </c:pt>
                <c:pt idx="178">
                  <c:v>3.5333299999999999</c:v>
                </c:pt>
                <c:pt idx="179">
                  <c:v>3.5416699999999999</c:v>
                </c:pt>
                <c:pt idx="180">
                  <c:v>3.55</c:v>
                </c:pt>
                <c:pt idx="181">
                  <c:v>3.5583300000000002</c:v>
                </c:pt>
                <c:pt idx="182">
                  <c:v>3.5666699999999998</c:v>
                </c:pt>
                <c:pt idx="183">
                  <c:v>3.5750000000000002</c:v>
                </c:pt>
                <c:pt idx="184">
                  <c:v>3.5833300000000001</c:v>
                </c:pt>
                <c:pt idx="185">
                  <c:v>3.5916700000000001</c:v>
                </c:pt>
                <c:pt idx="186">
                  <c:v>3.6</c:v>
                </c:pt>
                <c:pt idx="187">
                  <c:v>3.60833</c:v>
                </c:pt>
                <c:pt idx="188">
                  <c:v>3.6166700000000001</c:v>
                </c:pt>
                <c:pt idx="189">
                  <c:v>3.625</c:v>
                </c:pt>
                <c:pt idx="190">
                  <c:v>3.6333299999999999</c:v>
                </c:pt>
                <c:pt idx="191">
                  <c:v>3.64167</c:v>
                </c:pt>
                <c:pt idx="192">
                  <c:v>3.65</c:v>
                </c:pt>
                <c:pt idx="193">
                  <c:v>3.6583299999999999</c:v>
                </c:pt>
                <c:pt idx="194">
                  <c:v>3.6666699999999999</c:v>
                </c:pt>
                <c:pt idx="195">
                  <c:v>3.6749999999999998</c:v>
                </c:pt>
                <c:pt idx="196">
                  <c:v>3.6833300000000002</c:v>
                </c:pt>
                <c:pt idx="197">
                  <c:v>3.6916699999999998</c:v>
                </c:pt>
                <c:pt idx="198">
                  <c:v>3.7</c:v>
                </c:pt>
                <c:pt idx="199">
                  <c:v>3.7083300000000001</c:v>
                </c:pt>
                <c:pt idx="200">
                  <c:v>3.7166700000000001</c:v>
                </c:pt>
                <c:pt idx="201">
                  <c:v>3.7250000000000001</c:v>
                </c:pt>
                <c:pt idx="202">
                  <c:v>3.73333</c:v>
                </c:pt>
                <c:pt idx="203">
                  <c:v>3.7416700000000001</c:v>
                </c:pt>
                <c:pt idx="204">
                  <c:v>3.75</c:v>
                </c:pt>
                <c:pt idx="205">
                  <c:v>3.7583299999999999</c:v>
                </c:pt>
                <c:pt idx="206">
                  <c:v>3.76667</c:v>
                </c:pt>
                <c:pt idx="207">
                  <c:v>3.7749999999999999</c:v>
                </c:pt>
                <c:pt idx="208">
                  <c:v>3.7833299999999999</c:v>
                </c:pt>
                <c:pt idx="209">
                  <c:v>3.7916699999999999</c:v>
                </c:pt>
                <c:pt idx="210">
                  <c:v>3.8</c:v>
                </c:pt>
                <c:pt idx="211">
                  <c:v>3.8083300000000002</c:v>
                </c:pt>
                <c:pt idx="212">
                  <c:v>3.8166699999999998</c:v>
                </c:pt>
                <c:pt idx="213">
                  <c:v>3.8250000000000002</c:v>
                </c:pt>
                <c:pt idx="214">
                  <c:v>3.8333300000000001</c:v>
                </c:pt>
                <c:pt idx="215">
                  <c:v>3.8416700000000001</c:v>
                </c:pt>
                <c:pt idx="216">
                  <c:v>3.85</c:v>
                </c:pt>
                <c:pt idx="217">
                  <c:v>3.85833</c:v>
                </c:pt>
                <c:pt idx="218">
                  <c:v>3.8666700000000001</c:v>
                </c:pt>
                <c:pt idx="219">
                  <c:v>3.875</c:v>
                </c:pt>
                <c:pt idx="220">
                  <c:v>3.8833299999999999</c:v>
                </c:pt>
                <c:pt idx="221">
                  <c:v>3.89167</c:v>
                </c:pt>
                <c:pt idx="222">
                  <c:v>3.9</c:v>
                </c:pt>
                <c:pt idx="223">
                  <c:v>3.9083299999999999</c:v>
                </c:pt>
                <c:pt idx="224">
                  <c:v>3.9166699999999999</c:v>
                </c:pt>
                <c:pt idx="225">
                  <c:v>3.9249999999999998</c:v>
                </c:pt>
                <c:pt idx="226">
                  <c:v>3.9333300000000002</c:v>
                </c:pt>
                <c:pt idx="227">
                  <c:v>3.9416699999999998</c:v>
                </c:pt>
                <c:pt idx="228">
                  <c:v>3.95</c:v>
                </c:pt>
                <c:pt idx="229">
                  <c:v>3.9583300000000001</c:v>
                </c:pt>
                <c:pt idx="230">
                  <c:v>3.9666700000000001</c:v>
                </c:pt>
                <c:pt idx="231">
                  <c:v>3.9750000000000001</c:v>
                </c:pt>
                <c:pt idx="232">
                  <c:v>3.98333</c:v>
                </c:pt>
                <c:pt idx="233">
                  <c:v>3.9916700000000001</c:v>
                </c:pt>
                <c:pt idx="234">
                  <c:v>4</c:v>
                </c:pt>
                <c:pt idx="235">
                  <c:v>4.0083299999999999</c:v>
                </c:pt>
                <c:pt idx="236">
                  <c:v>4.0166700000000004</c:v>
                </c:pt>
                <c:pt idx="237">
                  <c:v>4.0250000000000004</c:v>
                </c:pt>
                <c:pt idx="238">
                  <c:v>4.0333300000000003</c:v>
                </c:pt>
                <c:pt idx="239">
                  <c:v>4.0416699999999999</c:v>
                </c:pt>
                <c:pt idx="240">
                  <c:v>4.05</c:v>
                </c:pt>
                <c:pt idx="241">
                  <c:v>4.0583299999999998</c:v>
                </c:pt>
                <c:pt idx="242">
                  <c:v>4.0666700000000002</c:v>
                </c:pt>
                <c:pt idx="243">
                  <c:v>4.0750000000000002</c:v>
                </c:pt>
                <c:pt idx="244">
                  <c:v>4.0833300000000001</c:v>
                </c:pt>
                <c:pt idx="245">
                  <c:v>4.0916699999999997</c:v>
                </c:pt>
                <c:pt idx="246">
                  <c:v>4.0999999999999996</c:v>
                </c:pt>
                <c:pt idx="247">
                  <c:v>4.1083299999999996</c:v>
                </c:pt>
                <c:pt idx="248">
                  <c:v>4.1166700000000001</c:v>
                </c:pt>
                <c:pt idx="249">
                  <c:v>4.125</c:v>
                </c:pt>
                <c:pt idx="250">
                  <c:v>4.1333299999999999</c:v>
                </c:pt>
                <c:pt idx="251">
                  <c:v>4.1416700000000004</c:v>
                </c:pt>
                <c:pt idx="252">
                  <c:v>4.1500000000000004</c:v>
                </c:pt>
                <c:pt idx="253">
                  <c:v>4.1583300000000003</c:v>
                </c:pt>
                <c:pt idx="254">
                  <c:v>4.1666699999999999</c:v>
                </c:pt>
                <c:pt idx="255">
                  <c:v>4.1749999999999998</c:v>
                </c:pt>
                <c:pt idx="256">
                  <c:v>4.1833299999999998</c:v>
                </c:pt>
                <c:pt idx="257">
                  <c:v>4.1916700000000002</c:v>
                </c:pt>
                <c:pt idx="258">
                  <c:v>4.2</c:v>
                </c:pt>
                <c:pt idx="259">
                  <c:v>4.2083300000000001</c:v>
                </c:pt>
                <c:pt idx="260">
                  <c:v>4.2166699999999997</c:v>
                </c:pt>
                <c:pt idx="261">
                  <c:v>4.2249999999999996</c:v>
                </c:pt>
                <c:pt idx="262">
                  <c:v>4.2333299999999996</c:v>
                </c:pt>
                <c:pt idx="263">
                  <c:v>4.2416700000000001</c:v>
                </c:pt>
                <c:pt idx="264">
                  <c:v>4.25</c:v>
                </c:pt>
                <c:pt idx="265">
                  <c:v>4.2583299999999999</c:v>
                </c:pt>
                <c:pt idx="266">
                  <c:v>4.2666700000000004</c:v>
                </c:pt>
                <c:pt idx="267">
                  <c:v>4.2750000000000004</c:v>
                </c:pt>
                <c:pt idx="268">
                  <c:v>4.2833300000000003</c:v>
                </c:pt>
                <c:pt idx="269">
                  <c:v>4.2916699999999999</c:v>
                </c:pt>
                <c:pt idx="270">
                  <c:v>4.3</c:v>
                </c:pt>
                <c:pt idx="271">
                  <c:v>4.3083299999999998</c:v>
                </c:pt>
                <c:pt idx="272">
                  <c:v>4.3166700000000002</c:v>
                </c:pt>
                <c:pt idx="273">
                  <c:v>4.3250000000000002</c:v>
                </c:pt>
                <c:pt idx="274">
                  <c:v>4.3333300000000001</c:v>
                </c:pt>
                <c:pt idx="275">
                  <c:v>4.3416699999999997</c:v>
                </c:pt>
                <c:pt idx="276">
                  <c:v>4.3499999999999996</c:v>
                </c:pt>
                <c:pt idx="277">
                  <c:v>4.3583299999999996</c:v>
                </c:pt>
                <c:pt idx="278">
                  <c:v>4.3666700000000001</c:v>
                </c:pt>
                <c:pt idx="279">
                  <c:v>4.375</c:v>
                </c:pt>
                <c:pt idx="280">
                  <c:v>4.3833299999999999</c:v>
                </c:pt>
                <c:pt idx="281">
                  <c:v>4.3916700000000004</c:v>
                </c:pt>
                <c:pt idx="282">
                  <c:v>4.4000000000000004</c:v>
                </c:pt>
                <c:pt idx="283">
                  <c:v>4.4083300000000003</c:v>
                </c:pt>
                <c:pt idx="284">
                  <c:v>4.4166699999999999</c:v>
                </c:pt>
                <c:pt idx="285">
                  <c:v>4.4249999999999998</c:v>
                </c:pt>
                <c:pt idx="286">
                  <c:v>4.4333299999999998</c:v>
                </c:pt>
                <c:pt idx="287">
                  <c:v>4.4416700000000002</c:v>
                </c:pt>
                <c:pt idx="288">
                  <c:v>4.45</c:v>
                </c:pt>
                <c:pt idx="289">
                  <c:v>4.4583300000000001</c:v>
                </c:pt>
                <c:pt idx="290">
                  <c:v>4.4666699999999997</c:v>
                </c:pt>
                <c:pt idx="291">
                  <c:v>4.4749999999999996</c:v>
                </c:pt>
                <c:pt idx="292">
                  <c:v>4.4833299999999996</c:v>
                </c:pt>
                <c:pt idx="293">
                  <c:v>4.4916700000000001</c:v>
                </c:pt>
                <c:pt idx="294">
                  <c:v>4.5</c:v>
                </c:pt>
                <c:pt idx="295">
                  <c:v>4.5083299999999999</c:v>
                </c:pt>
                <c:pt idx="296">
                  <c:v>4.5166700000000004</c:v>
                </c:pt>
                <c:pt idx="297">
                  <c:v>4.5250000000000004</c:v>
                </c:pt>
                <c:pt idx="298">
                  <c:v>4.5333300000000003</c:v>
                </c:pt>
                <c:pt idx="299">
                  <c:v>4.5416699999999999</c:v>
                </c:pt>
                <c:pt idx="300">
                  <c:v>4.55</c:v>
                </c:pt>
                <c:pt idx="301">
                  <c:v>4.5583299999999998</c:v>
                </c:pt>
                <c:pt idx="302">
                  <c:v>4.5666700000000002</c:v>
                </c:pt>
                <c:pt idx="303">
                  <c:v>4.5750000000000002</c:v>
                </c:pt>
                <c:pt idx="304">
                  <c:v>4.5833300000000001</c:v>
                </c:pt>
                <c:pt idx="305">
                  <c:v>4.5916699999999997</c:v>
                </c:pt>
                <c:pt idx="306">
                  <c:v>4.5999999999999996</c:v>
                </c:pt>
                <c:pt idx="307">
                  <c:v>4.6083299999999996</c:v>
                </c:pt>
                <c:pt idx="308">
                  <c:v>4.6166700000000001</c:v>
                </c:pt>
                <c:pt idx="309">
                  <c:v>4.625</c:v>
                </c:pt>
                <c:pt idx="310">
                  <c:v>4.6333299999999999</c:v>
                </c:pt>
                <c:pt idx="311">
                  <c:v>4.6416700000000004</c:v>
                </c:pt>
                <c:pt idx="312">
                  <c:v>4.6500000000000004</c:v>
                </c:pt>
                <c:pt idx="313">
                  <c:v>4.6583300000000003</c:v>
                </c:pt>
                <c:pt idx="314">
                  <c:v>4.6666699999999999</c:v>
                </c:pt>
                <c:pt idx="315">
                  <c:v>4.6749999999999998</c:v>
                </c:pt>
                <c:pt idx="316">
                  <c:v>4.6833299999999998</c:v>
                </c:pt>
                <c:pt idx="317">
                  <c:v>4.6916700000000002</c:v>
                </c:pt>
                <c:pt idx="318">
                  <c:v>4.7</c:v>
                </c:pt>
                <c:pt idx="319">
                  <c:v>4.7083300000000001</c:v>
                </c:pt>
                <c:pt idx="320">
                  <c:v>4.7166699999999997</c:v>
                </c:pt>
                <c:pt idx="321">
                  <c:v>4.7249999999999996</c:v>
                </c:pt>
                <c:pt idx="322">
                  <c:v>4.7333299999999996</c:v>
                </c:pt>
                <c:pt idx="323">
                  <c:v>4.7416700000000001</c:v>
                </c:pt>
                <c:pt idx="324">
                  <c:v>4.75</c:v>
                </c:pt>
                <c:pt idx="325">
                  <c:v>4.7583299999999999</c:v>
                </c:pt>
                <c:pt idx="326">
                  <c:v>4.7666700000000004</c:v>
                </c:pt>
                <c:pt idx="327">
                  <c:v>4.7750000000000004</c:v>
                </c:pt>
                <c:pt idx="328">
                  <c:v>4.7833300000000003</c:v>
                </c:pt>
                <c:pt idx="329">
                  <c:v>4.7916699999999999</c:v>
                </c:pt>
                <c:pt idx="330">
                  <c:v>4.8</c:v>
                </c:pt>
                <c:pt idx="331">
                  <c:v>4.8083299999999998</c:v>
                </c:pt>
                <c:pt idx="332">
                  <c:v>4.8166700000000002</c:v>
                </c:pt>
                <c:pt idx="333">
                  <c:v>4.8250000000000002</c:v>
                </c:pt>
                <c:pt idx="334">
                  <c:v>4.8333300000000001</c:v>
                </c:pt>
                <c:pt idx="335">
                  <c:v>4.8416699999999997</c:v>
                </c:pt>
                <c:pt idx="336">
                  <c:v>4.8499999999999996</c:v>
                </c:pt>
                <c:pt idx="337">
                  <c:v>4.8583299999999996</c:v>
                </c:pt>
                <c:pt idx="338">
                  <c:v>4.8666700000000001</c:v>
                </c:pt>
                <c:pt idx="339">
                  <c:v>4.875</c:v>
                </c:pt>
                <c:pt idx="340">
                  <c:v>4.8833299999999999</c:v>
                </c:pt>
                <c:pt idx="341">
                  <c:v>4.8916700000000004</c:v>
                </c:pt>
                <c:pt idx="342">
                  <c:v>4.9000000000000004</c:v>
                </c:pt>
                <c:pt idx="343">
                  <c:v>4.9083300000000003</c:v>
                </c:pt>
                <c:pt idx="344">
                  <c:v>4.9166699999999999</c:v>
                </c:pt>
                <c:pt idx="345">
                  <c:v>4.9249999999999998</c:v>
                </c:pt>
                <c:pt idx="346">
                  <c:v>4.9333299999999998</c:v>
                </c:pt>
                <c:pt idx="347">
                  <c:v>4.9416700000000002</c:v>
                </c:pt>
                <c:pt idx="348">
                  <c:v>4.95</c:v>
                </c:pt>
                <c:pt idx="349">
                  <c:v>4.9583300000000001</c:v>
                </c:pt>
                <c:pt idx="350">
                  <c:v>4.9666699999999997</c:v>
                </c:pt>
                <c:pt idx="351">
                  <c:v>4.9749999999999996</c:v>
                </c:pt>
                <c:pt idx="352">
                  <c:v>4.9833299999999996</c:v>
                </c:pt>
                <c:pt idx="353">
                  <c:v>4.9916700000000001</c:v>
                </c:pt>
                <c:pt idx="354">
                  <c:v>5</c:v>
                </c:pt>
                <c:pt idx="355">
                  <c:v>5.0083299999999999</c:v>
                </c:pt>
                <c:pt idx="356">
                  <c:v>5.0166700000000004</c:v>
                </c:pt>
                <c:pt idx="357">
                  <c:v>5.0250000000000004</c:v>
                </c:pt>
                <c:pt idx="358">
                  <c:v>5.0333300000000003</c:v>
                </c:pt>
                <c:pt idx="359">
                  <c:v>5.0416699999999999</c:v>
                </c:pt>
                <c:pt idx="360">
                  <c:v>5.05</c:v>
                </c:pt>
                <c:pt idx="361">
                  <c:v>5.0583299999999998</c:v>
                </c:pt>
                <c:pt idx="362">
                  <c:v>5.0666700000000002</c:v>
                </c:pt>
                <c:pt idx="363">
                  <c:v>5.0750000000000002</c:v>
                </c:pt>
                <c:pt idx="364">
                  <c:v>5.0833300000000001</c:v>
                </c:pt>
                <c:pt idx="365">
                  <c:v>5.0916699999999997</c:v>
                </c:pt>
                <c:pt idx="366">
                  <c:v>5.0999999999999996</c:v>
                </c:pt>
                <c:pt idx="367">
                  <c:v>5.1083299999999996</c:v>
                </c:pt>
                <c:pt idx="368">
                  <c:v>5.1166700000000001</c:v>
                </c:pt>
                <c:pt idx="369">
                  <c:v>5.125</c:v>
                </c:pt>
                <c:pt idx="370">
                  <c:v>5.1333299999999999</c:v>
                </c:pt>
                <c:pt idx="371">
                  <c:v>5.1416700000000004</c:v>
                </c:pt>
                <c:pt idx="372">
                  <c:v>5.15</c:v>
                </c:pt>
                <c:pt idx="373">
                  <c:v>5.1583300000000003</c:v>
                </c:pt>
                <c:pt idx="374">
                  <c:v>5.1666699999999999</c:v>
                </c:pt>
                <c:pt idx="375">
                  <c:v>5.1749999999999998</c:v>
                </c:pt>
                <c:pt idx="376">
                  <c:v>5.1833299999999998</c:v>
                </c:pt>
                <c:pt idx="377">
                  <c:v>5.1916700000000002</c:v>
                </c:pt>
                <c:pt idx="378">
                  <c:v>5.2</c:v>
                </c:pt>
                <c:pt idx="379">
                  <c:v>5.2083300000000001</c:v>
                </c:pt>
                <c:pt idx="380">
                  <c:v>5.2166699999999997</c:v>
                </c:pt>
                <c:pt idx="381">
                  <c:v>5.2249999999999996</c:v>
                </c:pt>
                <c:pt idx="382">
                  <c:v>5.2333299999999996</c:v>
                </c:pt>
                <c:pt idx="383">
                  <c:v>5.2416700000000001</c:v>
                </c:pt>
                <c:pt idx="384">
                  <c:v>5.25</c:v>
                </c:pt>
                <c:pt idx="385">
                  <c:v>5.2583299999999999</c:v>
                </c:pt>
                <c:pt idx="386">
                  <c:v>5.2666700000000004</c:v>
                </c:pt>
                <c:pt idx="387">
                  <c:v>5.2750000000000004</c:v>
                </c:pt>
                <c:pt idx="388">
                  <c:v>5.2833300000000003</c:v>
                </c:pt>
                <c:pt idx="389">
                  <c:v>5.2916699999999999</c:v>
                </c:pt>
                <c:pt idx="390">
                  <c:v>5.3</c:v>
                </c:pt>
                <c:pt idx="391">
                  <c:v>5.3083299999999998</c:v>
                </c:pt>
                <c:pt idx="392">
                  <c:v>5.3166700000000002</c:v>
                </c:pt>
                <c:pt idx="393">
                  <c:v>5.3250000000000002</c:v>
                </c:pt>
                <c:pt idx="394">
                  <c:v>5.3333300000000001</c:v>
                </c:pt>
                <c:pt idx="395">
                  <c:v>5.3416699999999997</c:v>
                </c:pt>
                <c:pt idx="396">
                  <c:v>5.35</c:v>
                </c:pt>
                <c:pt idx="397">
                  <c:v>5.3583299999999996</c:v>
                </c:pt>
                <c:pt idx="398">
                  <c:v>5.3666700000000001</c:v>
                </c:pt>
                <c:pt idx="399">
                  <c:v>5.375</c:v>
                </c:pt>
                <c:pt idx="400">
                  <c:v>5.3833299999999999</c:v>
                </c:pt>
                <c:pt idx="401">
                  <c:v>5.3916700000000004</c:v>
                </c:pt>
                <c:pt idx="402">
                  <c:v>5.4</c:v>
                </c:pt>
                <c:pt idx="403">
                  <c:v>5.4083300000000003</c:v>
                </c:pt>
                <c:pt idx="404">
                  <c:v>5.4166699999999999</c:v>
                </c:pt>
                <c:pt idx="405">
                  <c:v>5.4249999999999998</c:v>
                </c:pt>
                <c:pt idx="406">
                  <c:v>5.4333299999999998</c:v>
                </c:pt>
                <c:pt idx="407">
                  <c:v>5.4416700000000002</c:v>
                </c:pt>
                <c:pt idx="408">
                  <c:v>5.45</c:v>
                </c:pt>
                <c:pt idx="409">
                  <c:v>5.4583300000000001</c:v>
                </c:pt>
                <c:pt idx="410">
                  <c:v>5.4666699999999997</c:v>
                </c:pt>
                <c:pt idx="411">
                  <c:v>5.4749999999999996</c:v>
                </c:pt>
                <c:pt idx="412">
                  <c:v>5.4833299999999996</c:v>
                </c:pt>
                <c:pt idx="413">
                  <c:v>5.4916700000000001</c:v>
                </c:pt>
                <c:pt idx="414">
                  <c:v>5.5</c:v>
                </c:pt>
                <c:pt idx="415">
                  <c:v>5.5083299999999999</c:v>
                </c:pt>
                <c:pt idx="416">
                  <c:v>5.5166700000000004</c:v>
                </c:pt>
                <c:pt idx="417">
                  <c:v>5.5250000000000004</c:v>
                </c:pt>
                <c:pt idx="418">
                  <c:v>5.5333300000000003</c:v>
                </c:pt>
                <c:pt idx="419">
                  <c:v>5.5416699999999999</c:v>
                </c:pt>
                <c:pt idx="420">
                  <c:v>5.55</c:v>
                </c:pt>
                <c:pt idx="421">
                  <c:v>5.5583299999999998</c:v>
                </c:pt>
                <c:pt idx="422">
                  <c:v>5.5666700000000002</c:v>
                </c:pt>
                <c:pt idx="423">
                  <c:v>5.5750000000000002</c:v>
                </c:pt>
                <c:pt idx="424">
                  <c:v>5.5833300000000001</c:v>
                </c:pt>
                <c:pt idx="425">
                  <c:v>5.5916699999999997</c:v>
                </c:pt>
                <c:pt idx="426">
                  <c:v>5.6</c:v>
                </c:pt>
                <c:pt idx="427">
                  <c:v>5.6083299999999996</c:v>
                </c:pt>
                <c:pt idx="428">
                  <c:v>5.6166700000000001</c:v>
                </c:pt>
                <c:pt idx="429">
                  <c:v>5.625</c:v>
                </c:pt>
                <c:pt idx="430">
                  <c:v>5.6333299999999999</c:v>
                </c:pt>
                <c:pt idx="431">
                  <c:v>5.6416700000000004</c:v>
                </c:pt>
                <c:pt idx="432">
                  <c:v>5.65</c:v>
                </c:pt>
                <c:pt idx="433">
                  <c:v>5.6583300000000003</c:v>
                </c:pt>
                <c:pt idx="434">
                  <c:v>5.6666699999999999</c:v>
                </c:pt>
                <c:pt idx="435">
                  <c:v>5.6749999999999998</c:v>
                </c:pt>
                <c:pt idx="436">
                  <c:v>5.6833299999999998</c:v>
                </c:pt>
                <c:pt idx="437">
                  <c:v>5.6916700000000002</c:v>
                </c:pt>
                <c:pt idx="438">
                  <c:v>5.7</c:v>
                </c:pt>
                <c:pt idx="439">
                  <c:v>5.7083300000000001</c:v>
                </c:pt>
                <c:pt idx="440">
                  <c:v>5.7166699999999997</c:v>
                </c:pt>
                <c:pt idx="441">
                  <c:v>5.7249999999999996</c:v>
                </c:pt>
                <c:pt idx="442">
                  <c:v>5.7333299999999996</c:v>
                </c:pt>
                <c:pt idx="443">
                  <c:v>5.7416700000000001</c:v>
                </c:pt>
                <c:pt idx="444">
                  <c:v>5.75</c:v>
                </c:pt>
                <c:pt idx="445">
                  <c:v>5.7583299999999999</c:v>
                </c:pt>
                <c:pt idx="446">
                  <c:v>5.7666700000000004</c:v>
                </c:pt>
                <c:pt idx="447">
                  <c:v>5.7750000000000004</c:v>
                </c:pt>
                <c:pt idx="448">
                  <c:v>5.7833300000000003</c:v>
                </c:pt>
                <c:pt idx="449">
                  <c:v>5.7916699999999999</c:v>
                </c:pt>
                <c:pt idx="450">
                  <c:v>5.8</c:v>
                </c:pt>
                <c:pt idx="451">
                  <c:v>5.8083299999999998</c:v>
                </c:pt>
                <c:pt idx="452">
                  <c:v>5.8166700000000002</c:v>
                </c:pt>
                <c:pt idx="453">
                  <c:v>5.8250000000000002</c:v>
                </c:pt>
                <c:pt idx="454">
                  <c:v>5.8333300000000001</c:v>
                </c:pt>
                <c:pt idx="455">
                  <c:v>5.8416699999999997</c:v>
                </c:pt>
                <c:pt idx="456">
                  <c:v>5.85</c:v>
                </c:pt>
                <c:pt idx="457">
                  <c:v>5.8583299999999996</c:v>
                </c:pt>
                <c:pt idx="458">
                  <c:v>5.8666700000000001</c:v>
                </c:pt>
                <c:pt idx="459">
                  <c:v>5.875</c:v>
                </c:pt>
                <c:pt idx="460">
                  <c:v>5.8833299999999999</c:v>
                </c:pt>
                <c:pt idx="461">
                  <c:v>5.8916700000000004</c:v>
                </c:pt>
                <c:pt idx="462">
                  <c:v>5.9</c:v>
                </c:pt>
                <c:pt idx="463">
                  <c:v>5.9083300000000003</c:v>
                </c:pt>
                <c:pt idx="464">
                  <c:v>5.9166699999999999</c:v>
                </c:pt>
                <c:pt idx="465">
                  <c:v>5.9249999999999998</c:v>
                </c:pt>
                <c:pt idx="466">
                  <c:v>5.9333299999999998</c:v>
                </c:pt>
                <c:pt idx="467">
                  <c:v>5.9416700000000002</c:v>
                </c:pt>
                <c:pt idx="468">
                  <c:v>5.95</c:v>
                </c:pt>
                <c:pt idx="469">
                  <c:v>5.9583300000000001</c:v>
                </c:pt>
                <c:pt idx="470">
                  <c:v>5.9666699999999997</c:v>
                </c:pt>
                <c:pt idx="471">
                  <c:v>5.9749999999999996</c:v>
                </c:pt>
                <c:pt idx="472">
                  <c:v>5.9833299999999996</c:v>
                </c:pt>
                <c:pt idx="473">
                  <c:v>5.9916700000000001</c:v>
                </c:pt>
                <c:pt idx="474">
                  <c:v>6</c:v>
                </c:pt>
              </c:numCache>
            </c:numRef>
          </c:xVal>
          <c:yVal>
            <c:numRef>
              <c:f>'grafico zoom'!$B$2:$B$476</c:f>
              <c:numCache>
                <c:formatCode>General</c:formatCode>
                <c:ptCount val="475"/>
                <c:pt idx="0">
                  <c:v>-21</c:v>
                </c:pt>
                <c:pt idx="1">
                  <c:v>-21</c:v>
                </c:pt>
                <c:pt idx="2">
                  <c:v>-20</c:v>
                </c:pt>
                <c:pt idx="3">
                  <c:v>-20</c:v>
                </c:pt>
                <c:pt idx="4">
                  <c:v>-20</c:v>
                </c:pt>
                <c:pt idx="5">
                  <c:v>-21</c:v>
                </c:pt>
                <c:pt idx="6">
                  <c:v>-21</c:v>
                </c:pt>
                <c:pt idx="7">
                  <c:v>-22</c:v>
                </c:pt>
                <c:pt idx="8">
                  <c:v>-23</c:v>
                </c:pt>
                <c:pt idx="9">
                  <c:v>-24</c:v>
                </c:pt>
                <c:pt idx="10">
                  <c:v>-24</c:v>
                </c:pt>
                <c:pt idx="11">
                  <c:v>-24</c:v>
                </c:pt>
                <c:pt idx="12">
                  <c:v>-24</c:v>
                </c:pt>
                <c:pt idx="13">
                  <c:v>-24</c:v>
                </c:pt>
                <c:pt idx="14">
                  <c:v>-23</c:v>
                </c:pt>
                <c:pt idx="15">
                  <c:v>-22</c:v>
                </c:pt>
                <c:pt idx="16">
                  <c:v>-22</c:v>
                </c:pt>
                <c:pt idx="17">
                  <c:v>-22</c:v>
                </c:pt>
                <c:pt idx="18">
                  <c:v>-22</c:v>
                </c:pt>
                <c:pt idx="19">
                  <c:v>-22</c:v>
                </c:pt>
                <c:pt idx="20">
                  <c:v>-22</c:v>
                </c:pt>
                <c:pt idx="21">
                  <c:v>-22</c:v>
                </c:pt>
                <c:pt idx="22">
                  <c:v>-22</c:v>
                </c:pt>
                <c:pt idx="23">
                  <c:v>-22</c:v>
                </c:pt>
                <c:pt idx="24">
                  <c:v>-22</c:v>
                </c:pt>
                <c:pt idx="25">
                  <c:v>-23</c:v>
                </c:pt>
                <c:pt idx="26">
                  <c:v>-23</c:v>
                </c:pt>
                <c:pt idx="27">
                  <c:v>-23</c:v>
                </c:pt>
                <c:pt idx="28">
                  <c:v>-23</c:v>
                </c:pt>
                <c:pt idx="29">
                  <c:v>-23</c:v>
                </c:pt>
                <c:pt idx="30">
                  <c:v>-22</c:v>
                </c:pt>
                <c:pt idx="31">
                  <c:v>-21</c:v>
                </c:pt>
                <c:pt idx="32">
                  <c:v>-20</c:v>
                </c:pt>
                <c:pt idx="33">
                  <c:v>-19</c:v>
                </c:pt>
                <c:pt idx="34">
                  <c:v>-19</c:v>
                </c:pt>
                <c:pt idx="35">
                  <c:v>-19</c:v>
                </c:pt>
                <c:pt idx="36">
                  <c:v>-19</c:v>
                </c:pt>
                <c:pt idx="37">
                  <c:v>-20</c:v>
                </c:pt>
                <c:pt idx="38">
                  <c:v>-20</c:v>
                </c:pt>
                <c:pt idx="39">
                  <c:v>-20</c:v>
                </c:pt>
                <c:pt idx="40">
                  <c:v>-20</c:v>
                </c:pt>
                <c:pt idx="41">
                  <c:v>-20</c:v>
                </c:pt>
                <c:pt idx="42">
                  <c:v>-19</c:v>
                </c:pt>
                <c:pt idx="43">
                  <c:v>-18</c:v>
                </c:pt>
                <c:pt idx="44">
                  <c:v>-18</c:v>
                </c:pt>
                <c:pt idx="45">
                  <c:v>-18</c:v>
                </c:pt>
                <c:pt idx="46">
                  <c:v>-18</c:v>
                </c:pt>
                <c:pt idx="47">
                  <c:v>-17</c:v>
                </c:pt>
                <c:pt idx="48">
                  <c:v>-17</c:v>
                </c:pt>
                <c:pt idx="49">
                  <c:v>-17</c:v>
                </c:pt>
                <c:pt idx="50">
                  <c:v>-17</c:v>
                </c:pt>
                <c:pt idx="51">
                  <c:v>-16</c:v>
                </c:pt>
                <c:pt idx="52">
                  <c:v>-16</c:v>
                </c:pt>
                <c:pt idx="53">
                  <c:v>-16</c:v>
                </c:pt>
                <c:pt idx="54">
                  <c:v>-16</c:v>
                </c:pt>
                <c:pt idx="55">
                  <c:v>-16</c:v>
                </c:pt>
                <c:pt idx="56">
                  <c:v>-15</c:v>
                </c:pt>
                <c:pt idx="57">
                  <c:v>-15</c:v>
                </c:pt>
                <c:pt idx="58">
                  <c:v>-14</c:v>
                </c:pt>
                <c:pt idx="59">
                  <c:v>-12</c:v>
                </c:pt>
                <c:pt idx="60">
                  <c:v>-11</c:v>
                </c:pt>
                <c:pt idx="61">
                  <c:v>-9</c:v>
                </c:pt>
                <c:pt idx="62">
                  <c:v>-6</c:v>
                </c:pt>
                <c:pt idx="63">
                  <c:v>-4</c:v>
                </c:pt>
                <c:pt idx="64">
                  <c:v>-1</c:v>
                </c:pt>
                <c:pt idx="65">
                  <c:v>1</c:v>
                </c:pt>
                <c:pt idx="66">
                  <c:v>3</c:v>
                </c:pt>
                <c:pt idx="67">
                  <c:v>6</c:v>
                </c:pt>
                <c:pt idx="68">
                  <c:v>8</c:v>
                </c:pt>
                <c:pt idx="69">
                  <c:v>8</c:v>
                </c:pt>
                <c:pt idx="70">
                  <c:v>8</c:v>
                </c:pt>
                <c:pt idx="71">
                  <c:v>7</c:v>
                </c:pt>
                <c:pt idx="72">
                  <c:v>5</c:v>
                </c:pt>
                <c:pt idx="73">
                  <c:v>3</c:v>
                </c:pt>
                <c:pt idx="74">
                  <c:v>2</c:v>
                </c:pt>
                <c:pt idx="75">
                  <c:v>1</c:v>
                </c:pt>
                <c:pt idx="76">
                  <c:v>0</c:v>
                </c:pt>
                <c:pt idx="77">
                  <c:v>-1</c:v>
                </c:pt>
                <c:pt idx="78">
                  <c:v>-2</c:v>
                </c:pt>
                <c:pt idx="79">
                  <c:v>-3</c:v>
                </c:pt>
                <c:pt idx="80">
                  <c:v>-2</c:v>
                </c:pt>
                <c:pt idx="81">
                  <c:v>-2</c:v>
                </c:pt>
                <c:pt idx="82">
                  <c:v>-1</c:v>
                </c:pt>
                <c:pt idx="83">
                  <c:v>-1</c:v>
                </c:pt>
                <c:pt idx="84">
                  <c:v>-1</c:v>
                </c:pt>
                <c:pt idx="85">
                  <c:v>0</c:v>
                </c:pt>
                <c:pt idx="86">
                  <c:v>-1</c:v>
                </c:pt>
                <c:pt idx="87">
                  <c:v>-1</c:v>
                </c:pt>
                <c:pt idx="88">
                  <c:v>-1</c:v>
                </c:pt>
                <c:pt idx="89">
                  <c:v>-1</c:v>
                </c:pt>
                <c:pt idx="90">
                  <c:v>-1</c:v>
                </c:pt>
                <c:pt idx="91">
                  <c:v>-1</c:v>
                </c:pt>
                <c:pt idx="92">
                  <c:v>-2</c:v>
                </c:pt>
                <c:pt idx="93">
                  <c:v>-2</c:v>
                </c:pt>
                <c:pt idx="94">
                  <c:v>-2</c:v>
                </c:pt>
                <c:pt idx="95">
                  <c:v>-3</c:v>
                </c:pt>
                <c:pt idx="96">
                  <c:v>-3</c:v>
                </c:pt>
                <c:pt idx="97">
                  <c:v>-3</c:v>
                </c:pt>
                <c:pt idx="98">
                  <c:v>-3</c:v>
                </c:pt>
                <c:pt idx="99">
                  <c:v>-3</c:v>
                </c:pt>
                <c:pt idx="100">
                  <c:v>-3</c:v>
                </c:pt>
                <c:pt idx="101">
                  <c:v>-3</c:v>
                </c:pt>
                <c:pt idx="102">
                  <c:v>-1</c:v>
                </c:pt>
                <c:pt idx="103">
                  <c:v>0</c:v>
                </c:pt>
                <c:pt idx="104">
                  <c:v>1</c:v>
                </c:pt>
                <c:pt idx="105">
                  <c:v>3</c:v>
                </c:pt>
                <c:pt idx="106">
                  <c:v>4</c:v>
                </c:pt>
                <c:pt idx="107">
                  <c:v>6</c:v>
                </c:pt>
                <c:pt idx="108">
                  <c:v>8</c:v>
                </c:pt>
                <c:pt idx="109">
                  <c:v>11</c:v>
                </c:pt>
                <c:pt idx="110">
                  <c:v>12</c:v>
                </c:pt>
                <c:pt idx="111">
                  <c:v>14</c:v>
                </c:pt>
                <c:pt idx="112">
                  <c:v>15</c:v>
                </c:pt>
                <c:pt idx="113">
                  <c:v>17</c:v>
                </c:pt>
                <c:pt idx="114">
                  <c:v>19</c:v>
                </c:pt>
                <c:pt idx="115">
                  <c:v>21</c:v>
                </c:pt>
                <c:pt idx="116">
                  <c:v>22</c:v>
                </c:pt>
                <c:pt idx="117">
                  <c:v>24</c:v>
                </c:pt>
                <c:pt idx="118">
                  <c:v>26</c:v>
                </c:pt>
                <c:pt idx="119">
                  <c:v>28</c:v>
                </c:pt>
                <c:pt idx="120">
                  <c:v>29</c:v>
                </c:pt>
                <c:pt idx="121">
                  <c:v>30</c:v>
                </c:pt>
                <c:pt idx="122">
                  <c:v>32</c:v>
                </c:pt>
                <c:pt idx="123">
                  <c:v>33</c:v>
                </c:pt>
                <c:pt idx="124">
                  <c:v>34</c:v>
                </c:pt>
                <c:pt idx="125">
                  <c:v>35</c:v>
                </c:pt>
                <c:pt idx="126">
                  <c:v>36</c:v>
                </c:pt>
                <c:pt idx="127">
                  <c:v>37</c:v>
                </c:pt>
                <c:pt idx="128">
                  <c:v>38</c:v>
                </c:pt>
                <c:pt idx="129">
                  <c:v>40</c:v>
                </c:pt>
                <c:pt idx="130">
                  <c:v>42</c:v>
                </c:pt>
                <c:pt idx="131">
                  <c:v>46</c:v>
                </c:pt>
                <c:pt idx="132">
                  <c:v>49</c:v>
                </c:pt>
                <c:pt idx="133">
                  <c:v>53</c:v>
                </c:pt>
                <c:pt idx="134">
                  <c:v>58</c:v>
                </c:pt>
                <c:pt idx="135">
                  <c:v>64</c:v>
                </c:pt>
                <c:pt idx="136">
                  <c:v>72</c:v>
                </c:pt>
                <c:pt idx="137">
                  <c:v>83</c:v>
                </c:pt>
                <c:pt idx="138">
                  <c:v>97</c:v>
                </c:pt>
                <c:pt idx="139">
                  <c:v>115</c:v>
                </c:pt>
                <c:pt idx="140">
                  <c:v>140</c:v>
                </c:pt>
                <c:pt idx="141">
                  <c:v>173</c:v>
                </c:pt>
                <c:pt idx="142">
                  <c:v>215</c:v>
                </c:pt>
                <c:pt idx="143">
                  <c:v>273</c:v>
                </c:pt>
                <c:pt idx="144">
                  <c:v>353</c:v>
                </c:pt>
                <c:pt idx="145">
                  <c:v>463</c:v>
                </c:pt>
                <c:pt idx="146">
                  <c:v>617</c:v>
                </c:pt>
                <c:pt idx="147">
                  <c:v>826</c:v>
                </c:pt>
                <c:pt idx="148">
                  <c:v>1102</c:v>
                </c:pt>
                <c:pt idx="149">
                  <c:v>1455</c:v>
                </c:pt>
                <c:pt idx="150">
                  <c:v>1890</c:v>
                </c:pt>
                <c:pt idx="151">
                  <c:v>2407</c:v>
                </c:pt>
                <c:pt idx="152">
                  <c:v>2999</c:v>
                </c:pt>
                <c:pt idx="153">
                  <c:v>3655</c:v>
                </c:pt>
                <c:pt idx="154">
                  <c:v>4358</c:v>
                </c:pt>
                <c:pt idx="155">
                  <c:v>5086</c:v>
                </c:pt>
                <c:pt idx="156">
                  <c:v>5817</c:v>
                </c:pt>
                <c:pt idx="157">
                  <c:v>6531</c:v>
                </c:pt>
                <c:pt idx="158">
                  <c:v>7209</c:v>
                </c:pt>
                <c:pt idx="159">
                  <c:v>7832</c:v>
                </c:pt>
                <c:pt idx="160">
                  <c:v>8388</c:v>
                </c:pt>
                <c:pt idx="161">
                  <c:v>8867</c:v>
                </c:pt>
                <c:pt idx="162">
                  <c:v>9262</c:v>
                </c:pt>
                <c:pt idx="163">
                  <c:v>9571</c:v>
                </c:pt>
                <c:pt idx="164">
                  <c:v>9796</c:v>
                </c:pt>
                <c:pt idx="165">
                  <c:v>9940</c:v>
                </c:pt>
                <c:pt idx="166">
                  <c:v>10006</c:v>
                </c:pt>
                <c:pt idx="167">
                  <c:v>10002</c:v>
                </c:pt>
                <c:pt idx="168">
                  <c:v>9934</c:v>
                </c:pt>
                <c:pt idx="169">
                  <c:v>9809</c:v>
                </c:pt>
                <c:pt idx="170">
                  <c:v>9636</c:v>
                </c:pt>
                <c:pt idx="171">
                  <c:v>9422</c:v>
                </c:pt>
                <c:pt idx="172">
                  <c:v>9175</c:v>
                </c:pt>
                <c:pt idx="173">
                  <c:v>8902</c:v>
                </c:pt>
                <c:pt idx="174">
                  <c:v>8609</c:v>
                </c:pt>
                <c:pt idx="175">
                  <c:v>8303</c:v>
                </c:pt>
                <c:pt idx="176">
                  <c:v>7990</c:v>
                </c:pt>
                <c:pt idx="177">
                  <c:v>7677</c:v>
                </c:pt>
                <c:pt idx="178">
                  <c:v>7367</c:v>
                </c:pt>
                <c:pt idx="179">
                  <c:v>7063</c:v>
                </c:pt>
                <c:pt idx="180">
                  <c:v>6765</c:v>
                </c:pt>
                <c:pt idx="181">
                  <c:v>6476</c:v>
                </c:pt>
                <c:pt idx="182">
                  <c:v>6200</c:v>
                </c:pt>
                <c:pt idx="183">
                  <c:v>5935</c:v>
                </c:pt>
                <c:pt idx="184">
                  <c:v>5684</c:v>
                </c:pt>
                <c:pt idx="185">
                  <c:v>5446</c:v>
                </c:pt>
                <c:pt idx="186">
                  <c:v>5221</c:v>
                </c:pt>
                <c:pt idx="187">
                  <c:v>5009</c:v>
                </c:pt>
                <c:pt idx="188">
                  <c:v>4811</c:v>
                </c:pt>
                <c:pt idx="189">
                  <c:v>4623</c:v>
                </c:pt>
                <c:pt idx="190">
                  <c:v>4447</c:v>
                </c:pt>
                <c:pt idx="191">
                  <c:v>4281</c:v>
                </c:pt>
                <c:pt idx="192">
                  <c:v>4123</c:v>
                </c:pt>
                <c:pt idx="193">
                  <c:v>3975</c:v>
                </c:pt>
                <c:pt idx="194">
                  <c:v>3836</c:v>
                </c:pt>
                <c:pt idx="195">
                  <c:v>3705</c:v>
                </c:pt>
                <c:pt idx="196">
                  <c:v>3582</c:v>
                </c:pt>
                <c:pt idx="197">
                  <c:v>3464</c:v>
                </c:pt>
                <c:pt idx="198">
                  <c:v>3352</c:v>
                </c:pt>
                <c:pt idx="199">
                  <c:v>3244</c:v>
                </c:pt>
                <c:pt idx="200">
                  <c:v>3141</c:v>
                </c:pt>
                <c:pt idx="201">
                  <c:v>3043</c:v>
                </c:pt>
                <c:pt idx="202">
                  <c:v>2948</c:v>
                </c:pt>
                <c:pt idx="203">
                  <c:v>2856</c:v>
                </c:pt>
                <c:pt idx="204">
                  <c:v>2767</c:v>
                </c:pt>
                <c:pt idx="205">
                  <c:v>2681</c:v>
                </c:pt>
                <c:pt idx="206">
                  <c:v>2597</c:v>
                </c:pt>
                <c:pt idx="207">
                  <c:v>2515</c:v>
                </c:pt>
                <c:pt idx="208">
                  <c:v>2435</c:v>
                </c:pt>
                <c:pt idx="209">
                  <c:v>2357</c:v>
                </c:pt>
                <c:pt idx="210">
                  <c:v>2282</c:v>
                </c:pt>
                <c:pt idx="211">
                  <c:v>2208</c:v>
                </c:pt>
                <c:pt idx="212">
                  <c:v>2136</c:v>
                </c:pt>
                <c:pt idx="213">
                  <c:v>2065</c:v>
                </c:pt>
                <c:pt idx="214">
                  <c:v>1997</c:v>
                </c:pt>
                <c:pt idx="215">
                  <c:v>1930</c:v>
                </c:pt>
                <c:pt idx="216">
                  <c:v>1865</c:v>
                </c:pt>
                <c:pt idx="217">
                  <c:v>1801</c:v>
                </c:pt>
                <c:pt idx="218">
                  <c:v>1739</c:v>
                </c:pt>
                <c:pt idx="219">
                  <c:v>1679</c:v>
                </c:pt>
                <c:pt idx="220">
                  <c:v>1621</c:v>
                </c:pt>
                <c:pt idx="221">
                  <c:v>1565</c:v>
                </c:pt>
                <c:pt idx="222">
                  <c:v>1512</c:v>
                </c:pt>
                <c:pt idx="223">
                  <c:v>1460</c:v>
                </c:pt>
                <c:pt idx="224">
                  <c:v>1410</c:v>
                </c:pt>
                <c:pt idx="225">
                  <c:v>1362</c:v>
                </c:pt>
                <c:pt idx="226">
                  <c:v>1315</c:v>
                </c:pt>
                <c:pt idx="227">
                  <c:v>1270</c:v>
                </c:pt>
                <c:pt idx="228">
                  <c:v>1227</c:v>
                </c:pt>
                <c:pt idx="229">
                  <c:v>1185</c:v>
                </c:pt>
                <c:pt idx="230">
                  <c:v>1145</c:v>
                </c:pt>
                <c:pt idx="231">
                  <c:v>1107</c:v>
                </c:pt>
                <c:pt idx="232">
                  <c:v>1071</c:v>
                </c:pt>
                <c:pt idx="233">
                  <c:v>1037</c:v>
                </c:pt>
                <c:pt idx="234">
                  <c:v>1004</c:v>
                </c:pt>
                <c:pt idx="235">
                  <c:v>973</c:v>
                </c:pt>
                <c:pt idx="236">
                  <c:v>943</c:v>
                </c:pt>
                <c:pt idx="237">
                  <c:v>914</c:v>
                </c:pt>
                <c:pt idx="238">
                  <c:v>886</c:v>
                </c:pt>
                <c:pt idx="239">
                  <c:v>859</c:v>
                </c:pt>
                <c:pt idx="240">
                  <c:v>834</c:v>
                </c:pt>
                <c:pt idx="241">
                  <c:v>809</c:v>
                </c:pt>
                <c:pt idx="242">
                  <c:v>785</c:v>
                </c:pt>
                <c:pt idx="243">
                  <c:v>762</c:v>
                </c:pt>
                <c:pt idx="244">
                  <c:v>740</c:v>
                </c:pt>
                <c:pt idx="245">
                  <c:v>718</c:v>
                </c:pt>
                <c:pt idx="246">
                  <c:v>697</c:v>
                </c:pt>
                <c:pt idx="247">
                  <c:v>676</c:v>
                </c:pt>
                <c:pt idx="248">
                  <c:v>656</c:v>
                </c:pt>
                <c:pt idx="249">
                  <c:v>636</c:v>
                </c:pt>
                <c:pt idx="250">
                  <c:v>618</c:v>
                </c:pt>
                <c:pt idx="251">
                  <c:v>600</c:v>
                </c:pt>
                <c:pt idx="252">
                  <c:v>582</c:v>
                </c:pt>
                <c:pt idx="253">
                  <c:v>565</c:v>
                </c:pt>
                <c:pt idx="254">
                  <c:v>548</c:v>
                </c:pt>
                <c:pt idx="255">
                  <c:v>532</c:v>
                </c:pt>
                <c:pt idx="256">
                  <c:v>516</c:v>
                </c:pt>
                <c:pt idx="257">
                  <c:v>500</c:v>
                </c:pt>
                <c:pt idx="258">
                  <c:v>485</c:v>
                </c:pt>
                <c:pt idx="259">
                  <c:v>472</c:v>
                </c:pt>
                <c:pt idx="260">
                  <c:v>458</c:v>
                </c:pt>
                <c:pt idx="261">
                  <c:v>446</c:v>
                </c:pt>
                <c:pt idx="262">
                  <c:v>435</c:v>
                </c:pt>
                <c:pt idx="263">
                  <c:v>425</c:v>
                </c:pt>
                <c:pt idx="264">
                  <c:v>416</c:v>
                </c:pt>
                <c:pt idx="265">
                  <c:v>409</c:v>
                </c:pt>
                <c:pt idx="266">
                  <c:v>403</c:v>
                </c:pt>
                <c:pt idx="267">
                  <c:v>399</c:v>
                </c:pt>
                <c:pt idx="268">
                  <c:v>395</c:v>
                </c:pt>
                <c:pt idx="269">
                  <c:v>393</c:v>
                </c:pt>
                <c:pt idx="270">
                  <c:v>393</c:v>
                </c:pt>
                <c:pt idx="271">
                  <c:v>396</c:v>
                </c:pt>
                <c:pt idx="272">
                  <c:v>402</c:v>
                </c:pt>
                <c:pt idx="273">
                  <c:v>411</c:v>
                </c:pt>
                <c:pt idx="274">
                  <c:v>423</c:v>
                </c:pt>
                <c:pt idx="275">
                  <c:v>438</c:v>
                </c:pt>
                <c:pt idx="276">
                  <c:v>457</c:v>
                </c:pt>
                <c:pt idx="277">
                  <c:v>480</c:v>
                </c:pt>
                <c:pt idx="278">
                  <c:v>507</c:v>
                </c:pt>
                <c:pt idx="279">
                  <c:v>538</c:v>
                </c:pt>
                <c:pt idx="280">
                  <c:v>573</c:v>
                </c:pt>
                <c:pt idx="281">
                  <c:v>613</c:v>
                </c:pt>
                <c:pt idx="282">
                  <c:v>658</c:v>
                </c:pt>
                <c:pt idx="283">
                  <c:v>707</c:v>
                </c:pt>
                <c:pt idx="284">
                  <c:v>761</c:v>
                </c:pt>
                <c:pt idx="285">
                  <c:v>819</c:v>
                </c:pt>
                <c:pt idx="286">
                  <c:v>882</c:v>
                </c:pt>
                <c:pt idx="287">
                  <c:v>950</c:v>
                </c:pt>
                <c:pt idx="288">
                  <c:v>1020</c:v>
                </c:pt>
                <c:pt idx="289">
                  <c:v>1095</c:v>
                </c:pt>
                <c:pt idx="290">
                  <c:v>1173</c:v>
                </c:pt>
                <c:pt idx="291">
                  <c:v>1253</c:v>
                </c:pt>
                <c:pt idx="292">
                  <c:v>1335</c:v>
                </c:pt>
                <c:pt idx="293">
                  <c:v>1418</c:v>
                </c:pt>
                <c:pt idx="294">
                  <c:v>1502</c:v>
                </c:pt>
                <c:pt idx="295">
                  <c:v>1586</c:v>
                </c:pt>
                <c:pt idx="296">
                  <c:v>1668</c:v>
                </c:pt>
                <c:pt idx="297">
                  <c:v>1749</c:v>
                </c:pt>
                <c:pt idx="298">
                  <c:v>1826</c:v>
                </c:pt>
                <c:pt idx="299">
                  <c:v>1899</c:v>
                </c:pt>
                <c:pt idx="300">
                  <c:v>1967</c:v>
                </c:pt>
                <c:pt idx="301">
                  <c:v>2031</c:v>
                </c:pt>
                <c:pt idx="302">
                  <c:v>2088</c:v>
                </c:pt>
                <c:pt idx="303">
                  <c:v>2139</c:v>
                </c:pt>
                <c:pt idx="304">
                  <c:v>2183</c:v>
                </c:pt>
                <c:pt idx="305">
                  <c:v>2220</c:v>
                </c:pt>
                <c:pt idx="306">
                  <c:v>2248</c:v>
                </c:pt>
                <c:pt idx="307">
                  <c:v>2268</c:v>
                </c:pt>
                <c:pt idx="308">
                  <c:v>2280</c:v>
                </c:pt>
                <c:pt idx="309">
                  <c:v>2283</c:v>
                </c:pt>
                <c:pt idx="310">
                  <c:v>2279</c:v>
                </c:pt>
                <c:pt idx="311">
                  <c:v>2265</c:v>
                </c:pt>
                <c:pt idx="312">
                  <c:v>2243</c:v>
                </c:pt>
                <c:pt idx="313">
                  <c:v>2214</c:v>
                </c:pt>
                <c:pt idx="314">
                  <c:v>2177</c:v>
                </c:pt>
                <c:pt idx="315">
                  <c:v>2134</c:v>
                </c:pt>
                <c:pt idx="316">
                  <c:v>2084</c:v>
                </c:pt>
                <c:pt idx="317">
                  <c:v>2029</c:v>
                </c:pt>
                <c:pt idx="318">
                  <c:v>1968</c:v>
                </c:pt>
                <c:pt idx="319">
                  <c:v>1904</c:v>
                </c:pt>
                <c:pt idx="320">
                  <c:v>1836</c:v>
                </c:pt>
                <c:pt idx="321">
                  <c:v>1764</c:v>
                </c:pt>
                <c:pt idx="322">
                  <c:v>1691</c:v>
                </c:pt>
                <c:pt idx="323">
                  <c:v>1616</c:v>
                </c:pt>
                <c:pt idx="324">
                  <c:v>1540</c:v>
                </c:pt>
                <c:pt idx="325">
                  <c:v>1464</c:v>
                </c:pt>
                <c:pt idx="326">
                  <c:v>1388</c:v>
                </c:pt>
                <c:pt idx="327">
                  <c:v>1313</c:v>
                </c:pt>
                <c:pt idx="328">
                  <c:v>1240</c:v>
                </c:pt>
                <c:pt idx="329">
                  <c:v>1168</c:v>
                </c:pt>
                <c:pt idx="330">
                  <c:v>1099</c:v>
                </c:pt>
                <c:pt idx="331">
                  <c:v>1032</c:v>
                </c:pt>
                <c:pt idx="332">
                  <c:v>968</c:v>
                </c:pt>
                <c:pt idx="333">
                  <c:v>906</c:v>
                </c:pt>
                <c:pt idx="334">
                  <c:v>847</c:v>
                </c:pt>
                <c:pt idx="335">
                  <c:v>792</c:v>
                </c:pt>
                <c:pt idx="336">
                  <c:v>740</c:v>
                </c:pt>
                <c:pt idx="337">
                  <c:v>691</c:v>
                </c:pt>
                <c:pt idx="338">
                  <c:v>646</c:v>
                </c:pt>
                <c:pt idx="339">
                  <c:v>604</c:v>
                </c:pt>
                <c:pt idx="340">
                  <c:v>566</c:v>
                </c:pt>
                <c:pt idx="341">
                  <c:v>530</c:v>
                </c:pt>
                <c:pt idx="342">
                  <c:v>498</c:v>
                </c:pt>
                <c:pt idx="343">
                  <c:v>469</c:v>
                </c:pt>
                <c:pt idx="344">
                  <c:v>442</c:v>
                </c:pt>
                <c:pt idx="345">
                  <c:v>417</c:v>
                </c:pt>
                <c:pt idx="346">
                  <c:v>395</c:v>
                </c:pt>
                <c:pt idx="347">
                  <c:v>375</c:v>
                </c:pt>
                <c:pt idx="348">
                  <c:v>358</c:v>
                </c:pt>
                <c:pt idx="349">
                  <c:v>343</c:v>
                </c:pt>
                <c:pt idx="350">
                  <c:v>329</c:v>
                </c:pt>
                <c:pt idx="351">
                  <c:v>316</c:v>
                </c:pt>
                <c:pt idx="352">
                  <c:v>306</c:v>
                </c:pt>
                <c:pt idx="353">
                  <c:v>297</c:v>
                </c:pt>
                <c:pt idx="354">
                  <c:v>290</c:v>
                </c:pt>
                <c:pt idx="355">
                  <c:v>284</c:v>
                </c:pt>
                <c:pt idx="356">
                  <c:v>279</c:v>
                </c:pt>
                <c:pt idx="357">
                  <c:v>275</c:v>
                </c:pt>
                <c:pt idx="358">
                  <c:v>271</c:v>
                </c:pt>
                <c:pt idx="359">
                  <c:v>268</c:v>
                </c:pt>
                <c:pt idx="360">
                  <c:v>266</c:v>
                </c:pt>
                <c:pt idx="361">
                  <c:v>264</c:v>
                </c:pt>
                <c:pt idx="362">
                  <c:v>264</c:v>
                </c:pt>
                <c:pt idx="363">
                  <c:v>263</c:v>
                </c:pt>
                <c:pt idx="364">
                  <c:v>263</c:v>
                </c:pt>
                <c:pt idx="365">
                  <c:v>263</c:v>
                </c:pt>
                <c:pt idx="366">
                  <c:v>264</c:v>
                </c:pt>
                <c:pt idx="367">
                  <c:v>265</c:v>
                </c:pt>
                <c:pt idx="368">
                  <c:v>265</c:v>
                </c:pt>
                <c:pt idx="369">
                  <c:v>266</c:v>
                </c:pt>
                <c:pt idx="370">
                  <c:v>267</c:v>
                </c:pt>
                <c:pt idx="371">
                  <c:v>269</c:v>
                </c:pt>
                <c:pt idx="372">
                  <c:v>271</c:v>
                </c:pt>
                <c:pt idx="373">
                  <c:v>272</c:v>
                </c:pt>
                <c:pt idx="374">
                  <c:v>273</c:v>
                </c:pt>
                <c:pt idx="375">
                  <c:v>275</c:v>
                </c:pt>
                <c:pt idx="376">
                  <c:v>277</c:v>
                </c:pt>
                <c:pt idx="377">
                  <c:v>278</c:v>
                </c:pt>
                <c:pt idx="378">
                  <c:v>280</c:v>
                </c:pt>
                <c:pt idx="379">
                  <c:v>282</c:v>
                </c:pt>
                <c:pt idx="380">
                  <c:v>285</c:v>
                </c:pt>
                <c:pt idx="381">
                  <c:v>287</c:v>
                </c:pt>
                <c:pt idx="382">
                  <c:v>290</c:v>
                </c:pt>
                <c:pt idx="383">
                  <c:v>292</c:v>
                </c:pt>
                <c:pt idx="384">
                  <c:v>295</c:v>
                </c:pt>
                <c:pt idx="385">
                  <c:v>298</c:v>
                </c:pt>
                <c:pt idx="386">
                  <c:v>300</c:v>
                </c:pt>
                <c:pt idx="387">
                  <c:v>302</c:v>
                </c:pt>
                <c:pt idx="388">
                  <c:v>304</c:v>
                </c:pt>
                <c:pt idx="389">
                  <c:v>307</c:v>
                </c:pt>
                <c:pt idx="390">
                  <c:v>309</c:v>
                </c:pt>
                <c:pt idx="391">
                  <c:v>312</c:v>
                </c:pt>
                <c:pt idx="392">
                  <c:v>315</c:v>
                </c:pt>
                <c:pt idx="393">
                  <c:v>318</c:v>
                </c:pt>
                <c:pt idx="394">
                  <c:v>322</c:v>
                </c:pt>
                <c:pt idx="395">
                  <c:v>325</c:v>
                </c:pt>
                <c:pt idx="396">
                  <c:v>329</c:v>
                </c:pt>
                <c:pt idx="397">
                  <c:v>334</c:v>
                </c:pt>
                <c:pt idx="398">
                  <c:v>338</c:v>
                </c:pt>
                <c:pt idx="399">
                  <c:v>343</c:v>
                </c:pt>
                <c:pt idx="400">
                  <c:v>347</c:v>
                </c:pt>
                <c:pt idx="401">
                  <c:v>353</c:v>
                </c:pt>
                <c:pt idx="402">
                  <c:v>358</c:v>
                </c:pt>
                <c:pt idx="403">
                  <c:v>364</c:v>
                </c:pt>
                <c:pt idx="404">
                  <c:v>369</c:v>
                </c:pt>
                <c:pt idx="405">
                  <c:v>374</c:v>
                </c:pt>
                <c:pt idx="406">
                  <c:v>379</c:v>
                </c:pt>
                <c:pt idx="407">
                  <c:v>384</c:v>
                </c:pt>
                <c:pt idx="408">
                  <c:v>390</c:v>
                </c:pt>
                <c:pt idx="409">
                  <c:v>395</c:v>
                </c:pt>
                <c:pt idx="410">
                  <c:v>400</c:v>
                </c:pt>
                <c:pt idx="411">
                  <c:v>404</c:v>
                </c:pt>
                <c:pt idx="412">
                  <c:v>408</c:v>
                </c:pt>
                <c:pt idx="413">
                  <c:v>411</c:v>
                </c:pt>
                <c:pt idx="414">
                  <c:v>413</c:v>
                </c:pt>
                <c:pt idx="415">
                  <c:v>416</c:v>
                </c:pt>
                <c:pt idx="416">
                  <c:v>418</c:v>
                </c:pt>
                <c:pt idx="417">
                  <c:v>419</c:v>
                </c:pt>
                <c:pt idx="418">
                  <c:v>419</c:v>
                </c:pt>
                <c:pt idx="419">
                  <c:v>419</c:v>
                </c:pt>
                <c:pt idx="420">
                  <c:v>419</c:v>
                </c:pt>
                <c:pt idx="421">
                  <c:v>418</c:v>
                </c:pt>
                <c:pt idx="422">
                  <c:v>417</c:v>
                </c:pt>
                <c:pt idx="423">
                  <c:v>415</c:v>
                </c:pt>
                <c:pt idx="424">
                  <c:v>412</c:v>
                </c:pt>
                <c:pt idx="425">
                  <c:v>409</c:v>
                </c:pt>
                <c:pt idx="426">
                  <c:v>405</c:v>
                </c:pt>
                <c:pt idx="427">
                  <c:v>401</c:v>
                </c:pt>
                <c:pt idx="428">
                  <c:v>397</c:v>
                </c:pt>
                <c:pt idx="429">
                  <c:v>392</c:v>
                </c:pt>
                <c:pt idx="430">
                  <c:v>387</c:v>
                </c:pt>
                <c:pt idx="431">
                  <c:v>381</c:v>
                </c:pt>
                <c:pt idx="432">
                  <c:v>375</c:v>
                </c:pt>
                <c:pt idx="433">
                  <c:v>370</c:v>
                </c:pt>
                <c:pt idx="434">
                  <c:v>364</c:v>
                </c:pt>
                <c:pt idx="435">
                  <c:v>359</c:v>
                </c:pt>
                <c:pt idx="436">
                  <c:v>354</c:v>
                </c:pt>
                <c:pt idx="437">
                  <c:v>349</c:v>
                </c:pt>
                <c:pt idx="438">
                  <c:v>345</c:v>
                </c:pt>
                <c:pt idx="439">
                  <c:v>340</c:v>
                </c:pt>
                <c:pt idx="440">
                  <c:v>335</c:v>
                </c:pt>
                <c:pt idx="441">
                  <c:v>330</c:v>
                </c:pt>
                <c:pt idx="442">
                  <c:v>326</c:v>
                </c:pt>
                <c:pt idx="443">
                  <c:v>322</c:v>
                </c:pt>
                <c:pt idx="444">
                  <c:v>318</c:v>
                </c:pt>
                <c:pt idx="445">
                  <c:v>315</c:v>
                </c:pt>
                <c:pt idx="446">
                  <c:v>312</c:v>
                </c:pt>
                <c:pt idx="447">
                  <c:v>309</c:v>
                </c:pt>
                <c:pt idx="448">
                  <c:v>306</c:v>
                </c:pt>
                <c:pt idx="449">
                  <c:v>303</c:v>
                </c:pt>
                <c:pt idx="450">
                  <c:v>301</c:v>
                </c:pt>
                <c:pt idx="451">
                  <c:v>298</c:v>
                </c:pt>
                <c:pt idx="452">
                  <c:v>296</c:v>
                </c:pt>
                <c:pt idx="453">
                  <c:v>294</c:v>
                </c:pt>
                <c:pt idx="454">
                  <c:v>293</c:v>
                </c:pt>
                <c:pt idx="455">
                  <c:v>292</c:v>
                </c:pt>
                <c:pt idx="456">
                  <c:v>290</c:v>
                </c:pt>
                <c:pt idx="457">
                  <c:v>288</c:v>
                </c:pt>
                <c:pt idx="458">
                  <c:v>285</c:v>
                </c:pt>
                <c:pt idx="459">
                  <c:v>284</c:v>
                </c:pt>
                <c:pt idx="460">
                  <c:v>282</c:v>
                </c:pt>
                <c:pt idx="461">
                  <c:v>280</c:v>
                </c:pt>
                <c:pt idx="462">
                  <c:v>278</c:v>
                </c:pt>
                <c:pt idx="463">
                  <c:v>277</c:v>
                </c:pt>
                <c:pt idx="464">
                  <c:v>276</c:v>
                </c:pt>
                <c:pt idx="465">
                  <c:v>276</c:v>
                </c:pt>
                <c:pt idx="466">
                  <c:v>276</c:v>
                </c:pt>
                <c:pt idx="467">
                  <c:v>275</c:v>
                </c:pt>
                <c:pt idx="468">
                  <c:v>275</c:v>
                </c:pt>
                <c:pt idx="469">
                  <c:v>274</c:v>
                </c:pt>
                <c:pt idx="470">
                  <c:v>275</c:v>
                </c:pt>
                <c:pt idx="471">
                  <c:v>275</c:v>
                </c:pt>
                <c:pt idx="472">
                  <c:v>274</c:v>
                </c:pt>
                <c:pt idx="473">
                  <c:v>275</c:v>
                </c:pt>
                <c:pt idx="474">
                  <c:v>275</c:v>
                </c:pt>
              </c:numCache>
            </c:numRef>
          </c:yVal>
          <c:smooth val="0"/>
          <c:extLst>
            <c:ext xmlns:c16="http://schemas.microsoft.com/office/drawing/2014/chart" uri="{C3380CC4-5D6E-409C-BE32-E72D297353CC}">
              <c16:uniqueId val="{00000001-990F-B54C-BE89-5B7EA298F6F4}"/>
            </c:ext>
          </c:extLst>
        </c:ser>
        <c:ser>
          <c:idx val="1"/>
          <c:order val="4"/>
          <c:tx>
            <c:strRef>
              <c:f>'grafico zoom'!$D$1</c:f>
              <c:strCache>
                <c:ptCount val="1"/>
                <c:pt idx="0">
                  <c:v>4h</c:v>
                </c:pt>
              </c:strCache>
            </c:strRef>
          </c:tx>
          <c:spPr>
            <a:ln w="28575" cap="rnd">
              <a:solidFill>
                <a:srgbClr val="0070C0"/>
              </a:solidFill>
              <a:round/>
            </a:ln>
            <a:effectLst/>
          </c:spPr>
          <c:marker>
            <c:symbol val="none"/>
          </c:marker>
          <c:xVal>
            <c:numRef>
              <c:f>'grafico zoom'!$D$2:$D$476</c:f>
              <c:numCache>
                <c:formatCode>General</c:formatCode>
                <c:ptCount val="475"/>
                <c:pt idx="0">
                  <c:v>2.0499999999999998</c:v>
                </c:pt>
                <c:pt idx="1">
                  <c:v>2.0583300000000002</c:v>
                </c:pt>
                <c:pt idx="2">
                  <c:v>2.0666699999999998</c:v>
                </c:pt>
                <c:pt idx="3">
                  <c:v>2.0750000000000002</c:v>
                </c:pt>
                <c:pt idx="4">
                  <c:v>2.0833300000000001</c:v>
                </c:pt>
                <c:pt idx="5">
                  <c:v>2.0916700000000001</c:v>
                </c:pt>
                <c:pt idx="6">
                  <c:v>2.1</c:v>
                </c:pt>
                <c:pt idx="7">
                  <c:v>2.10833</c:v>
                </c:pt>
                <c:pt idx="8">
                  <c:v>2.1166700000000001</c:v>
                </c:pt>
                <c:pt idx="9">
                  <c:v>2.125</c:v>
                </c:pt>
                <c:pt idx="10">
                  <c:v>2.1333299999999999</c:v>
                </c:pt>
                <c:pt idx="11">
                  <c:v>2.14167</c:v>
                </c:pt>
                <c:pt idx="12">
                  <c:v>2.15</c:v>
                </c:pt>
                <c:pt idx="13">
                  <c:v>2.1583299999999999</c:v>
                </c:pt>
                <c:pt idx="14">
                  <c:v>2.1666699999999999</c:v>
                </c:pt>
                <c:pt idx="15">
                  <c:v>2.1749999999999998</c:v>
                </c:pt>
                <c:pt idx="16">
                  <c:v>2.1833300000000002</c:v>
                </c:pt>
                <c:pt idx="17">
                  <c:v>2.1916699999999998</c:v>
                </c:pt>
                <c:pt idx="18">
                  <c:v>2.2000000000000002</c:v>
                </c:pt>
                <c:pt idx="19">
                  <c:v>2.2083300000000001</c:v>
                </c:pt>
                <c:pt idx="20">
                  <c:v>2.2166700000000001</c:v>
                </c:pt>
                <c:pt idx="21">
                  <c:v>2.2250000000000001</c:v>
                </c:pt>
                <c:pt idx="22">
                  <c:v>2.23333</c:v>
                </c:pt>
                <c:pt idx="23">
                  <c:v>2.2416700000000001</c:v>
                </c:pt>
                <c:pt idx="24">
                  <c:v>2.25</c:v>
                </c:pt>
                <c:pt idx="25">
                  <c:v>2.2583299999999999</c:v>
                </c:pt>
                <c:pt idx="26">
                  <c:v>2.26667</c:v>
                </c:pt>
                <c:pt idx="27">
                  <c:v>2.2749999999999999</c:v>
                </c:pt>
                <c:pt idx="28">
                  <c:v>2.2833299999999999</c:v>
                </c:pt>
                <c:pt idx="29">
                  <c:v>2.2916699999999999</c:v>
                </c:pt>
                <c:pt idx="30">
                  <c:v>2.2999999999999998</c:v>
                </c:pt>
                <c:pt idx="31">
                  <c:v>2.3083300000000002</c:v>
                </c:pt>
                <c:pt idx="32">
                  <c:v>2.3166699999999998</c:v>
                </c:pt>
                <c:pt idx="33">
                  <c:v>2.3250000000000002</c:v>
                </c:pt>
                <c:pt idx="34">
                  <c:v>2.3333300000000001</c:v>
                </c:pt>
                <c:pt idx="35">
                  <c:v>2.3416700000000001</c:v>
                </c:pt>
                <c:pt idx="36">
                  <c:v>2.35</c:v>
                </c:pt>
                <c:pt idx="37">
                  <c:v>2.35833</c:v>
                </c:pt>
                <c:pt idx="38">
                  <c:v>2.3666700000000001</c:v>
                </c:pt>
                <c:pt idx="39">
                  <c:v>2.375</c:v>
                </c:pt>
                <c:pt idx="40">
                  <c:v>2.3833299999999999</c:v>
                </c:pt>
                <c:pt idx="41">
                  <c:v>2.39167</c:v>
                </c:pt>
                <c:pt idx="42">
                  <c:v>2.4</c:v>
                </c:pt>
                <c:pt idx="43">
                  <c:v>2.4083299999999999</c:v>
                </c:pt>
                <c:pt idx="44">
                  <c:v>2.4166699999999999</c:v>
                </c:pt>
                <c:pt idx="45">
                  <c:v>2.4249999999999998</c:v>
                </c:pt>
                <c:pt idx="46">
                  <c:v>2.4333300000000002</c:v>
                </c:pt>
                <c:pt idx="47">
                  <c:v>2.4416699999999998</c:v>
                </c:pt>
                <c:pt idx="48">
                  <c:v>2.4500000000000002</c:v>
                </c:pt>
                <c:pt idx="49">
                  <c:v>2.4583300000000001</c:v>
                </c:pt>
                <c:pt idx="50">
                  <c:v>2.4666700000000001</c:v>
                </c:pt>
                <c:pt idx="51">
                  <c:v>2.4750000000000001</c:v>
                </c:pt>
                <c:pt idx="52">
                  <c:v>2.48333</c:v>
                </c:pt>
                <c:pt idx="53">
                  <c:v>2.4916700000000001</c:v>
                </c:pt>
                <c:pt idx="54">
                  <c:v>2.5</c:v>
                </c:pt>
                <c:pt idx="55">
                  <c:v>2.5083299999999999</c:v>
                </c:pt>
                <c:pt idx="56">
                  <c:v>2.51667</c:v>
                </c:pt>
                <c:pt idx="57">
                  <c:v>2.5249999999999999</c:v>
                </c:pt>
                <c:pt idx="58">
                  <c:v>2.5333299999999999</c:v>
                </c:pt>
                <c:pt idx="59">
                  <c:v>2.5416699999999999</c:v>
                </c:pt>
                <c:pt idx="60">
                  <c:v>2.5499999999999998</c:v>
                </c:pt>
                <c:pt idx="61">
                  <c:v>2.5583300000000002</c:v>
                </c:pt>
                <c:pt idx="62">
                  <c:v>2.5666699999999998</c:v>
                </c:pt>
                <c:pt idx="63">
                  <c:v>2.5750000000000002</c:v>
                </c:pt>
                <c:pt idx="64">
                  <c:v>2.5833300000000001</c:v>
                </c:pt>
                <c:pt idx="65">
                  <c:v>2.5916700000000001</c:v>
                </c:pt>
                <c:pt idx="66">
                  <c:v>2.6</c:v>
                </c:pt>
                <c:pt idx="67">
                  <c:v>2.60833</c:v>
                </c:pt>
                <c:pt idx="68">
                  <c:v>2.6166700000000001</c:v>
                </c:pt>
                <c:pt idx="69">
                  <c:v>2.625</c:v>
                </c:pt>
                <c:pt idx="70">
                  <c:v>2.6333299999999999</c:v>
                </c:pt>
                <c:pt idx="71">
                  <c:v>2.64167</c:v>
                </c:pt>
                <c:pt idx="72">
                  <c:v>2.65</c:v>
                </c:pt>
                <c:pt idx="73">
                  <c:v>2.6583299999999999</c:v>
                </c:pt>
                <c:pt idx="74">
                  <c:v>2.6666699999999999</c:v>
                </c:pt>
                <c:pt idx="75">
                  <c:v>2.6749999999999998</c:v>
                </c:pt>
                <c:pt idx="76">
                  <c:v>2.6833300000000002</c:v>
                </c:pt>
                <c:pt idx="77">
                  <c:v>2.6916699999999998</c:v>
                </c:pt>
                <c:pt idx="78">
                  <c:v>2.7</c:v>
                </c:pt>
                <c:pt idx="79">
                  <c:v>2.7083300000000001</c:v>
                </c:pt>
                <c:pt idx="80">
                  <c:v>2.7166700000000001</c:v>
                </c:pt>
                <c:pt idx="81">
                  <c:v>2.7250000000000001</c:v>
                </c:pt>
                <c:pt idx="82">
                  <c:v>2.73333</c:v>
                </c:pt>
                <c:pt idx="83">
                  <c:v>2.7416700000000001</c:v>
                </c:pt>
                <c:pt idx="84">
                  <c:v>2.75</c:v>
                </c:pt>
                <c:pt idx="85">
                  <c:v>2.7583299999999999</c:v>
                </c:pt>
                <c:pt idx="86">
                  <c:v>2.76667</c:v>
                </c:pt>
                <c:pt idx="87">
                  <c:v>2.7749999999999999</c:v>
                </c:pt>
                <c:pt idx="88">
                  <c:v>2.7833299999999999</c:v>
                </c:pt>
                <c:pt idx="89">
                  <c:v>2.7916699999999999</c:v>
                </c:pt>
                <c:pt idx="90">
                  <c:v>2.8</c:v>
                </c:pt>
                <c:pt idx="91">
                  <c:v>2.8083300000000002</c:v>
                </c:pt>
                <c:pt idx="92">
                  <c:v>2.8166699999999998</c:v>
                </c:pt>
                <c:pt idx="93">
                  <c:v>2.8250000000000002</c:v>
                </c:pt>
                <c:pt idx="94">
                  <c:v>2.8333300000000001</c:v>
                </c:pt>
                <c:pt idx="95">
                  <c:v>2.8416700000000001</c:v>
                </c:pt>
                <c:pt idx="96">
                  <c:v>2.85</c:v>
                </c:pt>
                <c:pt idx="97">
                  <c:v>2.85833</c:v>
                </c:pt>
                <c:pt idx="98">
                  <c:v>2.8666700000000001</c:v>
                </c:pt>
                <c:pt idx="99">
                  <c:v>2.875</c:v>
                </c:pt>
                <c:pt idx="100">
                  <c:v>2.8833299999999999</c:v>
                </c:pt>
                <c:pt idx="101">
                  <c:v>2.89167</c:v>
                </c:pt>
                <c:pt idx="102">
                  <c:v>2.9</c:v>
                </c:pt>
                <c:pt idx="103">
                  <c:v>2.9083299999999999</c:v>
                </c:pt>
                <c:pt idx="104">
                  <c:v>2.9166699999999999</c:v>
                </c:pt>
                <c:pt idx="105">
                  <c:v>2.9249999999999998</c:v>
                </c:pt>
                <c:pt idx="106">
                  <c:v>2.9333300000000002</c:v>
                </c:pt>
                <c:pt idx="107">
                  <c:v>2.9416699999999998</c:v>
                </c:pt>
                <c:pt idx="108">
                  <c:v>2.95</c:v>
                </c:pt>
                <c:pt idx="109">
                  <c:v>2.9583300000000001</c:v>
                </c:pt>
                <c:pt idx="110">
                  <c:v>2.9666700000000001</c:v>
                </c:pt>
                <c:pt idx="111">
                  <c:v>2.9750000000000001</c:v>
                </c:pt>
                <c:pt idx="112">
                  <c:v>2.98333</c:v>
                </c:pt>
                <c:pt idx="113">
                  <c:v>2.9916700000000001</c:v>
                </c:pt>
                <c:pt idx="114">
                  <c:v>3</c:v>
                </c:pt>
                <c:pt idx="115">
                  <c:v>3.0083299999999999</c:v>
                </c:pt>
                <c:pt idx="116">
                  <c:v>3.01667</c:v>
                </c:pt>
                <c:pt idx="117">
                  <c:v>3.0249999999999999</c:v>
                </c:pt>
                <c:pt idx="118">
                  <c:v>3.0333299999999999</c:v>
                </c:pt>
                <c:pt idx="119">
                  <c:v>3.0416699999999999</c:v>
                </c:pt>
                <c:pt idx="120">
                  <c:v>3.05</c:v>
                </c:pt>
                <c:pt idx="121">
                  <c:v>3.0583300000000002</c:v>
                </c:pt>
                <c:pt idx="122">
                  <c:v>3.0666699999999998</c:v>
                </c:pt>
                <c:pt idx="123">
                  <c:v>3.0750000000000002</c:v>
                </c:pt>
                <c:pt idx="124">
                  <c:v>3.0833300000000001</c:v>
                </c:pt>
                <c:pt idx="125">
                  <c:v>3.0916700000000001</c:v>
                </c:pt>
                <c:pt idx="126">
                  <c:v>3.1</c:v>
                </c:pt>
                <c:pt idx="127">
                  <c:v>3.10833</c:v>
                </c:pt>
                <c:pt idx="128">
                  <c:v>3.1166700000000001</c:v>
                </c:pt>
                <c:pt idx="129">
                  <c:v>3.125</c:v>
                </c:pt>
                <c:pt idx="130">
                  <c:v>3.1333299999999999</c:v>
                </c:pt>
                <c:pt idx="131">
                  <c:v>3.14167</c:v>
                </c:pt>
                <c:pt idx="132">
                  <c:v>3.15</c:v>
                </c:pt>
                <c:pt idx="133">
                  <c:v>3.1583299999999999</c:v>
                </c:pt>
                <c:pt idx="134">
                  <c:v>3.1666699999999999</c:v>
                </c:pt>
                <c:pt idx="135">
                  <c:v>3.1749999999999998</c:v>
                </c:pt>
                <c:pt idx="136">
                  <c:v>3.1833300000000002</c:v>
                </c:pt>
                <c:pt idx="137">
                  <c:v>3.1916699999999998</c:v>
                </c:pt>
                <c:pt idx="138">
                  <c:v>3.2</c:v>
                </c:pt>
                <c:pt idx="139">
                  <c:v>3.2083300000000001</c:v>
                </c:pt>
                <c:pt idx="140">
                  <c:v>3.2166700000000001</c:v>
                </c:pt>
                <c:pt idx="141">
                  <c:v>3.2250000000000001</c:v>
                </c:pt>
                <c:pt idx="142">
                  <c:v>3.23333</c:v>
                </c:pt>
                <c:pt idx="143">
                  <c:v>3.2416700000000001</c:v>
                </c:pt>
                <c:pt idx="144">
                  <c:v>3.25</c:v>
                </c:pt>
                <c:pt idx="145">
                  <c:v>3.2583299999999999</c:v>
                </c:pt>
                <c:pt idx="146">
                  <c:v>3.26667</c:v>
                </c:pt>
                <c:pt idx="147">
                  <c:v>3.2749999999999999</c:v>
                </c:pt>
                <c:pt idx="148">
                  <c:v>3.2833299999999999</c:v>
                </c:pt>
                <c:pt idx="149">
                  <c:v>3.2916699999999999</c:v>
                </c:pt>
                <c:pt idx="150">
                  <c:v>3.3</c:v>
                </c:pt>
                <c:pt idx="151">
                  <c:v>3.3083300000000002</c:v>
                </c:pt>
                <c:pt idx="152">
                  <c:v>3.3166699999999998</c:v>
                </c:pt>
                <c:pt idx="153">
                  <c:v>3.3250000000000002</c:v>
                </c:pt>
                <c:pt idx="154">
                  <c:v>3.3333300000000001</c:v>
                </c:pt>
                <c:pt idx="155">
                  <c:v>3.3416700000000001</c:v>
                </c:pt>
                <c:pt idx="156">
                  <c:v>3.35</c:v>
                </c:pt>
                <c:pt idx="157">
                  <c:v>3.35833</c:v>
                </c:pt>
                <c:pt idx="158">
                  <c:v>3.3666700000000001</c:v>
                </c:pt>
                <c:pt idx="159">
                  <c:v>3.375</c:v>
                </c:pt>
                <c:pt idx="160">
                  <c:v>3.3833299999999999</c:v>
                </c:pt>
                <c:pt idx="161">
                  <c:v>3.39167</c:v>
                </c:pt>
                <c:pt idx="162">
                  <c:v>3.4</c:v>
                </c:pt>
                <c:pt idx="163">
                  <c:v>3.4083299999999999</c:v>
                </c:pt>
                <c:pt idx="164">
                  <c:v>3.4166699999999999</c:v>
                </c:pt>
                <c:pt idx="165">
                  <c:v>3.4249999999999998</c:v>
                </c:pt>
                <c:pt idx="166">
                  <c:v>3.4333300000000002</c:v>
                </c:pt>
                <c:pt idx="167">
                  <c:v>3.4416699999999998</c:v>
                </c:pt>
                <c:pt idx="168">
                  <c:v>3.45</c:v>
                </c:pt>
                <c:pt idx="169">
                  <c:v>3.4583300000000001</c:v>
                </c:pt>
                <c:pt idx="170">
                  <c:v>3.4666700000000001</c:v>
                </c:pt>
                <c:pt idx="171">
                  <c:v>3.4750000000000001</c:v>
                </c:pt>
                <c:pt idx="172">
                  <c:v>3.48333</c:v>
                </c:pt>
                <c:pt idx="173">
                  <c:v>3.4916700000000001</c:v>
                </c:pt>
                <c:pt idx="174">
                  <c:v>3.5</c:v>
                </c:pt>
                <c:pt idx="175">
                  <c:v>3.5083299999999999</c:v>
                </c:pt>
                <c:pt idx="176">
                  <c:v>3.51667</c:v>
                </c:pt>
                <c:pt idx="177">
                  <c:v>3.5249999999999999</c:v>
                </c:pt>
                <c:pt idx="178">
                  <c:v>3.5333299999999999</c:v>
                </c:pt>
                <c:pt idx="179">
                  <c:v>3.5416699999999999</c:v>
                </c:pt>
                <c:pt idx="180">
                  <c:v>3.55</c:v>
                </c:pt>
                <c:pt idx="181">
                  <c:v>3.5583300000000002</c:v>
                </c:pt>
                <c:pt idx="182">
                  <c:v>3.5666699999999998</c:v>
                </c:pt>
                <c:pt idx="183">
                  <c:v>3.5750000000000002</c:v>
                </c:pt>
                <c:pt idx="184">
                  <c:v>3.5833300000000001</c:v>
                </c:pt>
                <c:pt idx="185">
                  <c:v>3.5916700000000001</c:v>
                </c:pt>
                <c:pt idx="186">
                  <c:v>3.6</c:v>
                </c:pt>
                <c:pt idx="187">
                  <c:v>3.60833</c:v>
                </c:pt>
                <c:pt idx="188">
                  <c:v>3.6166700000000001</c:v>
                </c:pt>
                <c:pt idx="189">
                  <c:v>3.625</c:v>
                </c:pt>
                <c:pt idx="190">
                  <c:v>3.6333299999999999</c:v>
                </c:pt>
                <c:pt idx="191">
                  <c:v>3.64167</c:v>
                </c:pt>
                <c:pt idx="192">
                  <c:v>3.65</c:v>
                </c:pt>
                <c:pt idx="193">
                  <c:v>3.6583299999999999</c:v>
                </c:pt>
                <c:pt idx="194">
                  <c:v>3.6666699999999999</c:v>
                </c:pt>
                <c:pt idx="195">
                  <c:v>3.6749999999999998</c:v>
                </c:pt>
                <c:pt idx="196">
                  <c:v>3.6833300000000002</c:v>
                </c:pt>
                <c:pt idx="197">
                  <c:v>3.6916699999999998</c:v>
                </c:pt>
                <c:pt idx="198">
                  <c:v>3.7</c:v>
                </c:pt>
                <c:pt idx="199">
                  <c:v>3.7083300000000001</c:v>
                </c:pt>
                <c:pt idx="200">
                  <c:v>3.7166700000000001</c:v>
                </c:pt>
                <c:pt idx="201">
                  <c:v>3.7250000000000001</c:v>
                </c:pt>
                <c:pt idx="202">
                  <c:v>3.73333</c:v>
                </c:pt>
                <c:pt idx="203">
                  <c:v>3.7416700000000001</c:v>
                </c:pt>
                <c:pt idx="204">
                  <c:v>3.75</c:v>
                </c:pt>
                <c:pt idx="205">
                  <c:v>3.7583299999999999</c:v>
                </c:pt>
                <c:pt idx="206">
                  <c:v>3.76667</c:v>
                </c:pt>
                <c:pt idx="207">
                  <c:v>3.7749999999999999</c:v>
                </c:pt>
                <c:pt idx="208">
                  <c:v>3.7833299999999999</c:v>
                </c:pt>
                <c:pt idx="209">
                  <c:v>3.7916699999999999</c:v>
                </c:pt>
                <c:pt idx="210">
                  <c:v>3.8</c:v>
                </c:pt>
                <c:pt idx="211">
                  <c:v>3.8083300000000002</c:v>
                </c:pt>
                <c:pt idx="212">
                  <c:v>3.8166699999999998</c:v>
                </c:pt>
                <c:pt idx="213">
                  <c:v>3.8250000000000002</c:v>
                </c:pt>
                <c:pt idx="214">
                  <c:v>3.8333300000000001</c:v>
                </c:pt>
                <c:pt idx="215">
                  <c:v>3.8416700000000001</c:v>
                </c:pt>
                <c:pt idx="216">
                  <c:v>3.85</c:v>
                </c:pt>
                <c:pt idx="217">
                  <c:v>3.85833</c:v>
                </c:pt>
                <c:pt idx="218">
                  <c:v>3.8666700000000001</c:v>
                </c:pt>
                <c:pt idx="219">
                  <c:v>3.875</c:v>
                </c:pt>
                <c:pt idx="220">
                  <c:v>3.8833299999999999</c:v>
                </c:pt>
                <c:pt idx="221">
                  <c:v>3.89167</c:v>
                </c:pt>
                <c:pt idx="222">
                  <c:v>3.9</c:v>
                </c:pt>
                <c:pt idx="223">
                  <c:v>3.9083299999999999</c:v>
                </c:pt>
                <c:pt idx="224">
                  <c:v>3.9166699999999999</c:v>
                </c:pt>
                <c:pt idx="225">
                  <c:v>3.9249999999999998</c:v>
                </c:pt>
                <c:pt idx="226">
                  <c:v>3.9333300000000002</c:v>
                </c:pt>
                <c:pt idx="227">
                  <c:v>3.9416699999999998</c:v>
                </c:pt>
                <c:pt idx="228">
                  <c:v>3.95</c:v>
                </c:pt>
                <c:pt idx="229">
                  <c:v>3.9583300000000001</c:v>
                </c:pt>
                <c:pt idx="230">
                  <c:v>3.9666700000000001</c:v>
                </c:pt>
                <c:pt idx="231">
                  <c:v>3.9750000000000001</c:v>
                </c:pt>
                <c:pt idx="232">
                  <c:v>3.98333</c:v>
                </c:pt>
                <c:pt idx="233">
                  <c:v>3.9916700000000001</c:v>
                </c:pt>
                <c:pt idx="234">
                  <c:v>4</c:v>
                </c:pt>
                <c:pt idx="235">
                  <c:v>4.0083299999999999</c:v>
                </c:pt>
                <c:pt idx="236">
                  <c:v>4.0166700000000004</c:v>
                </c:pt>
                <c:pt idx="237">
                  <c:v>4.0250000000000004</c:v>
                </c:pt>
                <c:pt idx="238">
                  <c:v>4.0333300000000003</c:v>
                </c:pt>
                <c:pt idx="239">
                  <c:v>4.0416699999999999</c:v>
                </c:pt>
                <c:pt idx="240">
                  <c:v>4.05</c:v>
                </c:pt>
                <c:pt idx="241">
                  <c:v>4.0583299999999998</c:v>
                </c:pt>
                <c:pt idx="242">
                  <c:v>4.0666700000000002</c:v>
                </c:pt>
                <c:pt idx="243">
                  <c:v>4.0750000000000002</c:v>
                </c:pt>
                <c:pt idx="244">
                  <c:v>4.0833300000000001</c:v>
                </c:pt>
                <c:pt idx="245">
                  <c:v>4.0916699999999997</c:v>
                </c:pt>
                <c:pt idx="246">
                  <c:v>4.0999999999999996</c:v>
                </c:pt>
                <c:pt idx="247">
                  <c:v>4.1083299999999996</c:v>
                </c:pt>
                <c:pt idx="248">
                  <c:v>4.1166700000000001</c:v>
                </c:pt>
                <c:pt idx="249">
                  <c:v>4.125</c:v>
                </c:pt>
                <c:pt idx="250">
                  <c:v>4.1333299999999999</c:v>
                </c:pt>
                <c:pt idx="251">
                  <c:v>4.1416700000000004</c:v>
                </c:pt>
                <c:pt idx="252">
                  <c:v>4.1500000000000004</c:v>
                </c:pt>
                <c:pt idx="253">
                  <c:v>4.1583300000000003</c:v>
                </c:pt>
                <c:pt idx="254">
                  <c:v>4.1666699999999999</c:v>
                </c:pt>
                <c:pt idx="255">
                  <c:v>4.1749999999999998</c:v>
                </c:pt>
                <c:pt idx="256">
                  <c:v>4.1833299999999998</c:v>
                </c:pt>
                <c:pt idx="257">
                  <c:v>4.1916700000000002</c:v>
                </c:pt>
                <c:pt idx="258">
                  <c:v>4.2</c:v>
                </c:pt>
                <c:pt idx="259">
                  <c:v>4.2083300000000001</c:v>
                </c:pt>
                <c:pt idx="260">
                  <c:v>4.2166699999999997</c:v>
                </c:pt>
                <c:pt idx="261">
                  <c:v>4.2249999999999996</c:v>
                </c:pt>
                <c:pt idx="262">
                  <c:v>4.2333299999999996</c:v>
                </c:pt>
                <c:pt idx="263">
                  <c:v>4.2416700000000001</c:v>
                </c:pt>
                <c:pt idx="264">
                  <c:v>4.25</c:v>
                </c:pt>
                <c:pt idx="265">
                  <c:v>4.2583299999999999</c:v>
                </c:pt>
                <c:pt idx="266">
                  <c:v>4.2666700000000004</c:v>
                </c:pt>
                <c:pt idx="267">
                  <c:v>4.2750000000000004</c:v>
                </c:pt>
                <c:pt idx="268">
                  <c:v>4.2833300000000003</c:v>
                </c:pt>
                <c:pt idx="269">
                  <c:v>4.2916699999999999</c:v>
                </c:pt>
                <c:pt idx="270">
                  <c:v>4.3</c:v>
                </c:pt>
                <c:pt idx="271">
                  <c:v>4.3083299999999998</c:v>
                </c:pt>
                <c:pt idx="272">
                  <c:v>4.3166700000000002</c:v>
                </c:pt>
                <c:pt idx="273">
                  <c:v>4.3250000000000002</c:v>
                </c:pt>
                <c:pt idx="274">
                  <c:v>4.3333300000000001</c:v>
                </c:pt>
                <c:pt idx="275">
                  <c:v>4.3416699999999997</c:v>
                </c:pt>
                <c:pt idx="276">
                  <c:v>4.3499999999999996</c:v>
                </c:pt>
                <c:pt idx="277">
                  <c:v>4.3583299999999996</c:v>
                </c:pt>
                <c:pt idx="278">
                  <c:v>4.3666700000000001</c:v>
                </c:pt>
                <c:pt idx="279">
                  <c:v>4.375</c:v>
                </c:pt>
                <c:pt idx="280">
                  <c:v>4.3833299999999999</c:v>
                </c:pt>
                <c:pt idx="281">
                  <c:v>4.3916700000000004</c:v>
                </c:pt>
                <c:pt idx="282">
                  <c:v>4.4000000000000004</c:v>
                </c:pt>
                <c:pt idx="283">
                  <c:v>4.4083300000000003</c:v>
                </c:pt>
                <c:pt idx="284">
                  <c:v>4.4166699999999999</c:v>
                </c:pt>
                <c:pt idx="285">
                  <c:v>4.4249999999999998</c:v>
                </c:pt>
                <c:pt idx="286">
                  <c:v>4.4333299999999998</c:v>
                </c:pt>
                <c:pt idx="287">
                  <c:v>4.4416700000000002</c:v>
                </c:pt>
                <c:pt idx="288">
                  <c:v>4.45</c:v>
                </c:pt>
                <c:pt idx="289">
                  <c:v>4.4583300000000001</c:v>
                </c:pt>
                <c:pt idx="290">
                  <c:v>4.4666699999999997</c:v>
                </c:pt>
                <c:pt idx="291">
                  <c:v>4.4749999999999996</c:v>
                </c:pt>
                <c:pt idx="292">
                  <c:v>4.4833299999999996</c:v>
                </c:pt>
                <c:pt idx="293">
                  <c:v>4.4916700000000001</c:v>
                </c:pt>
                <c:pt idx="294">
                  <c:v>4.5</c:v>
                </c:pt>
                <c:pt idx="295">
                  <c:v>4.5083299999999999</c:v>
                </c:pt>
                <c:pt idx="296">
                  <c:v>4.5166700000000004</c:v>
                </c:pt>
                <c:pt idx="297">
                  <c:v>4.5250000000000004</c:v>
                </c:pt>
                <c:pt idx="298">
                  <c:v>4.5333300000000003</c:v>
                </c:pt>
                <c:pt idx="299">
                  <c:v>4.5416699999999999</c:v>
                </c:pt>
                <c:pt idx="300">
                  <c:v>4.55</c:v>
                </c:pt>
                <c:pt idx="301">
                  <c:v>4.5583299999999998</c:v>
                </c:pt>
                <c:pt idx="302">
                  <c:v>4.5666700000000002</c:v>
                </c:pt>
                <c:pt idx="303">
                  <c:v>4.5750000000000002</c:v>
                </c:pt>
                <c:pt idx="304">
                  <c:v>4.5833300000000001</c:v>
                </c:pt>
                <c:pt idx="305">
                  <c:v>4.5916699999999997</c:v>
                </c:pt>
                <c:pt idx="306">
                  <c:v>4.5999999999999996</c:v>
                </c:pt>
                <c:pt idx="307">
                  <c:v>4.6083299999999996</c:v>
                </c:pt>
                <c:pt idx="308">
                  <c:v>4.6166700000000001</c:v>
                </c:pt>
                <c:pt idx="309">
                  <c:v>4.625</c:v>
                </c:pt>
                <c:pt idx="310">
                  <c:v>4.6333299999999999</c:v>
                </c:pt>
                <c:pt idx="311">
                  <c:v>4.6416700000000004</c:v>
                </c:pt>
                <c:pt idx="312">
                  <c:v>4.6500000000000004</c:v>
                </c:pt>
                <c:pt idx="313">
                  <c:v>4.6583300000000003</c:v>
                </c:pt>
                <c:pt idx="314">
                  <c:v>4.6666699999999999</c:v>
                </c:pt>
                <c:pt idx="315">
                  <c:v>4.6749999999999998</c:v>
                </c:pt>
                <c:pt idx="316">
                  <c:v>4.6833299999999998</c:v>
                </c:pt>
                <c:pt idx="317">
                  <c:v>4.6916700000000002</c:v>
                </c:pt>
                <c:pt idx="318">
                  <c:v>4.7</c:v>
                </c:pt>
                <c:pt idx="319">
                  <c:v>4.7083300000000001</c:v>
                </c:pt>
                <c:pt idx="320">
                  <c:v>4.7166699999999997</c:v>
                </c:pt>
                <c:pt idx="321">
                  <c:v>4.7249999999999996</c:v>
                </c:pt>
                <c:pt idx="322">
                  <c:v>4.7333299999999996</c:v>
                </c:pt>
                <c:pt idx="323">
                  <c:v>4.7416700000000001</c:v>
                </c:pt>
                <c:pt idx="324">
                  <c:v>4.75</c:v>
                </c:pt>
                <c:pt idx="325">
                  <c:v>4.7583299999999999</c:v>
                </c:pt>
                <c:pt idx="326">
                  <c:v>4.7666700000000004</c:v>
                </c:pt>
                <c:pt idx="327">
                  <c:v>4.7750000000000004</c:v>
                </c:pt>
                <c:pt idx="328">
                  <c:v>4.7833300000000003</c:v>
                </c:pt>
                <c:pt idx="329">
                  <c:v>4.7916699999999999</c:v>
                </c:pt>
                <c:pt idx="330">
                  <c:v>4.8</c:v>
                </c:pt>
                <c:pt idx="331">
                  <c:v>4.8083299999999998</c:v>
                </c:pt>
                <c:pt idx="332">
                  <c:v>4.8166700000000002</c:v>
                </c:pt>
                <c:pt idx="333">
                  <c:v>4.8250000000000002</c:v>
                </c:pt>
                <c:pt idx="334">
                  <c:v>4.8333300000000001</c:v>
                </c:pt>
                <c:pt idx="335">
                  <c:v>4.8416699999999997</c:v>
                </c:pt>
                <c:pt idx="336">
                  <c:v>4.8499999999999996</c:v>
                </c:pt>
                <c:pt idx="337">
                  <c:v>4.8583299999999996</c:v>
                </c:pt>
                <c:pt idx="338">
                  <c:v>4.8666700000000001</c:v>
                </c:pt>
                <c:pt idx="339">
                  <c:v>4.875</c:v>
                </c:pt>
                <c:pt idx="340">
                  <c:v>4.8833299999999999</c:v>
                </c:pt>
                <c:pt idx="341">
                  <c:v>4.8916700000000004</c:v>
                </c:pt>
                <c:pt idx="342">
                  <c:v>4.9000000000000004</c:v>
                </c:pt>
                <c:pt idx="343">
                  <c:v>4.9083300000000003</c:v>
                </c:pt>
                <c:pt idx="344">
                  <c:v>4.9166699999999999</c:v>
                </c:pt>
                <c:pt idx="345">
                  <c:v>4.9249999999999998</c:v>
                </c:pt>
                <c:pt idx="346">
                  <c:v>4.9333299999999998</c:v>
                </c:pt>
                <c:pt idx="347">
                  <c:v>4.9416700000000002</c:v>
                </c:pt>
                <c:pt idx="348">
                  <c:v>4.95</c:v>
                </c:pt>
                <c:pt idx="349">
                  <c:v>4.9583300000000001</c:v>
                </c:pt>
                <c:pt idx="350">
                  <c:v>4.9666699999999997</c:v>
                </c:pt>
                <c:pt idx="351">
                  <c:v>4.9749999999999996</c:v>
                </c:pt>
                <c:pt idx="352">
                  <c:v>4.9833299999999996</c:v>
                </c:pt>
                <c:pt idx="353">
                  <c:v>4.9916700000000001</c:v>
                </c:pt>
                <c:pt idx="354">
                  <c:v>5</c:v>
                </c:pt>
                <c:pt idx="355">
                  <c:v>5.0083299999999999</c:v>
                </c:pt>
                <c:pt idx="356">
                  <c:v>5.0166700000000004</c:v>
                </c:pt>
                <c:pt idx="357">
                  <c:v>5.0250000000000004</c:v>
                </c:pt>
                <c:pt idx="358">
                  <c:v>5.0333300000000003</c:v>
                </c:pt>
                <c:pt idx="359">
                  <c:v>5.0416699999999999</c:v>
                </c:pt>
                <c:pt idx="360">
                  <c:v>5.05</c:v>
                </c:pt>
                <c:pt idx="361">
                  <c:v>5.0583299999999998</c:v>
                </c:pt>
                <c:pt idx="362">
                  <c:v>5.0666700000000002</c:v>
                </c:pt>
                <c:pt idx="363">
                  <c:v>5.0750000000000002</c:v>
                </c:pt>
                <c:pt idx="364">
                  <c:v>5.0833300000000001</c:v>
                </c:pt>
                <c:pt idx="365">
                  <c:v>5.0916699999999997</c:v>
                </c:pt>
                <c:pt idx="366">
                  <c:v>5.0999999999999996</c:v>
                </c:pt>
                <c:pt idx="367">
                  <c:v>5.1083299999999996</c:v>
                </c:pt>
                <c:pt idx="368">
                  <c:v>5.1166700000000001</c:v>
                </c:pt>
                <c:pt idx="369">
                  <c:v>5.125</c:v>
                </c:pt>
                <c:pt idx="370">
                  <c:v>5.1333299999999999</c:v>
                </c:pt>
                <c:pt idx="371">
                  <c:v>5.1416700000000004</c:v>
                </c:pt>
                <c:pt idx="372">
                  <c:v>5.15</c:v>
                </c:pt>
                <c:pt idx="373">
                  <c:v>5.1583300000000003</c:v>
                </c:pt>
                <c:pt idx="374">
                  <c:v>5.1666699999999999</c:v>
                </c:pt>
                <c:pt idx="375">
                  <c:v>5.1749999999999998</c:v>
                </c:pt>
                <c:pt idx="376">
                  <c:v>5.1833299999999998</c:v>
                </c:pt>
                <c:pt idx="377">
                  <c:v>5.1916700000000002</c:v>
                </c:pt>
                <c:pt idx="378">
                  <c:v>5.2</c:v>
                </c:pt>
                <c:pt idx="379">
                  <c:v>5.2083300000000001</c:v>
                </c:pt>
                <c:pt idx="380">
                  <c:v>5.2166699999999997</c:v>
                </c:pt>
                <c:pt idx="381">
                  <c:v>5.2249999999999996</c:v>
                </c:pt>
                <c:pt idx="382">
                  <c:v>5.2333299999999996</c:v>
                </c:pt>
                <c:pt idx="383">
                  <c:v>5.2416700000000001</c:v>
                </c:pt>
                <c:pt idx="384">
                  <c:v>5.25</c:v>
                </c:pt>
                <c:pt idx="385">
                  <c:v>5.2583299999999999</c:v>
                </c:pt>
                <c:pt idx="386">
                  <c:v>5.2666700000000004</c:v>
                </c:pt>
                <c:pt idx="387">
                  <c:v>5.2750000000000004</c:v>
                </c:pt>
                <c:pt idx="388">
                  <c:v>5.2833300000000003</c:v>
                </c:pt>
                <c:pt idx="389">
                  <c:v>5.2916699999999999</c:v>
                </c:pt>
                <c:pt idx="390">
                  <c:v>5.3</c:v>
                </c:pt>
                <c:pt idx="391">
                  <c:v>5.3083299999999998</c:v>
                </c:pt>
                <c:pt idx="392">
                  <c:v>5.3166700000000002</c:v>
                </c:pt>
                <c:pt idx="393">
                  <c:v>5.3250000000000002</c:v>
                </c:pt>
                <c:pt idx="394">
                  <c:v>5.3333300000000001</c:v>
                </c:pt>
                <c:pt idx="395">
                  <c:v>5.3416699999999997</c:v>
                </c:pt>
                <c:pt idx="396">
                  <c:v>5.35</c:v>
                </c:pt>
                <c:pt idx="397">
                  <c:v>5.3583299999999996</c:v>
                </c:pt>
                <c:pt idx="398">
                  <c:v>5.3666700000000001</c:v>
                </c:pt>
                <c:pt idx="399">
                  <c:v>5.375</c:v>
                </c:pt>
                <c:pt idx="400">
                  <c:v>5.3833299999999999</c:v>
                </c:pt>
                <c:pt idx="401">
                  <c:v>5.3916700000000004</c:v>
                </c:pt>
                <c:pt idx="402">
                  <c:v>5.4</c:v>
                </c:pt>
                <c:pt idx="403">
                  <c:v>5.4083300000000003</c:v>
                </c:pt>
                <c:pt idx="404">
                  <c:v>5.4166699999999999</c:v>
                </c:pt>
                <c:pt idx="405">
                  <c:v>5.4249999999999998</c:v>
                </c:pt>
                <c:pt idx="406">
                  <c:v>5.4333299999999998</c:v>
                </c:pt>
                <c:pt idx="407">
                  <c:v>5.4416700000000002</c:v>
                </c:pt>
                <c:pt idx="408">
                  <c:v>5.45</c:v>
                </c:pt>
                <c:pt idx="409">
                  <c:v>5.4583300000000001</c:v>
                </c:pt>
                <c:pt idx="410">
                  <c:v>5.4666699999999997</c:v>
                </c:pt>
                <c:pt idx="411">
                  <c:v>5.4749999999999996</c:v>
                </c:pt>
                <c:pt idx="412">
                  <c:v>5.4833299999999996</c:v>
                </c:pt>
                <c:pt idx="413">
                  <c:v>5.4916700000000001</c:v>
                </c:pt>
                <c:pt idx="414">
                  <c:v>5.5</c:v>
                </c:pt>
                <c:pt idx="415">
                  <c:v>5.5083299999999999</c:v>
                </c:pt>
                <c:pt idx="416">
                  <c:v>5.5166700000000004</c:v>
                </c:pt>
                <c:pt idx="417">
                  <c:v>5.5250000000000004</c:v>
                </c:pt>
                <c:pt idx="418">
                  <c:v>5.5333300000000003</c:v>
                </c:pt>
                <c:pt idx="419">
                  <c:v>5.5416699999999999</c:v>
                </c:pt>
                <c:pt idx="420">
                  <c:v>5.55</c:v>
                </c:pt>
                <c:pt idx="421">
                  <c:v>5.5583299999999998</c:v>
                </c:pt>
                <c:pt idx="422">
                  <c:v>5.5666700000000002</c:v>
                </c:pt>
                <c:pt idx="423">
                  <c:v>5.5750000000000002</c:v>
                </c:pt>
                <c:pt idx="424">
                  <c:v>5.5833300000000001</c:v>
                </c:pt>
                <c:pt idx="425">
                  <c:v>5.5916699999999997</c:v>
                </c:pt>
                <c:pt idx="426">
                  <c:v>5.6</c:v>
                </c:pt>
                <c:pt idx="427">
                  <c:v>5.6083299999999996</c:v>
                </c:pt>
                <c:pt idx="428">
                  <c:v>5.6166700000000001</c:v>
                </c:pt>
                <c:pt idx="429">
                  <c:v>5.625</c:v>
                </c:pt>
                <c:pt idx="430">
                  <c:v>5.6333299999999999</c:v>
                </c:pt>
                <c:pt idx="431">
                  <c:v>5.6416700000000004</c:v>
                </c:pt>
                <c:pt idx="432">
                  <c:v>5.65</c:v>
                </c:pt>
                <c:pt idx="433">
                  <c:v>5.6583300000000003</c:v>
                </c:pt>
                <c:pt idx="434">
                  <c:v>5.6666699999999999</c:v>
                </c:pt>
                <c:pt idx="435">
                  <c:v>5.6749999999999998</c:v>
                </c:pt>
                <c:pt idx="436">
                  <c:v>5.6833299999999998</c:v>
                </c:pt>
                <c:pt idx="437">
                  <c:v>5.6916700000000002</c:v>
                </c:pt>
                <c:pt idx="438">
                  <c:v>5.7</c:v>
                </c:pt>
                <c:pt idx="439">
                  <c:v>5.7083300000000001</c:v>
                </c:pt>
                <c:pt idx="440">
                  <c:v>5.7166699999999997</c:v>
                </c:pt>
                <c:pt idx="441">
                  <c:v>5.7249999999999996</c:v>
                </c:pt>
                <c:pt idx="442">
                  <c:v>5.7333299999999996</c:v>
                </c:pt>
                <c:pt idx="443">
                  <c:v>5.7416700000000001</c:v>
                </c:pt>
                <c:pt idx="444">
                  <c:v>5.75</c:v>
                </c:pt>
                <c:pt idx="445">
                  <c:v>5.7583299999999999</c:v>
                </c:pt>
                <c:pt idx="446">
                  <c:v>5.7666700000000004</c:v>
                </c:pt>
                <c:pt idx="447">
                  <c:v>5.7750000000000004</c:v>
                </c:pt>
                <c:pt idx="448">
                  <c:v>5.7833300000000003</c:v>
                </c:pt>
                <c:pt idx="449">
                  <c:v>5.7916699999999999</c:v>
                </c:pt>
                <c:pt idx="450">
                  <c:v>5.8</c:v>
                </c:pt>
                <c:pt idx="451">
                  <c:v>5.8083299999999998</c:v>
                </c:pt>
                <c:pt idx="452">
                  <c:v>5.8166700000000002</c:v>
                </c:pt>
                <c:pt idx="453">
                  <c:v>5.8250000000000002</c:v>
                </c:pt>
                <c:pt idx="454">
                  <c:v>5.8333300000000001</c:v>
                </c:pt>
                <c:pt idx="455">
                  <c:v>5.8416699999999997</c:v>
                </c:pt>
                <c:pt idx="456">
                  <c:v>5.85</c:v>
                </c:pt>
                <c:pt idx="457">
                  <c:v>5.8583299999999996</c:v>
                </c:pt>
                <c:pt idx="458">
                  <c:v>5.8666700000000001</c:v>
                </c:pt>
                <c:pt idx="459">
                  <c:v>5.875</c:v>
                </c:pt>
                <c:pt idx="460">
                  <c:v>5.8833299999999999</c:v>
                </c:pt>
                <c:pt idx="461">
                  <c:v>5.8916700000000004</c:v>
                </c:pt>
                <c:pt idx="462">
                  <c:v>5.9</c:v>
                </c:pt>
                <c:pt idx="463">
                  <c:v>5.9083300000000003</c:v>
                </c:pt>
                <c:pt idx="464">
                  <c:v>5.9166699999999999</c:v>
                </c:pt>
                <c:pt idx="465">
                  <c:v>5.9249999999999998</c:v>
                </c:pt>
                <c:pt idx="466">
                  <c:v>5.9333299999999998</c:v>
                </c:pt>
                <c:pt idx="467">
                  <c:v>5.9416700000000002</c:v>
                </c:pt>
                <c:pt idx="468">
                  <c:v>5.95</c:v>
                </c:pt>
                <c:pt idx="469">
                  <c:v>5.9583300000000001</c:v>
                </c:pt>
                <c:pt idx="470">
                  <c:v>5.9666699999999997</c:v>
                </c:pt>
                <c:pt idx="471">
                  <c:v>5.9749999999999996</c:v>
                </c:pt>
                <c:pt idx="472">
                  <c:v>5.9833299999999996</c:v>
                </c:pt>
                <c:pt idx="473">
                  <c:v>5.9916700000000001</c:v>
                </c:pt>
                <c:pt idx="474">
                  <c:v>6</c:v>
                </c:pt>
              </c:numCache>
            </c:numRef>
          </c:xVal>
          <c:yVal>
            <c:numRef>
              <c:f>'grafico zoom'!$E$2:$E$476</c:f>
              <c:numCache>
                <c:formatCode>General</c:formatCode>
                <c:ptCount val="475"/>
                <c:pt idx="0">
                  <c:v>13</c:v>
                </c:pt>
                <c:pt idx="1">
                  <c:v>13</c:v>
                </c:pt>
                <c:pt idx="2">
                  <c:v>14</c:v>
                </c:pt>
                <c:pt idx="3">
                  <c:v>14</c:v>
                </c:pt>
                <c:pt idx="4">
                  <c:v>14</c:v>
                </c:pt>
                <c:pt idx="5">
                  <c:v>14</c:v>
                </c:pt>
                <c:pt idx="6">
                  <c:v>14</c:v>
                </c:pt>
                <c:pt idx="7">
                  <c:v>14</c:v>
                </c:pt>
                <c:pt idx="8">
                  <c:v>13</c:v>
                </c:pt>
                <c:pt idx="9">
                  <c:v>13</c:v>
                </c:pt>
                <c:pt idx="10">
                  <c:v>13</c:v>
                </c:pt>
                <c:pt idx="11">
                  <c:v>13</c:v>
                </c:pt>
                <c:pt idx="12">
                  <c:v>13</c:v>
                </c:pt>
                <c:pt idx="13">
                  <c:v>14</c:v>
                </c:pt>
                <c:pt idx="14">
                  <c:v>14</c:v>
                </c:pt>
                <c:pt idx="15">
                  <c:v>15</c:v>
                </c:pt>
                <c:pt idx="16">
                  <c:v>16</c:v>
                </c:pt>
                <c:pt idx="17">
                  <c:v>16</c:v>
                </c:pt>
                <c:pt idx="18">
                  <c:v>17</c:v>
                </c:pt>
                <c:pt idx="19">
                  <c:v>18</c:v>
                </c:pt>
                <c:pt idx="20">
                  <c:v>18</c:v>
                </c:pt>
                <c:pt idx="21">
                  <c:v>18</c:v>
                </c:pt>
                <c:pt idx="22">
                  <c:v>18</c:v>
                </c:pt>
                <c:pt idx="23">
                  <c:v>18</c:v>
                </c:pt>
                <c:pt idx="24">
                  <c:v>18</c:v>
                </c:pt>
                <c:pt idx="25">
                  <c:v>18</c:v>
                </c:pt>
                <c:pt idx="26">
                  <c:v>18</c:v>
                </c:pt>
                <c:pt idx="27">
                  <c:v>18</c:v>
                </c:pt>
                <c:pt idx="28">
                  <c:v>17</c:v>
                </c:pt>
                <c:pt idx="29">
                  <c:v>18</c:v>
                </c:pt>
                <c:pt idx="30">
                  <c:v>19</c:v>
                </c:pt>
                <c:pt idx="31">
                  <c:v>20</c:v>
                </c:pt>
                <c:pt idx="32">
                  <c:v>21</c:v>
                </c:pt>
                <c:pt idx="33">
                  <c:v>22</c:v>
                </c:pt>
                <c:pt idx="34">
                  <c:v>22</c:v>
                </c:pt>
                <c:pt idx="35">
                  <c:v>22</c:v>
                </c:pt>
                <c:pt idx="36">
                  <c:v>22</c:v>
                </c:pt>
                <c:pt idx="37">
                  <c:v>23</c:v>
                </c:pt>
                <c:pt idx="38">
                  <c:v>23</c:v>
                </c:pt>
                <c:pt idx="39">
                  <c:v>23</c:v>
                </c:pt>
                <c:pt idx="40">
                  <c:v>24</c:v>
                </c:pt>
                <c:pt idx="41">
                  <c:v>24</c:v>
                </c:pt>
                <c:pt idx="42">
                  <c:v>25</c:v>
                </c:pt>
                <c:pt idx="43">
                  <c:v>26</c:v>
                </c:pt>
                <c:pt idx="44">
                  <c:v>27</c:v>
                </c:pt>
                <c:pt idx="45">
                  <c:v>28</c:v>
                </c:pt>
                <c:pt idx="46">
                  <c:v>28</c:v>
                </c:pt>
                <c:pt idx="47">
                  <c:v>29</c:v>
                </c:pt>
                <c:pt idx="48">
                  <c:v>29</c:v>
                </c:pt>
                <c:pt idx="49">
                  <c:v>29</c:v>
                </c:pt>
                <c:pt idx="50">
                  <c:v>29</c:v>
                </c:pt>
                <c:pt idx="51">
                  <c:v>29</c:v>
                </c:pt>
                <c:pt idx="52">
                  <c:v>30</c:v>
                </c:pt>
                <c:pt idx="53">
                  <c:v>30</c:v>
                </c:pt>
                <c:pt idx="54">
                  <c:v>30</c:v>
                </c:pt>
                <c:pt idx="55">
                  <c:v>31</c:v>
                </c:pt>
                <c:pt idx="56">
                  <c:v>32</c:v>
                </c:pt>
                <c:pt idx="57">
                  <c:v>32</c:v>
                </c:pt>
                <c:pt idx="58">
                  <c:v>34</c:v>
                </c:pt>
                <c:pt idx="59">
                  <c:v>35</c:v>
                </c:pt>
                <c:pt idx="60">
                  <c:v>37</c:v>
                </c:pt>
                <c:pt idx="61">
                  <c:v>39</c:v>
                </c:pt>
                <c:pt idx="62">
                  <c:v>41</c:v>
                </c:pt>
                <c:pt idx="63">
                  <c:v>44</c:v>
                </c:pt>
                <c:pt idx="64">
                  <c:v>46</c:v>
                </c:pt>
                <c:pt idx="65">
                  <c:v>50</c:v>
                </c:pt>
                <c:pt idx="66">
                  <c:v>52</c:v>
                </c:pt>
                <c:pt idx="67">
                  <c:v>55</c:v>
                </c:pt>
                <c:pt idx="68">
                  <c:v>56</c:v>
                </c:pt>
                <c:pt idx="69">
                  <c:v>57</c:v>
                </c:pt>
                <c:pt idx="70">
                  <c:v>57</c:v>
                </c:pt>
                <c:pt idx="71">
                  <c:v>56</c:v>
                </c:pt>
                <c:pt idx="72">
                  <c:v>54</c:v>
                </c:pt>
                <c:pt idx="73">
                  <c:v>53</c:v>
                </c:pt>
                <c:pt idx="74">
                  <c:v>51</c:v>
                </c:pt>
                <c:pt idx="75">
                  <c:v>50</c:v>
                </c:pt>
                <c:pt idx="76">
                  <c:v>50</c:v>
                </c:pt>
                <c:pt idx="77">
                  <c:v>50</c:v>
                </c:pt>
                <c:pt idx="78">
                  <c:v>49</c:v>
                </c:pt>
                <c:pt idx="79">
                  <c:v>50</c:v>
                </c:pt>
                <c:pt idx="80">
                  <c:v>50</c:v>
                </c:pt>
                <c:pt idx="81">
                  <c:v>51</c:v>
                </c:pt>
                <c:pt idx="82">
                  <c:v>52</c:v>
                </c:pt>
                <c:pt idx="83">
                  <c:v>52</c:v>
                </c:pt>
                <c:pt idx="84">
                  <c:v>53</c:v>
                </c:pt>
                <c:pt idx="85">
                  <c:v>53</c:v>
                </c:pt>
                <c:pt idx="86">
                  <c:v>54</c:v>
                </c:pt>
                <c:pt idx="87">
                  <c:v>54</c:v>
                </c:pt>
                <c:pt idx="88">
                  <c:v>54</c:v>
                </c:pt>
                <c:pt idx="89">
                  <c:v>53</c:v>
                </c:pt>
                <c:pt idx="90">
                  <c:v>53</c:v>
                </c:pt>
                <c:pt idx="91">
                  <c:v>53</c:v>
                </c:pt>
                <c:pt idx="92">
                  <c:v>52</c:v>
                </c:pt>
                <c:pt idx="93">
                  <c:v>52</c:v>
                </c:pt>
                <c:pt idx="94">
                  <c:v>52</c:v>
                </c:pt>
                <c:pt idx="95">
                  <c:v>52</c:v>
                </c:pt>
                <c:pt idx="96">
                  <c:v>52</c:v>
                </c:pt>
                <c:pt idx="97">
                  <c:v>52</c:v>
                </c:pt>
                <c:pt idx="98">
                  <c:v>52</c:v>
                </c:pt>
                <c:pt idx="99">
                  <c:v>52</c:v>
                </c:pt>
                <c:pt idx="100">
                  <c:v>53</c:v>
                </c:pt>
                <c:pt idx="101">
                  <c:v>53</c:v>
                </c:pt>
                <c:pt idx="102">
                  <c:v>54</c:v>
                </c:pt>
                <c:pt idx="103">
                  <c:v>56</c:v>
                </c:pt>
                <c:pt idx="104">
                  <c:v>58</c:v>
                </c:pt>
                <c:pt idx="105">
                  <c:v>59</c:v>
                </c:pt>
                <c:pt idx="106">
                  <c:v>61</c:v>
                </c:pt>
                <c:pt idx="107">
                  <c:v>63</c:v>
                </c:pt>
                <c:pt idx="108">
                  <c:v>65</c:v>
                </c:pt>
                <c:pt idx="109">
                  <c:v>67</c:v>
                </c:pt>
                <c:pt idx="110">
                  <c:v>70</c:v>
                </c:pt>
                <c:pt idx="111">
                  <c:v>72</c:v>
                </c:pt>
                <c:pt idx="112">
                  <c:v>74</c:v>
                </c:pt>
                <c:pt idx="113">
                  <c:v>77</c:v>
                </c:pt>
                <c:pt idx="114">
                  <c:v>79</c:v>
                </c:pt>
                <c:pt idx="115">
                  <c:v>82</c:v>
                </c:pt>
                <c:pt idx="116">
                  <c:v>84</c:v>
                </c:pt>
                <c:pt idx="117">
                  <c:v>85</c:v>
                </c:pt>
                <c:pt idx="118">
                  <c:v>86</c:v>
                </c:pt>
                <c:pt idx="119">
                  <c:v>88</c:v>
                </c:pt>
                <c:pt idx="120">
                  <c:v>89</c:v>
                </c:pt>
                <c:pt idx="121">
                  <c:v>92</c:v>
                </c:pt>
                <c:pt idx="122">
                  <c:v>96</c:v>
                </c:pt>
                <c:pt idx="123">
                  <c:v>98</c:v>
                </c:pt>
                <c:pt idx="124">
                  <c:v>101</c:v>
                </c:pt>
                <c:pt idx="125">
                  <c:v>102</c:v>
                </c:pt>
                <c:pt idx="126">
                  <c:v>103</c:v>
                </c:pt>
                <c:pt idx="127">
                  <c:v>105</c:v>
                </c:pt>
                <c:pt idx="128">
                  <c:v>106</c:v>
                </c:pt>
                <c:pt idx="129">
                  <c:v>109</c:v>
                </c:pt>
                <c:pt idx="130">
                  <c:v>112</c:v>
                </c:pt>
                <c:pt idx="131">
                  <c:v>117</c:v>
                </c:pt>
                <c:pt idx="132">
                  <c:v>122</c:v>
                </c:pt>
                <c:pt idx="133">
                  <c:v>128</c:v>
                </c:pt>
                <c:pt idx="134">
                  <c:v>136</c:v>
                </c:pt>
                <c:pt idx="135">
                  <c:v>145</c:v>
                </c:pt>
                <c:pt idx="136">
                  <c:v>155</c:v>
                </c:pt>
                <c:pt idx="137">
                  <c:v>168</c:v>
                </c:pt>
                <c:pt idx="138">
                  <c:v>183</c:v>
                </c:pt>
                <c:pt idx="139">
                  <c:v>203</c:v>
                </c:pt>
                <c:pt idx="140">
                  <c:v>230</c:v>
                </c:pt>
                <c:pt idx="141">
                  <c:v>265</c:v>
                </c:pt>
                <c:pt idx="142">
                  <c:v>311</c:v>
                </c:pt>
                <c:pt idx="143">
                  <c:v>376</c:v>
                </c:pt>
                <c:pt idx="144">
                  <c:v>467</c:v>
                </c:pt>
                <c:pt idx="145">
                  <c:v>595</c:v>
                </c:pt>
                <c:pt idx="146">
                  <c:v>771</c:v>
                </c:pt>
                <c:pt idx="147">
                  <c:v>1011</c:v>
                </c:pt>
                <c:pt idx="148">
                  <c:v>1326</c:v>
                </c:pt>
                <c:pt idx="149">
                  <c:v>1726</c:v>
                </c:pt>
                <c:pt idx="150">
                  <c:v>2216</c:v>
                </c:pt>
                <c:pt idx="151">
                  <c:v>2795</c:v>
                </c:pt>
                <c:pt idx="152">
                  <c:v>3455</c:v>
                </c:pt>
                <c:pt idx="153">
                  <c:v>4179</c:v>
                </c:pt>
                <c:pt idx="154">
                  <c:v>4948</c:v>
                </c:pt>
                <c:pt idx="155">
                  <c:v>5739</c:v>
                </c:pt>
                <c:pt idx="156">
                  <c:v>6528</c:v>
                </c:pt>
                <c:pt idx="157">
                  <c:v>7291</c:v>
                </c:pt>
                <c:pt idx="158">
                  <c:v>8008</c:v>
                </c:pt>
                <c:pt idx="159">
                  <c:v>8659</c:v>
                </c:pt>
                <c:pt idx="160">
                  <c:v>9231</c:v>
                </c:pt>
                <c:pt idx="161">
                  <c:v>9713</c:v>
                </c:pt>
                <c:pt idx="162">
                  <c:v>10099</c:v>
                </c:pt>
                <c:pt idx="163">
                  <c:v>10389</c:v>
                </c:pt>
                <c:pt idx="164">
                  <c:v>10584</c:v>
                </c:pt>
                <c:pt idx="165">
                  <c:v>10688</c:v>
                </c:pt>
                <c:pt idx="166">
                  <c:v>10706</c:v>
                </c:pt>
                <c:pt idx="167">
                  <c:v>10647</c:v>
                </c:pt>
                <c:pt idx="168">
                  <c:v>10517</c:v>
                </c:pt>
                <c:pt idx="169">
                  <c:v>10325</c:v>
                </c:pt>
                <c:pt idx="170">
                  <c:v>10081</c:v>
                </c:pt>
                <c:pt idx="171">
                  <c:v>9793</c:v>
                </c:pt>
                <c:pt idx="172">
                  <c:v>9472</c:v>
                </c:pt>
                <c:pt idx="173">
                  <c:v>9126</c:v>
                </c:pt>
                <c:pt idx="174">
                  <c:v>8762</c:v>
                </c:pt>
                <c:pt idx="175">
                  <c:v>8388</c:v>
                </c:pt>
                <c:pt idx="176">
                  <c:v>8008</c:v>
                </c:pt>
                <c:pt idx="177">
                  <c:v>7629</c:v>
                </c:pt>
                <c:pt idx="178">
                  <c:v>7256</c:v>
                </c:pt>
                <c:pt idx="179">
                  <c:v>6891</c:v>
                </c:pt>
                <c:pt idx="180">
                  <c:v>6537</c:v>
                </c:pt>
                <c:pt idx="181">
                  <c:v>6198</c:v>
                </c:pt>
                <c:pt idx="182">
                  <c:v>5877</c:v>
                </c:pt>
                <c:pt idx="183">
                  <c:v>5573</c:v>
                </c:pt>
                <c:pt idx="184">
                  <c:v>5286</c:v>
                </c:pt>
                <c:pt idx="185">
                  <c:v>5017</c:v>
                </c:pt>
                <c:pt idx="186">
                  <c:v>4766</c:v>
                </c:pt>
                <c:pt idx="187">
                  <c:v>4533</c:v>
                </c:pt>
                <c:pt idx="188">
                  <c:v>4316</c:v>
                </c:pt>
                <c:pt idx="189">
                  <c:v>4116</c:v>
                </c:pt>
                <c:pt idx="190">
                  <c:v>3930</c:v>
                </c:pt>
                <c:pt idx="191">
                  <c:v>3758</c:v>
                </c:pt>
                <c:pt idx="192">
                  <c:v>3598</c:v>
                </c:pt>
                <c:pt idx="193">
                  <c:v>3450</c:v>
                </c:pt>
                <c:pt idx="194">
                  <c:v>3313</c:v>
                </c:pt>
                <c:pt idx="195">
                  <c:v>3186</c:v>
                </c:pt>
                <c:pt idx="196">
                  <c:v>3069</c:v>
                </c:pt>
                <c:pt idx="197">
                  <c:v>2960</c:v>
                </c:pt>
                <c:pt idx="198">
                  <c:v>2858</c:v>
                </c:pt>
                <c:pt idx="199">
                  <c:v>2762</c:v>
                </c:pt>
                <c:pt idx="200">
                  <c:v>2672</c:v>
                </c:pt>
                <c:pt idx="201">
                  <c:v>2586</c:v>
                </c:pt>
                <c:pt idx="202">
                  <c:v>2504</c:v>
                </c:pt>
                <c:pt idx="203">
                  <c:v>2425</c:v>
                </c:pt>
                <c:pt idx="204">
                  <c:v>2349</c:v>
                </c:pt>
                <c:pt idx="205">
                  <c:v>2278</c:v>
                </c:pt>
                <c:pt idx="206">
                  <c:v>2209</c:v>
                </c:pt>
                <c:pt idx="207">
                  <c:v>2143</c:v>
                </c:pt>
                <c:pt idx="208">
                  <c:v>2078</c:v>
                </c:pt>
                <c:pt idx="209">
                  <c:v>2016</c:v>
                </c:pt>
                <c:pt idx="210">
                  <c:v>1955</c:v>
                </c:pt>
                <c:pt idx="211">
                  <c:v>1896</c:v>
                </c:pt>
                <c:pt idx="212">
                  <c:v>1839</c:v>
                </c:pt>
                <c:pt idx="213">
                  <c:v>1783</c:v>
                </c:pt>
                <c:pt idx="214">
                  <c:v>1729</c:v>
                </c:pt>
                <c:pt idx="215">
                  <c:v>1676</c:v>
                </c:pt>
                <c:pt idx="216">
                  <c:v>1625</c:v>
                </c:pt>
                <c:pt idx="217">
                  <c:v>1575</c:v>
                </c:pt>
                <c:pt idx="218">
                  <c:v>1526</c:v>
                </c:pt>
                <c:pt idx="219">
                  <c:v>1478</c:v>
                </c:pt>
                <c:pt idx="220">
                  <c:v>1433</c:v>
                </c:pt>
                <c:pt idx="221">
                  <c:v>1389</c:v>
                </c:pt>
                <c:pt idx="222">
                  <c:v>1347</c:v>
                </c:pt>
                <c:pt idx="223">
                  <c:v>1307</c:v>
                </c:pt>
                <c:pt idx="224">
                  <c:v>1269</c:v>
                </c:pt>
                <c:pt idx="225">
                  <c:v>1231</c:v>
                </c:pt>
                <c:pt idx="226">
                  <c:v>1195</c:v>
                </c:pt>
                <c:pt idx="227">
                  <c:v>1161</c:v>
                </c:pt>
                <c:pt idx="228">
                  <c:v>1129</c:v>
                </c:pt>
                <c:pt idx="229">
                  <c:v>1097</c:v>
                </c:pt>
                <c:pt idx="230">
                  <c:v>1067</c:v>
                </c:pt>
                <c:pt idx="231">
                  <c:v>1038</c:v>
                </c:pt>
                <c:pt idx="232">
                  <c:v>1010</c:v>
                </c:pt>
                <c:pt idx="233">
                  <c:v>983</c:v>
                </c:pt>
                <c:pt idx="234">
                  <c:v>958</c:v>
                </c:pt>
                <c:pt idx="235">
                  <c:v>933</c:v>
                </c:pt>
                <c:pt idx="236">
                  <c:v>911</c:v>
                </c:pt>
                <c:pt idx="237">
                  <c:v>889</c:v>
                </c:pt>
                <c:pt idx="238">
                  <c:v>868</c:v>
                </c:pt>
                <c:pt idx="239">
                  <c:v>848</c:v>
                </c:pt>
                <c:pt idx="240">
                  <c:v>828</c:v>
                </c:pt>
                <c:pt idx="241">
                  <c:v>809</c:v>
                </c:pt>
                <c:pt idx="242">
                  <c:v>790</c:v>
                </c:pt>
                <c:pt idx="243">
                  <c:v>772</c:v>
                </c:pt>
                <c:pt idx="244">
                  <c:v>754</c:v>
                </c:pt>
                <c:pt idx="245">
                  <c:v>737</c:v>
                </c:pt>
                <c:pt idx="246">
                  <c:v>720</c:v>
                </c:pt>
                <c:pt idx="247">
                  <c:v>704</c:v>
                </c:pt>
                <c:pt idx="248">
                  <c:v>687</c:v>
                </c:pt>
                <c:pt idx="249">
                  <c:v>671</c:v>
                </c:pt>
                <c:pt idx="250">
                  <c:v>655</c:v>
                </c:pt>
                <c:pt idx="251">
                  <c:v>640</c:v>
                </c:pt>
                <c:pt idx="252">
                  <c:v>626</c:v>
                </c:pt>
                <c:pt idx="253">
                  <c:v>611</c:v>
                </c:pt>
                <c:pt idx="254">
                  <c:v>597</c:v>
                </c:pt>
                <c:pt idx="255">
                  <c:v>583</c:v>
                </c:pt>
                <c:pt idx="256">
                  <c:v>570</c:v>
                </c:pt>
                <c:pt idx="257">
                  <c:v>557</c:v>
                </c:pt>
                <c:pt idx="258">
                  <c:v>544</c:v>
                </c:pt>
                <c:pt idx="259">
                  <c:v>532</c:v>
                </c:pt>
                <c:pt idx="260">
                  <c:v>521</c:v>
                </c:pt>
                <c:pt idx="261">
                  <c:v>510</c:v>
                </c:pt>
                <c:pt idx="262">
                  <c:v>501</c:v>
                </c:pt>
                <c:pt idx="263">
                  <c:v>493</c:v>
                </c:pt>
                <c:pt idx="264">
                  <c:v>485</c:v>
                </c:pt>
                <c:pt idx="265">
                  <c:v>479</c:v>
                </c:pt>
                <c:pt idx="266">
                  <c:v>475</c:v>
                </c:pt>
                <c:pt idx="267">
                  <c:v>472</c:v>
                </c:pt>
                <c:pt idx="268">
                  <c:v>470</c:v>
                </c:pt>
                <c:pt idx="269">
                  <c:v>471</c:v>
                </c:pt>
                <c:pt idx="270">
                  <c:v>474</c:v>
                </c:pt>
                <c:pt idx="271">
                  <c:v>480</c:v>
                </c:pt>
                <c:pt idx="272">
                  <c:v>489</c:v>
                </c:pt>
                <c:pt idx="273">
                  <c:v>501</c:v>
                </c:pt>
                <c:pt idx="274">
                  <c:v>516</c:v>
                </c:pt>
                <c:pt idx="275">
                  <c:v>535</c:v>
                </c:pt>
                <c:pt idx="276">
                  <c:v>558</c:v>
                </c:pt>
                <c:pt idx="277">
                  <c:v>585</c:v>
                </c:pt>
                <c:pt idx="278">
                  <c:v>617</c:v>
                </c:pt>
                <c:pt idx="279">
                  <c:v>654</c:v>
                </c:pt>
                <c:pt idx="280">
                  <c:v>695</c:v>
                </c:pt>
                <c:pt idx="281">
                  <c:v>742</c:v>
                </c:pt>
                <c:pt idx="282">
                  <c:v>794</c:v>
                </c:pt>
                <c:pt idx="283">
                  <c:v>852</c:v>
                </c:pt>
                <c:pt idx="284">
                  <c:v>914</c:v>
                </c:pt>
                <c:pt idx="285">
                  <c:v>982</c:v>
                </c:pt>
                <c:pt idx="286">
                  <c:v>1054</c:v>
                </c:pt>
                <c:pt idx="287">
                  <c:v>1130</c:v>
                </c:pt>
                <c:pt idx="288">
                  <c:v>1211</c:v>
                </c:pt>
                <c:pt idx="289">
                  <c:v>1295</c:v>
                </c:pt>
                <c:pt idx="290">
                  <c:v>1383</c:v>
                </c:pt>
                <c:pt idx="291">
                  <c:v>1473</c:v>
                </c:pt>
                <c:pt idx="292">
                  <c:v>1565</c:v>
                </c:pt>
                <c:pt idx="293">
                  <c:v>1659</c:v>
                </c:pt>
                <c:pt idx="294">
                  <c:v>1753</c:v>
                </c:pt>
                <c:pt idx="295">
                  <c:v>1846</c:v>
                </c:pt>
                <c:pt idx="296">
                  <c:v>1939</c:v>
                </c:pt>
                <c:pt idx="297">
                  <c:v>2029</c:v>
                </c:pt>
                <c:pt idx="298">
                  <c:v>2115</c:v>
                </c:pt>
                <c:pt idx="299">
                  <c:v>2197</c:v>
                </c:pt>
                <c:pt idx="300">
                  <c:v>2275</c:v>
                </c:pt>
                <c:pt idx="301">
                  <c:v>2346</c:v>
                </c:pt>
                <c:pt idx="302">
                  <c:v>2411</c:v>
                </c:pt>
                <c:pt idx="303">
                  <c:v>2468</c:v>
                </c:pt>
                <c:pt idx="304">
                  <c:v>2518</c:v>
                </c:pt>
                <c:pt idx="305">
                  <c:v>2559</c:v>
                </c:pt>
                <c:pt idx="306">
                  <c:v>2591</c:v>
                </c:pt>
                <c:pt idx="307">
                  <c:v>2613</c:v>
                </c:pt>
                <c:pt idx="308">
                  <c:v>2626</c:v>
                </c:pt>
                <c:pt idx="309">
                  <c:v>2629</c:v>
                </c:pt>
                <c:pt idx="310">
                  <c:v>2623</c:v>
                </c:pt>
                <c:pt idx="311">
                  <c:v>2607</c:v>
                </c:pt>
                <c:pt idx="312">
                  <c:v>2582</c:v>
                </c:pt>
                <c:pt idx="313">
                  <c:v>2549</c:v>
                </c:pt>
                <c:pt idx="314">
                  <c:v>2508</c:v>
                </c:pt>
                <c:pt idx="315">
                  <c:v>2459</c:v>
                </c:pt>
                <c:pt idx="316">
                  <c:v>2403</c:v>
                </c:pt>
                <c:pt idx="317">
                  <c:v>2341</c:v>
                </c:pt>
                <c:pt idx="318">
                  <c:v>2274</c:v>
                </c:pt>
                <c:pt idx="319">
                  <c:v>2203</c:v>
                </c:pt>
                <c:pt idx="320">
                  <c:v>2127</c:v>
                </c:pt>
                <c:pt idx="321">
                  <c:v>2048</c:v>
                </c:pt>
                <c:pt idx="322">
                  <c:v>1965</c:v>
                </c:pt>
                <c:pt idx="323">
                  <c:v>1881</c:v>
                </c:pt>
                <c:pt idx="324">
                  <c:v>1796</c:v>
                </c:pt>
                <c:pt idx="325">
                  <c:v>1710</c:v>
                </c:pt>
                <c:pt idx="326">
                  <c:v>1625</c:v>
                </c:pt>
                <c:pt idx="327">
                  <c:v>1542</c:v>
                </c:pt>
                <c:pt idx="328">
                  <c:v>1460</c:v>
                </c:pt>
                <c:pt idx="329">
                  <c:v>1380</c:v>
                </c:pt>
                <c:pt idx="330">
                  <c:v>1303</c:v>
                </c:pt>
                <c:pt idx="331">
                  <c:v>1229</c:v>
                </c:pt>
                <c:pt idx="332">
                  <c:v>1157</c:v>
                </c:pt>
                <c:pt idx="333">
                  <c:v>1088</c:v>
                </c:pt>
                <c:pt idx="334">
                  <c:v>1023</c:v>
                </c:pt>
                <c:pt idx="335">
                  <c:v>961</c:v>
                </c:pt>
                <c:pt idx="336">
                  <c:v>904</c:v>
                </c:pt>
                <c:pt idx="337">
                  <c:v>850</c:v>
                </c:pt>
                <c:pt idx="338">
                  <c:v>800</c:v>
                </c:pt>
                <c:pt idx="339">
                  <c:v>754</c:v>
                </c:pt>
                <c:pt idx="340">
                  <c:v>710</c:v>
                </c:pt>
                <c:pt idx="341">
                  <c:v>671</c:v>
                </c:pt>
                <c:pt idx="342">
                  <c:v>634</c:v>
                </c:pt>
                <c:pt idx="343">
                  <c:v>601</c:v>
                </c:pt>
                <c:pt idx="344">
                  <c:v>572</c:v>
                </c:pt>
                <c:pt idx="345">
                  <c:v>544</c:v>
                </c:pt>
                <c:pt idx="346">
                  <c:v>519</c:v>
                </c:pt>
                <c:pt idx="347">
                  <c:v>497</c:v>
                </c:pt>
                <c:pt idx="348">
                  <c:v>478</c:v>
                </c:pt>
                <c:pt idx="349">
                  <c:v>461</c:v>
                </c:pt>
                <c:pt idx="350">
                  <c:v>446</c:v>
                </c:pt>
                <c:pt idx="351">
                  <c:v>432</c:v>
                </c:pt>
                <c:pt idx="352">
                  <c:v>421</c:v>
                </c:pt>
                <c:pt idx="353">
                  <c:v>412</c:v>
                </c:pt>
                <c:pt idx="354">
                  <c:v>404</c:v>
                </c:pt>
                <c:pt idx="355">
                  <c:v>397</c:v>
                </c:pt>
                <c:pt idx="356">
                  <c:v>391</c:v>
                </c:pt>
                <c:pt idx="357">
                  <c:v>387</c:v>
                </c:pt>
                <c:pt idx="358">
                  <c:v>383</c:v>
                </c:pt>
                <c:pt idx="359">
                  <c:v>380</c:v>
                </c:pt>
                <c:pt idx="360">
                  <c:v>377</c:v>
                </c:pt>
                <c:pt idx="361">
                  <c:v>374</c:v>
                </c:pt>
                <c:pt idx="362">
                  <c:v>372</c:v>
                </c:pt>
                <c:pt idx="363">
                  <c:v>371</c:v>
                </c:pt>
                <c:pt idx="364">
                  <c:v>371</c:v>
                </c:pt>
                <c:pt idx="365">
                  <c:v>371</c:v>
                </c:pt>
                <c:pt idx="366">
                  <c:v>372</c:v>
                </c:pt>
                <c:pt idx="367">
                  <c:v>373</c:v>
                </c:pt>
                <c:pt idx="368">
                  <c:v>374</c:v>
                </c:pt>
                <c:pt idx="369">
                  <c:v>376</c:v>
                </c:pt>
                <c:pt idx="370">
                  <c:v>378</c:v>
                </c:pt>
                <c:pt idx="371">
                  <c:v>380</c:v>
                </c:pt>
                <c:pt idx="372">
                  <c:v>382</c:v>
                </c:pt>
                <c:pt idx="373">
                  <c:v>383</c:v>
                </c:pt>
                <c:pt idx="374">
                  <c:v>385</c:v>
                </c:pt>
                <c:pt idx="375">
                  <c:v>386</c:v>
                </c:pt>
                <c:pt idx="376">
                  <c:v>388</c:v>
                </c:pt>
                <c:pt idx="377">
                  <c:v>390</c:v>
                </c:pt>
                <c:pt idx="378">
                  <c:v>392</c:v>
                </c:pt>
                <c:pt idx="379">
                  <c:v>394</c:v>
                </c:pt>
                <c:pt idx="380">
                  <c:v>395</c:v>
                </c:pt>
                <c:pt idx="381">
                  <c:v>398</c:v>
                </c:pt>
                <c:pt idx="382">
                  <c:v>401</c:v>
                </c:pt>
                <c:pt idx="383">
                  <c:v>404</c:v>
                </c:pt>
                <c:pt idx="384">
                  <c:v>406</c:v>
                </c:pt>
                <c:pt idx="385">
                  <c:v>408</c:v>
                </c:pt>
                <c:pt idx="386">
                  <c:v>410</c:v>
                </c:pt>
                <c:pt idx="387">
                  <c:v>412</c:v>
                </c:pt>
                <c:pt idx="388">
                  <c:v>415</c:v>
                </c:pt>
                <c:pt idx="389">
                  <c:v>418</c:v>
                </c:pt>
                <c:pt idx="390">
                  <c:v>420</c:v>
                </c:pt>
                <c:pt idx="391">
                  <c:v>423</c:v>
                </c:pt>
                <c:pt idx="392">
                  <c:v>426</c:v>
                </c:pt>
                <c:pt idx="393">
                  <c:v>428</c:v>
                </c:pt>
                <c:pt idx="394">
                  <c:v>432</c:v>
                </c:pt>
                <c:pt idx="395">
                  <c:v>435</c:v>
                </c:pt>
                <c:pt idx="396">
                  <c:v>439</c:v>
                </c:pt>
                <c:pt idx="397">
                  <c:v>443</c:v>
                </c:pt>
                <c:pt idx="398">
                  <c:v>447</c:v>
                </c:pt>
                <c:pt idx="399">
                  <c:v>450</c:v>
                </c:pt>
                <c:pt idx="400">
                  <c:v>454</c:v>
                </c:pt>
                <c:pt idx="401">
                  <c:v>459</c:v>
                </c:pt>
                <c:pt idx="402">
                  <c:v>463</c:v>
                </c:pt>
                <c:pt idx="403">
                  <c:v>468</c:v>
                </c:pt>
                <c:pt idx="404">
                  <c:v>473</c:v>
                </c:pt>
                <c:pt idx="405">
                  <c:v>477</c:v>
                </c:pt>
                <c:pt idx="406">
                  <c:v>481</c:v>
                </c:pt>
                <c:pt idx="407">
                  <c:v>485</c:v>
                </c:pt>
                <c:pt idx="408">
                  <c:v>490</c:v>
                </c:pt>
                <c:pt idx="409">
                  <c:v>494</c:v>
                </c:pt>
                <c:pt idx="410">
                  <c:v>497</c:v>
                </c:pt>
                <c:pt idx="411">
                  <c:v>500</c:v>
                </c:pt>
                <c:pt idx="412">
                  <c:v>502</c:v>
                </c:pt>
                <c:pt idx="413">
                  <c:v>505</c:v>
                </c:pt>
                <c:pt idx="414">
                  <c:v>506</c:v>
                </c:pt>
                <c:pt idx="415">
                  <c:v>508</c:v>
                </c:pt>
                <c:pt idx="416">
                  <c:v>509</c:v>
                </c:pt>
                <c:pt idx="417">
                  <c:v>510</c:v>
                </c:pt>
                <c:pt idx="418">
                  <c:v>510</c:v>
                </c:pt>
                <c:pt idx="419">
                  <c:v>510</c:v>
                </c:pt>
                <c:pt idx="420">
                  <c:v>509</c:v>
                </c:pt>
                <c:pt idx="421">
                  <c:v>509</c:v>
                </c:pt>
                <c:pt idx="422">
                  <c:v>507</c:v>
                </c:pt>
                <c:pt idx="423">
                  <c:v>504</c:v>
                </c:pt>
                <c:pt idx="424">
                  <c:v>501</c:v>
                </c:pt>
                <c:pt idx="425">
                  <c:v>497</c:v>
                </c:pt>
                <c:pt idx="426">
                  <c:v>494</c:v>
                </c:pt>
                <c:pt idx="427">
                  <c:v>491</c:v>
                </c:pt>
                <c:pt idx="428">
                  <c:v>486</c:v>
                </c:pt>
                <c:pt idx="429">
                  <c:v>482</c:v>
                </c:pt>
                <c:pt idx="430">
                  <c:v>477</c:v>
                </c:pt>
                <c:pt idx="431">
                  <c:v>473</c:v>
                </c:pt>
                <c:pt idx="432">
                  <c:v>469</c:v>
                </c:pt>
                <c:pt idx="433">
                  <c:v>465</c:v>
                </c:pt>
                <c:pt idx="434">
                  <c:v>460</c:v>
                </c:pt>
                <c:pt idx="435">
                  <c:v>456</c:v>
                </c:pt>
                <c:pt idx="436">
                  <c:v>452</c:v>
                </c:pt>
                <c:pt idx="437">
                  <c:v>448</c:v>
                </c:pt>
                <c:pt idx="438">
                  <c:v>445</c:v>
                </c:pt>
                <c:pt idx="439">
                  <c:v>441</c:v>
                </c:pt>
                <c:pt idx="440">
                  <c:v>438</c:v>
                </c:pt>
                <c:pt idx="441">
                  <c:v>434</c:v>
                </c:pt>
                <c:pt idx="442">
                  <c:v>431</c:v>
                </c:pt>
                <c:pt idx="443">
                  <c:v>427</c:v>
                </c:pt>
                <c:pt idx="444">
                  <c:v>424</c:v>
                </c:pt>
                <c:pt idx="445">
                  <c:v>421</c:v>
                </c:pt>
                <c:pt idx="446">
                  <c:v>419</c:v>
                </c:pt>
                <c:pt idx="447">
                  <c:v>416</c:v>
                </c:pt>
                <c:pt idx="448">
                  <c:v>414</c:v>
                </c:pt>
                <c:pt idx="449">
                  <c:v>411</c:v>
                </c:pt>
                <c:pt idx="450">
                  <c:v>410</c:v>
                </c:pt>
                <c:pt idx="451">
                  <c:v>408</c:v>
                </c:pt>
                <c:pt idx="452">
                  <c:v>407</c:v>
                </c:pt>
                <c:pt idx="453">
                  <c:v>406</c:v>
                </c:pt>
                <c:pt idx="454">
                  <c:v>405</c:v>
                </c:pt>
                <c:pt idx="455">
                  <c:v>404</c:v>
                </c:pt>
                <c:pt idx="456">
                  <c:v>403</c:v>
                </c:pt>
                <c:pt idx="457">
                  <c:v>401</c:v>
                </c:pt>
                <c:pt idx="458">
                  <c:v>400</c:v>
                </c:pt>
                <c:pt idx="459">
                  <c:v>399</c:v>
                </c:pt>
                <c:pt idx="460">
                  <c:v>398</c:v>
                </c:pt>
                <c:pt idx="461">
                  <c:v>397</c:v>
                </c:pt>
                <c:pt idx="462">
                  <c:v>395</c:v>
                </c:pt>
                <c:pt idx="463">
                  <c:v>394</c:v>
                </c:pt>
                <c:pt idx="464">
                  <c:v>394</c:v>
                </c:pt>
                <c:pt idx="465">
                  <c:v>394</c:v>
                </c:pt>
                <c:pt idx="466">
                  <c:v>394</c:v>
                </c:pt>
                <c:pt idx="467">
                  <c:v>394</c:v>
                </c:pt>
                <c:pt idx="468">
                  <c:v>393</c:v>
                </c:pt>
                <c:pt idx="469">
                  <c:v>393</c:v>
                </c:pt>
                <c:pt idx="470">
                  <c:v>392</c:v>
                </c:pt>
                <c:pt idx="471">
                  <c:v>392</c:v>
                </c:pt>
                <c:pt idx="472">
                  <c:v>392</c:v>
                </c:pt>
                <c:pt idx="473">
                  <c:v>392</c:v>
                </c:pt>
                <c:pt idx="474">
                  <c:v>392</c:v>
                </c:pt>
              </c:numCache>
            </c:numRef>
          </c:yVal>
          <c:smooth val="0"/>
          <c:extLst>
            <c:ext xmlns:c16="http://schemas.microsoft.com/office/drawing/2014/chart" uri="{C3380CC4-5D6E-409C-BE32-E72D297353CC}">
              <c16:uniqueId val="{00000002-990F-B54C-BE89-5B7EA298F6F4}"/>
            </c:ext>
          </c:extLst>
        </c:ser>
        <c:ser>
          <c:idx val="2"/>
          <c:order val="5"/>
          <c:tx>
            <c:strRef>
              <c:f>'grafico zoom'!$G$1</c:f>
              <c:strCache>
                <c:ptCount val="1"/>
                <c:pt idx="0">
                  <c:v>6h</c:v>
                </c:pt>
              </c:strCache>
            </c:strRef>
          </c:tx>
          <c:spPr>
            <a:ln w="28575" cap="rnd">
              <a:solidFill>
                <a:schemeClr val="bg1">
                  <a:lumMod val="75000"/>
                </a:schemeClr>
              </a:solidFill>
              <a:round/>
            </a:ln>
            <a:effectLst/>
          </c:spPr>
          <c:marker>
            <c:symbol val="none"/>
          </c:marker>
          <c:xVal>
            <c:numRef>
              <c:f>'grafico zoom'!$G$2:$G$476</c:f>
              <c:numCache>
                <c:formatCode>General</c:formatCode>
                <c:ptCount val="475"/>
                <c:pt idx="0">
                  <c:v>2.0499999999999998</c:v>
                </c:pt>
                <c:pt idx="1">
                  <c:v>2.0583300000000002</c:v>
                </c:pt>
                <c:pt idx="2">
                  <c:v>2.0666699999999998</c:v>
                </c:pt>
                <c:pt idx="3">
                  <c:v>2.0750000000000002</c:v>
                </c:pt>
                <c:pt idx="4">
                  <c:v>2.0833300000000001</c:v>
                </c:pt>
                <c:pt idx="5">
                  <c:v>2.0916700000000001</c:v>
                </c:pt>
                <c:pt idx="6">
                  <c:v>2.1</c:v>
                </c:pt>
                <c:pt idx="7">
                  <c:v>2.10833</c:v>
                </c:pt>
                <c:pt idx="8">
                  <c:v>2.1166700000000001</c:v>
                </c:pt>
                <c:pt idx="9">
                  <c:v>2.125</c:v>
                </c:pt>
                <c:pt idx="10">
                  <c:v>2.1333299999999999</c:v>
                </c:pt>
                <c:pt idx="11">
                  <c:v>2.14167</c:v>
                </c:pt>
                <c:pt idx="12">
                  <c:v>2.15</c:v>
                </c:pt>
                <c:pt idx="13">
                  <c:v>2.1583299999999999</c:v>
                </c:pt>
                <c:pt idx="14">
                  <c:v>2.1666699999999999</c:v>
                </c:pt>
                <c:pt idx="15">
                  <c:v>2.1749999999999998</c:v>
                </c:pt>
                <c:pt idx="16">
                  <c:v>2.1833300000000002</c:v>
                </c:pt>
                <c:pt idx="17">
                  <c:v>2.1916699999999998</c:v>
                </c:pt>
                <c:pt idx="18">
                  <c:v>2.2000000000000002</c:v>
                </c:pt>
                <c:pt idx="19">
                  <c:v>2.2083300000000001</c:v>
                </c:pt>
                <c:pt idx="20">
                  <c:v>2.2166700000000001</c:v>
                </c:pt>
                <c:pt idx="21">
                  <c:v>2.2250000000000001</c:v>
                </c:pt>
                <c:pt idx="22">
                  <c:v>2.23333</c:v>
                </c:pt>
                <c:pt idx="23">
                  <c:v>2.2416700000000001</c:v>
                </c:pt>
                <c:pt idx="24">
                  <c:v>2.25</c:v>
                </c:pt>
                <c:pt idx="25">
                  <c:v>2.2583299999999999</c:v>
                </c:pt>
                <c:pt idx="26">
                  <c:v>2.26667</c:v>
                </c:pt>
                <c:pt idx="27">
                  <c:v>2.2749999999999999</c:v>
                </c:pt>
                <c:pt idx="28">
                  <c:v>2.2833299999999999</c:v>
                </c:pt>
                <c:pt idx="29">
                  <c:v>2.2916699999999999</c:v>
                </c:pt>
                <c:pt idx="30">
                  <c:v>2.2999999999999998</c:v>
                </c:pt>
                <c:pt idx="31">
                  <c:v>2.3083300000000002</c:v>
                </c:pt>
                <c:pt idx="32">
                  <c:v>2.3166699999999998</c:v>
                </c:pt>
                <c:pt idx="33">
                  <c:v>2.3250000000000002</c:v>
                </c:pt>
                <c:pt idx="34">
                  <c:v>2.3333300000000001</c:v>
                </c:pt>
                <c:pt idx="35">
                  <c:v>2.3416700000000001</c:v>
                </c:pt>
                <c:pt idx="36">
                  <c:v>2.35</c:v>
                </c:pt>
                <c:pt idx="37">
                  <c:v>2.35833</c:v>
                </c:pt>
                <c:pt idx="38">
                  <c:v>2.3666700000000001</c:v>
                </c:pt>
                <c:pt idx="39">
                  <c:v>2.375</c:v>
                </c:pt>
                <c:pt idx="40">
                  <c:v>2.3833299999999999</c:v>
                </c:pt>
                <c:pt idx="41">
                  <c:v>2.39167</c:v>
                </c:pt>
                <c:pt idx="42">
                  <c:v>2.4</c:v>
                </c:pt>
                <c:pt idx="43">
                  <c:v>2.4083299999999999</c:v>
                </c:pt>
                <c:pt idx="44">
                  <c:v>2.4166699999999999</c:v>
                </c:pt>
                <c:pt idx="45">
                  <c:v>2.4249999999999998</c:v>
                </c:pt>
                <c:pt idx="46">
                  <c:v>2.4333300000000002</c:v>
                </c:pt>
                <c:pt idx="47">
                  <c:v>2.4416699999999998</c:v>
                </c:pt>
                <c:pt idx="48">
                  <c:v>2.4500000000000002</c:v>
                </c:pt>
                <c:pt idx="49">
                  <c:v>2.4583300000000001</c:v>
                </c:pt>
                <c:pt idx="50">
                  <c:v>2.4666700000000001</c:v>
                </c:pt>
                <c:pt idx="51">
                  <c:v>2.4750000000000001</c:v>
                </c:pt>
                <c:pt idx="52">
                  <c:v>2.48333</c:v>
                </c:pt>
                <c:pt idx="53">
                  <c:v>2.4916700000000001</c:v>
                </c:pt>
                <c:pt idx="54">
                  <c:v>2.5</c:v>
                </c:pt>
                <c:pt idx="55">
                  <c:v>2.5083299999999999</c:v>
                </c:pt>
                <c:pt idx="56">
                  <c:v>2.51667</c:v>
                </c:pt>
                <c:pt idx="57">
                  <c:v>2.5249999999999999</c:v>
                </c:pt>
                <c:pt idx="58">
                  <c:v>2.5333299999999999</c:v>
                </c:pt>
                <c:pt idx="59">
                  <c:v>2.5416699999999999</c:v>
                </c:pt>
                <c:pt idx="60">
                  <c:v>2.5499999999999998</c:v>
                </c:pt>
                <c:pt idx="61">
                  <c:v>2.5583300000000002</c:v>
                </c:pt>
                <c:pt idx="62">
                  <c:v>2.5666699999999998</c:v>
                </c:pt>
                <c:pt idx="63">
                  <c:v>2.5750000000000002</c:v>
                </c:pt>
                <c:pt idx="64">
                  <c:v>2.5833300000000001</c:v>
                </c:pt>
                <c:pt idx="65">
                  <c:v>2.5916700000000001</c:v>
                </c:pt>
                <c:pt idx="66">
                  <c:v>2.6</c:v>
                </c:pt>
                <c:pt idx="67">
                  <c:v>2.60833</c:v>
                </c:pt>
                <c:pt idx="68">
                  <c:v>2.6166700000000001</c:v>
                </c:pt>
                <c:pt idx="69">
                  <c:v>2.625</c:v>
                </c:pt>
                <c:pt idx="70">
                  <c:v>2.6333299999999999</c:v>
                </c:pt>
                <c:pt idx="71">
                  <c:v>2.64167</c:v>
                </c:pt>
                <c:pt idx="72">
                  <c:v>2.65</c:v>
                </c:pt>
                <c:pt idx="73">
                  <c:v>2.6583299999999999</c:v>
                </c:pt>
                <c:pt idx="74">
                  <c:v>2.6666699999999999</c:v>
                </c:pt>
                <c:pt idx="75">
                  <c:v>2.6749999999999998</c:v>
                </c:pt>
                <c:pt idx="76">
                  <c:v>2.6833300000000002</c:v>
                </c:pt>
                <c:pt idx="77">
                  <c:v>2.6916699999999998</c:v>
                </c:pt>
                <c:pt idx="78">
                  <c:v>2.7</c:v>
                </c:pt>
                <c:pt idx="79">
                  <c:v>2.7083300000000001</c:v>
                </c:pt>
                <c:pt idx="80">
                  <c:v>2.7166700000000001</c:v>
                </c:pt>
                <c:pt idx="81">
                  <c:v>2.7250000000000001</c:v>
                </c:pt>
                <c:pt idx="82">
                  <c:v>2.73333</c:v>
                </c:pt>
                <c:pt idx="83">
                  <c:v>2.7416700000000001</c:v>
                </c:pt>
                <c:pt idx="84">
                  <c:v>2.75</c:v>
                </c:pt>
                <c:pt idx="85">
                  <c:v>2.7583299999999999</c:v>
                </c:pt>
                <c:pt idx="86">
                  <c:v>2.76667</c:v>
                </c:pt>
                <c:pt idx="87">
                  <c:v>2.7749999999999999</c:v>
                </c:pt>
                <c:pt idx="88">
                  <c:v>2.7833299999999999</c:v>
                </c:pt>
                <c:pt idx="89">
                  <c:v>2.7916699999999999</c:v>
                </c:pt>
                <c:pt idx="90">
                  <c:v>2.8</c:v>
                </c:pt>
                <c:pt idx="91">
                  <c:v>2.8083300000000002</c:v>
                </c:pt>
                <c:pt idx="92">
                  <c:v>2.8166699999999998</c:v>
                </c:pt>
                <c:pt idx="93">
                  <c:v>2.8250000000000002</c:v>
                </c:pt>
                <c:pt idx="94">
                  <c:v>2.8333300000000001</c:v>
                </c:pt>
                <c:pt idx="95">
                  <c:v>2.8416700000000001</c:v>
                </c:pt>
                <c:pt idx="96">
                  <c:v>2.85</c:v>
                </c:pt>
                <c:pt idx="97">
                  <c:v>2.85833</c:v>
                </c:pt>
                <c:pt idx="98">
                  <c:v>2.8666700000000001</c:v>
                </c:pt>
                <c:pt idx="99">
                  <c:v>2.875</c:v>
                </c:pt>
                <c:pt idx="100">
                  <c:v>2.8833299999999999</c:v>
                </c:pt>
                <c:pt idx="101">
                  <c:v>2.89167</c:v>
                </c:pt>
                <c:pt idx="102">
                  <c:v>2.9</c:v>
                </c:pt>
                <c:pt idx="103">
                  <c:v>2.9083299999999999</c:v>
                </c:pt>
                <c:pt idx="104">
                  <c:v>2.9166699999999999</c:v>
                </c:pt>
                <c:pt idx="105">
                  <c:v>2.9249999999999998</c:v>
                </c:pt>
                <c:pt idx="106">
                  <c:v>2.9333300000000002</c:v>
                </c:pt>
                <c:pt idx="107">
                  <c:v>2.9416699999999998</c:v>
                </c:pt>
                <c:pt idx="108">
                  <c:v>2.95</c:v>
                </c:pt>
                <c:pt idx="109">
                  <c:v>2.9583300000000001</c:v>
                </c:pt>
                <c:pt idx="110">
                  <c:v>2.9666700000000001</c:v>
                </c:pt>
                <c:pt idx="111">
                  <c:v>2.9750000000000001</c:v>
                </c:pt>
                <c:pt idx="112">
                  <c:v>2.98333</c:v>
                </c:pt>
                <c:pt idx="113">
                  <c:v>2.9916700000000001</c:v>
                </c:pt>
                <c:pt idx="114">
                  <c:v>3</c:v>
                </c:pt>
                <c:pt idx="115">
                  <c:v>3.0083299999999999</c:v>
                </c:pt>
                <c:pt idx="116">
                  <c:v>3.01667</c:v>
                </c:pt>
                <c:pt idx="117">
                  <c:v>3.0249999999999999</c:v>
                </c:pt>
                <c:pt idx="118">
                  <c:v>3.0333299999999999</c:v>
                </c:pt>
                <c:pt idx="119">
                  <c:v>3.0416699999999999</c:v>
                </c:pt>
                <c:pt idx="120">
                  <c:v>3.05</c:v>
                </c:pt>
                <c:pt idx="121">
                  <c:v>3.0583300000000002</c:v>
                </c:pt>
                <c:pt idx="122">
                  <c:v>3.0666699999999998</c:v>
                </c:pt>
                <c:pt idx="123">
                  <c:v>3.0750000000000002</c:v>
                </c:pt>
                <c:pt idx="124">
                  <c:v>3.0833300000000001</c:v>
                </c:pt>
                <c:pt idx="125">
                  <c:v>3.0916700000000001</c:v>
                </c:pt>
                <c:pt idx="126">
                  <c:v>3.1</c:v>
                </c:pt>
                <c:pt idx="127">
                  <c:v>3.10833</c:v>
                </c:pt>
                <c:pt idx="128">
                  <c:v>3.1166700000000001</c:v>
                </c:pt>
                <c:pt idx="129">
                  <c:v>3.125</c:v>
                </c:pt>
                <c:pt idx="130">
                  <c:v>3.1333299999999999</c:v>
                </c:pt>
                <c:pt idx="131">
                  <c:v>3.14167</c:v>
                </c:pt>
                <c:pt idx="132">
                  <c:v>3.15</c:v>
                </c:pt>
                <c:pt idx="133">
                  <c:v>3.1583299999999999</c:v>
                </c:pt>
                <c:pt idx="134">
                  <c:v>3.1666699999999999</c:v>
                </c:pt>
                <c:pt idx="135">
                  <c:v>3.1749999999999998</c:v>
                </c:pt>
                <c:pt idx="136">
                  <c:v>3.1833300000000002</c:v>
                </c:pt>
                <c:pt idx="137">
                  <c:v>3.1916699999999998</c:v>
                </c:pt>
                <c:pt idx="138">
                  <c:v>3.2</c:v>
                </c:pt>
                <c:pt idx="139">
                  <c:v>3.2083300000000001</c:v>
                </c:pt>
                <c:pt idx="140">
                  <c:v>3.2166700000000001</c:v>
                </c:pt>
                <c:pt idx="141">
                  <c:v>3.2250000000000001</c:v>
                </c:pt>
                <c:pt idx="142">
                  <c:v>3.23333</c:v>
                </c:pt>
                <c:pt idx="143">
                  <c:v>3.2416700000000001</c:v>
                </c:pt>
                <c:pt idx="144">
                  <c:v>3.25</c:v>
                </c:pt>
                <c:pt idx="145">
                  <c:v>3.2583299999999999</c:v>
                </c:pt>
                <c:pt idx="146">
                  <c:v>3.26667</c:v>
                </c:pt>
                <c:pt idx="147">
                  <c:v>3.2749999999999999</c:v>
                </c:pt>
                <c:pt idx="148">
                  <c:v>3.2833299999999999</c:v>
                </c:pt>
                <c:pt idx="149">
                  <c:v>3.2916699999999999</c:v>
                </c:pt>
                <c:pt idx="150">
                  <c:v>3.3</c:v>
                </c:pt>
                <c:pt idx="151">
                  <c:v>3.3083300000000002</c:v>
                </c:pt>
                <c:pt idx="152">
                  <c:v>3.3166699999999998</c:v>
                </c:pt>
                <c:pt idx="153">
                  <c:v>3.3250000000000002</c:v>
                </c:pt>
                <c:pt idx="154">
                  <c:v>3.3333300000000001</c:v>
                </c:pt>
                <c:pt idx="155">
                  <c:v>3.3416700000000001</c:v>
                </c:pt>
                <c:pt idx="156">
                  <c:v>3.35</c:v>
                </c:pt>
                <c:pt idx="157">
                  <c:v>3.35833</c:v>
                </c:pt>
                <c:pt idx="158">
                  <c:v>3.3666700000000001</c:v>
                </c:pt>
                <c:pt idx="159">
                  <c:v>3.375</c:v>
                </c:pt>
                <c:pt idx="160">
                  <c:v>3.3833299999999999</c:v>
                </c:pt>
                <c:pt idx="161">
                  <c:v>3.39167</c:v>
                </c:pt>
                <c:pt idx="162">
                  <c:v>3.4</c:v>
                </c:pt>
                <c:pt idx="163">
                  <c:v>3.4083299999999999</c:v>
                </c:pt>
                <c:pt idx="164">
                  <c:v>3.4166699999999999</c:v>
                </c:pt>
                <c:pt idx="165">
                  <c:v>3.4249999999999998</c:v>
                </c:pt>
                <c:pt idx="166">
                  <c:v>3.4333300000000002</c:v>
                </c:pt>
                <c:pt idx="167">
                  <c:v>3.4416699999999998</c:v>
                </c:pt>
                <c:pt idx="168">
                  <c:v>3.45</c:v>
                </c:pt>
                <c:pt idx="169">
                  <c:v>3.4583300000000001</c:v>
                </c:pt>
                <c:pt idx="170">
                  <c:v>3.4666700000000001</c:v>
                </c:pt>
                <c:pt idx="171">
                  <c:v>3.4750000000000001</c:v>
                </c:pt>
                <c:pt idx="172">
                  <c:v>3.48333</c:v>
                </c:pt>
                <c:pt idx="173">
                  <c:v>3.4916700000000001</c:v>
                </c:pt>
                <c:pt idx="174">
                  <c:v>3.5</c:v>
                </c:pt>
                <c:pt idx="175">
                  <c:v>3.5083299999999999</c:v>
                </c:pt>
                <c:pt idx="176">
                  <c:v>3.51667</c:v>
                </c:pt>
                <c:pt idx="177">
                  <c:v>3.5249999999999999</c:v>
                </c:pt>
                <c:pt idx="178">
                  <c:v>3.5333299999999999</c:v>
                </c:pt>
                <c:pt idx="179">
                  <c:v>3.5416699999999999</c:v>
                </c:pt>
                <c:pt idx="180">
                  <c:v>3.55</c:v>
                </c:pt>
                <c:pt idx="181">
                  <c:v>3.5583300000000002</c:v>
                </c:pt>
                <c:pt idx="182">
                  <c:v>3.5666699999999998</c:v>
                </c:pt>
                <c:pt idx="183">
                  <c:v>3.5750000000000002</c:v>
                </c:pt>
                <c:pt idx="184">
                  <c:v>3.5833300000000001</c:v>
                </c:pt>
                <c:pt idx="185">
                  <c:v>3.5916700000000001</c:v>
                </c:pt>
                <c:pt idx="186">
                  <c:v>3.6</c:v>
                </c:pt>
                <c:pt idx="187">
                  <c:v>3.60833</c:v>
                </c:pt>
                <c:pt idx="188">
                  <c:v>3.6166700000000001</c:v>
                </c:pt>
                <c:pt idx="189">
                  <c:v>3.625</c:v>
                </c:pt>
                <c:pt idx="190">
                  <c:v>3.6333299999999999</c:v>
                </c:pt>
                <c:pt idx="191">
                  <c:v>3.64167</c:v>
                </c:pt>
                <c:pt idx="192">
                  <c:v>3.65</c:v>
                </c:pt>
                <c:pt idx="193">
                  <c:v>3.6583299999999999</c:v>
                </c:pt>
                <c:pt idx="194">
                  <c:v>3.6666699999999999</c:v>
                </c:pt>
                <c:pt idx="195">
                  <c:v>3.6749999999999998</c:v>
                </c:pt>
                <c:pt idx="196">
                  <c:v>3.6833300000000002</c:v>
                </c:pt>
                <c:pt idx="197">
                  <c:v>3.6916699999999998</c:v>
                </c:pt>
                <c:pt idx="198">
                  <c:v>3.7</c:v>
                </c:pt>
                <c:pt idx="199">
                  <c:v>3.7083300000000001</c:v>
                </c:pt>
                <c:pt idx="200">
                  <c:v>3.7166700000000001</c:v>
                </c:pt>
                <c:pt idx="201">
                  <c:v>3.7250000000000001</c:v>
                </c:pt>
                <c:pt idx="202">
                  <c:v>3.73333</c:v>
                </c:pt>
                <c:pt idx="203">
                  <c:v>3.7416700000000001</c:v>
                </c:pt>
                <c:pt idx="204">
                  <c:v>3.75</c:v>
                </c:pt>
                <c:pt idx="205">
                  <c:v>3.7583299999999999</c:v>
                </c:pt>
                <c:pt idx="206">
                  <c:v>3.76667</c:v>
                </c:pt>
                <c:pt idx="207">
                  <c:v>3.7749999999999999</c:v>
                </c:pt>
                <c:pt idx="208">
                  <c:v>3.7833299999999999</c:v>
                </c:pt>
                <c:pt idx="209">
                  <c:v>3.7916699999999999</c:v>
                </c:pt>
                <c:pt idx="210">
                  <c:v>3.8</c:v>
                </c:pt>
                <c:pt idx="211">
                  <c:v>3.8083300000000002</c:v>
                </c:pt>
                <c:pt idx="212">
                  <c:v>3.8166699999999998</c:v>
                </c:pt>
                <c:pt idx="213">
                  <c:v>3.8250000000000002</c:v>
                </c:pt>
                <c:pt idx="214">
                  <c:v>3.8333300000000001</c:v>
                </c:pt>
                <c:pt idx="215">
                  <c:v>3.8416700000000001</c:v>
                </c:pt>
                <c:pt idx="216">
                  <c:v>3.85</c:v>
                </c:pt>
                <c:pt idx="217">
                  <c:v>3.85833</c:v>
                </c:pt>
                <c:pt idx="218">
                  <c:v>3.8666700000000001</c:v>
                </c:pt>
                <c:pt idx="219">
                  <c:v>3.875</c:v>
                </c:pt>
                <c:pt idx="220">
                  <c:v>3.8833299999999999</c:v>
                </c:pt>
                <c:pt idx="221">
                  <c:v>3.89167</c:v>
                </c:pt>
                <c:pt idx="222">
                  <c:v>3.9</c:v>
                </c:pt>
                <c:pt idx="223">
                  <c:v>3.9083299999999999</c:v>
                </c:pt>
                <c:pt idx="224">
                  <c:v>3.9166699999999999</c:v>
                </c:pt>
                <c:pt idx="225">
                  <c:v>3.9249999999999998</c:v>
                </c:pt>
                <c:pt idx="226">
                  <c:v>3.9333300000000002</c:v>
                </c:pt>
                <c:pt idx="227">
                  <c:v>3.9416699999999998</c:v>
                </c:pt>
                <c:pt idx="228">
                  <c:v>3.95</c:v>
                </c:pt>
                <c:pt idx="229">
                  <c:v>3.9583300000000001</c:v>
                </c:pt>
                <c:pt idx="230">
                  <c:v>3.9666700000000001</c:v>
                </c:pt>
                <c:pt idx="231">
                  <c:v>3.9750000000000001</c:v>
                </c:pt>
                <c:pt idx="232">
                  <c:v>3.98333</c:v>
                </c:pt>
                <c:pt idx="233">
                  <c:v>3.9916700000000001</c:v>
                </c:pt>
                <c:pt idx="234">
                  <c:v>4</c:v>
                </c:pt>
                <c:pt idx="235">
                  <c:v>4.0083299999999999</c:v>
                </c:pt>
                <c:pt idx="236">
                  <c:v>4.0166700000000004</c:v>
                </c:pt>
                <c:pt idx="237">
                  <c:v>4.0250000000000004</c:v>
                </c:pt>
                <c:pt idx="238">
                  <c:v>4.0333300000000003</c:v>
                </c:pt>
                <c:pt idx="239">
                  <c:v>4.0416699999999999</c:v>
                </c:pt>
                <c:pt idx="240">
                  <c:v>4.05</c:v>
                </c:pt>
                <c:pt idx="241">
                  <c:v>4.0583299999999998</c:v>
                </c:pt>
                <c:pt idx="242">
                  <c:v>4.0666700000000002</c:v>
                </c:pt>
                <c:pt idx="243">
                  <c:v>4.0750000000000002</c:v>
                </c:pt>
                <c:pt idx="244">
                  <c:v>4.0833300000000001</c:v>
                </c:pt>
                <c:pt idx="245">
                  <c:v>4.0916699999999997</c:v>
                </c:pt>
                <c:pt idx="246">
                  <c:v>4.0999999999999996</c:v>
                </c:pt>
                <c:pt idx="247">
                  <c:v>4.1083299999999996</c:v>
                </c:pt>
                <c:pt idx="248">
                  <c:v>4.1166700000000001</c:v>
                </c:pt>
                <c:pt idx="249">
                  <c:v>4.125</c:v>
                </c:pt>
                <c:pt idx="250">
                  <c:v>4.1333299999999999</c:v>
                </c:pt>
                <c:pt idx="251">
                  <c:v>4.1416700000000004</c:v>
                </c:pt>
                <c:pt idx="252">
                  <c:v>4.1500000000000004</c:v>
                </c:pt>
                <c:pt idx="253">
                  <c:v>4.1583300000000003</c:v>
                </c:pt>
                <c:pt idx="254">
                  <c:v>4.1666699999999999</c:v>
                </c:pt>
                <c:pt idx="255">
                  <c:v>4.1749999999999998</c:v>
                </c:pt>
                <c:pt idx="256">
                  <c:v>4.1833299999999998</c:v>
                </c:pt>
                <c:pt idx="257">
                  <c:v>4.1916700000000002</c:v>
                </c:pt>
                <c:pt idx="258">
                  <c:v>4.2</c:v>
                </c:pt>
                <c:pt idx="259">
                  <c:v>4.2083300000000001</c:v>
                </c:pt>
                <c:pt idx="260">
                  <c:v>4.2166699999999997</c:v>
                </c:pt>
                <c:pt idx="261">
                  <c:v>4.2249999999999996</c:v>
                </c:pt>
                <c:pt idx="262">
                  <c:v>4.2333299999999996</c:v>
                </c:pt>
                <c:pt idx="263">
                  <c:v>4.2416700000000001</c:v>
                </c:pt>
                <c:pt idx="264">
                  <c:v>4.25</c:v>
                </c:pt>
                <c:pt idx="265">
                  <c:v>4.2583299999999999</c:v>
                </c:pt>
                <c:pt idx="266">
                  <c:v>4.2666700000000004</c:v>
                </c:pt>
                <c:pt idx="267">
                  <c:v>4.2750000000000004</c:v>
                </c:pt>
                <c:pt idx="268">
                  <c:v>4.2833300000000003</c:v>
                </c:pt>
                <c:pt idx="269">
                  <c:v>4.2916699999999999</c:v>
                </c:pt>
                <c:pt idx="270">
                  <c:v>4.3</c:v>
                </c:pt>
                <c:pt idx="271">
                  <c:v>4.3083299999999998</c:v>
                </c:pt>
                <c:pt idx="272">
                  <c:v>4.3166700000000002</c:v>
                </c:pt>
                <c:pt idx="273">
                  <c:v>4.3250000000000002</c:v>
                </c:pt>
                <c:pt idx="274">
                  <c:v>4.3333300000000001</c:v>
                </c:pt>
                <c:pt idx="275">
                  <c:v>4.3416699999999997</c:v>
                </c:pt>
                <c:pt idx="276">
                  <c:v>4.3499999999999996</c:v>
                </c:pt>
                <c:pt idx="277">
                  <c:v>4.3583299999999996</c:v>
                </c:pt>
                <c:pt idx="278">
                  <c:v>4.3666700000000001</c:v>
                </c:pt>
                <c:pt idx="279">
                  <c:v>4.375</c:v>
                </c:pt>
                <c:pt idx="280">
                  <c:v>4.3833299999999999</c:v>
                </c:pt>
                <c:pt idx="281">
                  <c:v>4.3916700000000004</c:v>
                </c:pt>
                <c:pt idx="282">
                  <c:v>4.4000000000000004</c:v>
                </c:pt>
                <c:pt idx="283">
                  <c:v>4.4083300000000003</c:v>
                </c:pt>
                <c:pt idx="284">
                  <c:v>4.4166699999999999</c:v>
                </c:pt>
                <c:pt idx="285">
                  <c:v>4.4249999999999998</c:v>
                </c:pt>
                <c:pt idx="286">
                  <c:v>4.4333299999999998</c:v>
                </c:pt>
                <c:pt idx="287">
                  <c:v>4.4416700000000002</c:v>
                </c:pt>
                <c:pt idx="288">
                  <c:v>4.45</c:v>
                </c:pt>
                <c:pt idx="289">
                  <c:v>4.4583300000000001</c:v>
                </c:pt>
                <c:pt idx="290">
                  <c:v>4.4666699999999997</c:v>
                </c:pt>
                <c:pt idx="291">
                  <c:v>4.4749999999999996</c:v>
                </c:pt>
                <c:pt idx="292">
                  <c:v>4.4833299999999996</c:v>
                </c:pt>
                <c:pt idx="293">
                  <c:v>4.4916700000000001</c:v>
                </c:pt>
                <c:pt idx="294">
                  <c:v>4.5</c:v>
                </c:pt>
                <c:pt idx="295">
                  <c:v>4.5083299999999999</c:v>
                </c:pt>
                <c:pt idx="296">
                  <c:v>4.5166700000000004</c:v>
                </c:pt>
                <c:pt idx="297">
                  <c:v>4.5250000000000004</c:v>
                </c:pt>
                <c:pt idx="298">
                  <c:v>4.5333300000000003</c:v>
                </c:pt>
                <c:pt idx="299">
                  <c:v>4.5416699999999999</c:v>
                </c:pt>
                <c:pt idx="300">
                  <c:v>4.55</c:v>
                </c:pt>
                <c:pt idx="301">
                  <c:v>4.5583299999999998</c:v>
                </c:pt>
                <c:pt idx="302">
                  <c:v>4.5666700000000002</c:v>
                </c:pt>
                <c:pt idx="303">
                  <c:v>4.5750000000000002</c:v>
                </c:pt>
                <c:pt idx="304">
                  <c:v>4.5833300000000001</c:v>
                </c:pt>
                <c:pt idx="305">
                  <c:v>4.5916699999999997</c:v>
                </c:pt>
                <c:pt idx="306">
                  <c:v>4.5999999999999996</c:v>
                </c:pt>
                <c:pt idx="307">
                  <c:v>4.6083299999999996</c:v>
                </c:pt>
                <c:pt idx="308">
                  <c:v>4.6166700000000001</c:v>
                </c:pt>
                <c:pt idx="309">
                  <c:v>4.625</c:v>
                </c:pt>
                <c:pt idx="310">
                  <c:v>4.6333299999999999</c:v>
                </c:pt>
                <c:pt idx="311">
                  <c:v>4.6416700000000004</c:v>
                </c:pt>
                <c:pt idx="312">
                  <c:v>4.6500000000000004</c:v>
                </c:pt>
                <c:pt idx="313">
                  <c:v>4.6583300000000003</c:v>
                </c:pt>
                <c:pt idx="314">
                  <c:v>4.6666699999999999</c:v>
                </c:pt>
                <c:pt idx="315">
                  <c:v>4.6749999999999998</c:v>
                </c:pt>
                <c:pt idx="316">
                  <c:v>4.6833299999999998</c:v>
                </c:pt>
                <c:pt idx="317">
                  <c:v>4.6916700000000002</c:v>
                </c:pt>
                <c:pt idx="318">
                  <c:v>4.7</c:v>
                </c:pt>
                <c:pt idx="319">
                  <c:v>4.7083300000000001</c:v>
                </c:pt>
                <c:pt idx="320">
                  <c:v>4.7166699999999997</c:v>
                </c:pt>
                <c:pt idx="321">
                  <c:v>4.7249999999999996</c:v>
                </c:pt>
                <c:pt idx="322">
                  <c:v>4.7333299999999996</c:v>
                </c:pt>
                <c:pt idx="323">
                  <c:v>4.7416700000000001</c:v>
                </c:pt>
                <c:pt idx="324">
                  <c:v>4.75</c:v>
                </c:pt>
                <c:pt idx="325">
                  <c:v>4.7583299999999999</c:v>
                </c:pt>
                <c:pt idx="326">
                  <c:v>4.7666700000000004</c:v>
                </c:pt>
                <c:pt idx="327">
                  <c:v>4.7750000000000004</c:v>
                </c:pt>
                <c:pt idx="328">
                  <c:v>4.7833300000000003</c:v>
                </c:pt>
                <c:pt idx="329">
                  <c:v>4.7916699999999999</c:v>
                </c:pt>
                <c:pt idx="330">
                  <c:v>4.8</c:v>
                </c:pt>
                <c:pt idx="331">
                  <c:v>4.8083299999999998</c:v>
                </c:pt>
                <c:pt idx="332">
                  <c:v>4.8166700000000002</c:v>
                </c:pt>
                <c:pt idx="333">
                  <c:v>4.8250000000000002</c:v>
                </c:pt>
                <c:pt idx="334">
                  <c:v>4.8333300000000001</c:v>
                </c:pt>
                <c:pt idx="335">
                  <c:v>4.8416699999999997</c:v>
                </c:pt>
                <c:pt idx="336">
                  <c:v>4.8499999999999996</c:v>
                </c:pt>
                <c:pt idx="337">
                  <c:v>4.8583299999999996</c:v>
                </c:pt>
                <c:pt idx="338">
                  <c:v>4.8666700000000001</c:v>
                </c:pt>
                <c:pt idx="339">
                  <c:v>4.875</c:v>
                </c:pt>
                <c:pt idx="340">
                  <c:v>4.8833299999999999</c:v>
                </c:pt>
                <c:pt idx="341">
                  <c:v>4.8916700000000004</c:v>
                </c:pt>
                <c:pt idx="342">
                  <c:v>4.9000000000000004</c:v>
                </c:pt>
                <c:pt idx="343">
                  <c:v>4.9083300000000003</c:v>
                </c:pt>
                <c:pt idx="344">
                  <c:v>4.9166699999999999</c:v>
                </c:pt>
                <c:pt idx="345">
                  <c:v>4.9249999999999998</c:v>
                </c:pt>
                <c:pt idx="346">
                  <c:v>4.9333299999999998</c:v>
                </c:pt>
                <c:pt idx="347">
                  <c:v>4.9416700000000002</c:v>
                </c:pt>
                <c:pt idx="348">
                  <c:v>4.95</c:v>
                </c:pt>
                <c:pt idx="349">
                  <c:v>4.9583300000000001</c:v>
                </c:pt>
                <c:pt idx="350">
                  <c:v>4.9666699999999997</c:v>
                </c:pt>
                <c:pt idx="351">
                  <c:v>4.9749999999999996</c:v>
                </c:pt>
                <c:pt idx="352">
                  <c:v>4.9833299999999996</c:v>
                </c:pt>
                <c:pt idx="353">
                  <c:v>4.9916700000000001</c:v>
                </c:pt>
                <c:pt idx="354">
                  <c:v>5</c:v>
                </c:pt>
                <c:pt idx="355">
                  <c:v>5.0083299999999999</c:v>
                </c:pt>
                <c:pt idx="356">
                  <c:v>5.0166700000000004</c:v>
                </c:pt>
                <c:pt idx="357">
                  <c:v>5.0250000000000004</c:v>
                </c:pt>
                <c:pt idx="358">
                  <c:v>5.0333300000000003</c:v>
                </c:pt>
                <c:pt idx="359">
                  <c:v>5.0416699999999999</c:v>
                </c:pt>
                <c:pt idx="360">
                  <c:v>5.05</c:v>
                </c:pt>
                <c:pt idx="361">
                  <c:v>5.0583299999999998</c:v>
                </c:pt>
                <c:pt idx="362">
                  <c:v>5.0666700000000002</c:v>
                </c:pt>
                <c:pt idx="363">
                  <c:v>5.0750000000000002</c:v>
                </c:pt>
                <c:pt idx="364">
                  <c:v>5.0833300000000001</c:v>
                </c:pt>
                <c:pt idx="365">
                  <c:v>5.0916699999999997</c:v>
                </c:pt>
                <c:pt idx="366">
                  <c:v>5.0999999999999996</c:v>
                </c:pt>
                <c:pt idx="367">
                  <c:v>5.1083299999999996</c:v>
                </c:pt>
                <c:pt idx="368">
                  <c:v>5.1166700000000001</c:v>
                </c:pt>
                <c:pt idx="369">
                  <c:v>5.125</c:v>
                </c:pt>
                <c:pt idx="370">
                  <c:v>5.1333299999999999</c:v>
                </c:pt>
                <c:pt idx="371">
                  <c:v>5.1416700000000004</c:v>
                </c:pt>
                <c:pt idx="372">
                  <c:v>5.15</c:v>
                </c:pt>
                <c:pt idx="373">
                  <c:v>5.1583300000000003</c:v>
                </c:pt>
                <c:pt idx="374">
                  <c:v>5.1666699999999999</c:v>
                </c:pt>
                <c:pt idx="375">
                  <c:v>5.1749999999999998</c:v>
                </c:pt>
                <c:pt idx="376">
                  <c:v>5.1833299999999998</c:v>
                </c:pt>
                <c:pt idx="377">
                  <c:v>5.1916700000000002</c:v>
                </c:pt>
                <c:pt idx="378">
                  <c:v>5.2</c:v>
                </c:pt>
                <c:pt idx="379">
                  <c:v>5.2083300000000001</c:v>
                </c:pt>
                <c:pt idx="380">
                  <c:v>5.2166699999999997</c:v>
                </c:pt>
                <c:pt idx="381">
                  <c:v>5.2249999999999996</c:v>
                </c:pt>
                <c:pt idx="382">
                  <c:v>5.2333299999999996</c:v>
                </c:pt>
                <c:pt idx="383">
                  <c:v>5.2416700000000001</c:v>
                </c:pt>
                <c:pt idx="384">
                  <c:v>5.25</c:v>
                </c:pt>
                <c:pt idx="385">
                  <c:v>5.2583299999999999</c:v>
                </c:pt>
                <c:pt idx="386">
                  <c:v>5.2666700000000004</c:v>
                </c:pt>
                <c:pt idx="387">
                  <c:v>5.2750000000000004</c:v>
                </c:pt>
                <c:pt idx="388">
                  <c:v>5.2833300000000003</c:v>
                </c:pt>
                <c:pt idx="389">
                  <c:v>5.2916699999999999</c:v>
                </c:pt>
                <c:pt idx="390">
                  <c:v>5.3</c:v>
                </c:pt>
                <c:pt idx="391">
                  <c:v>5.3083299999999998</c:v>
                </c:pt>
                <c:pt idx="392">
                  <c:v>5.3166700000000002</c:v>
                </c:pt>
                <c:pt idx="393">
                  <c:v>5.3250000000000002</c:v>
                </c:pt>
                <c:pt idx="394">
                  <c:v>5.3333300000000001</c:v>
                </c:pt>
                <c:pt idx="395">
                  <c:v>5.3416699999999997</c:v>
                </c:pt>
                <c:pt idx="396">
                  <c:v>5.35</c:v>
                </c:pt>
                <c:pt idx="397">
                  <c:v>5.3583299999999996</c:v>
                </c:pt>
                <c:pt idx="398">
                  <c:v>5.3666700000000001</c:v>
                </c:pt>
                <c:pt idx="399">
                  <c:v>5.375</c:v>
                </c:pt>
                <c:pt idx="400">
                  <c:v>5.3833299999999999</c:v>
                </c:pt>
                <c:pt idx="401">
                  <c:v>5.3916700000000004</c:v>
                </c:pt>
                <c:pt idx="402">
                  <c:v>5.4</c:v>
                </c:pt>
                <c:pt idx="403">
                  <c:v>5.4083300000000003</c:v>
                </c:pt>
                <c:pt idx="404">
                  <c:v>5.4166699999999999</c:v>
                </c:pt>
                <c:pt idx="405">
                  <c:v>5.4249999999999998</c:v>
                </c:pt>
                <c:pt idx="406">
                  <c:v>5.4333299999999998</c:v>
                </c:pt>
                <c:pt idx="407">
                  <c:v>5.4416700000000002</c:v>
                </c:pt>
                <c:pt idx="408">
                  <c:v>5.45</c:v>
                </c:pt>
                <c:pt idx="409">
                  <c:v>5.4583300000000001</c:v>
                </c:pt>
                <c:pt idx="410">
                  <c:v>5.4666699999999997</c:v>
                </c:pt>
                <c:pt idx="411">
                  <c:v>5.4749999999999996</c:v>
                </c:pt>
                <c:pt idx="412">
                  <c:v>5.4833299999999996</c:v>
                </c:pt>
                <c:pt idx="413">
                  <c:v>5.4916700000000001</c:v>
                </c:pt>
                <c:pt idx="414">
                  <c:v>5.5</c:v>
                </c:pt>
                <c:pt idx="415">
                  <c:v>5.5083299999999999</c:v>
                </c:pt>
                <c:pt idx="416">
                  <c:v>5.5166700000000004</c:v>
                </c:pt>
                <c:pt idx="417">
                  <c:v>5.5250000000000004</c:v>
                </c:pt>
                <c:pt idx="418">
                  <c:v>5.5333300000000003</c:v>
                </c:pt>
                <c:pt idx="419">
                  <c:v>5.5416699999999999</c:v>
                </c:pt>
                <c:pt idx="420">
                  <c:v>5.55</c:v>
                </c:pt>
                <c:pt idx="421">
                  <c:v>5.5583299999999998</c:v>
                </c:pt>
                <c:pt idx="422">
                  <c:v>5.5666700000000002</c:v>
                </c:pt>
                <c:pt idx="423">
                  <c:v>5.5750000000000002</c:v>
                </c:pt>
                <c:pt idx="424">
                  <c:v>5.5833300000000001</c:v>
                </c:pt>
                <c:pt idx="425">
                  <c:v>5.5916699999999997</c:v>
                </c:pt>
                <c:pt idx="426">
                  <c:v>5.6</c:v>
                </c:pt>
                <c:pt idx="427">
                  <c:v>5.6083299999999996</c:v>
                </c:pt>
                <c:pt idx="428">
                  <c:v>5.6166700000000001</c:v>
                </c:pt>
                <c:pt idx="429">
                  <c:v>5.625</c:v>
                </c:pt>
                <c:pt idx="430">
                  <c:v>5.6333299999999999</c:v>
                </c:pt>
                <c:pt idx="431">
                  <c:v>5.6416700000000004</c:v>
                </c:pt>
                <c:pt idx="432">
                  <c:v>5.65</c:v>
                </c:pt>
                <c:pt idx="433">
                  <c:v>5.6583300000000003</c:v>
                </c:pt>
                <c:pt idx="434">
                  <c:v>5.6666699999999999</c:v>
                </c:pt>
                <c:pt idx="435">
                  <c:v>5.6749999999999998</c:v>
                </c:pt>
                <c:pt idx="436">
                  <c:v>5.6833299999999998</c:v>
                </c:pt>
                <c:pt idx="437">
                  <c:v>5.6916700000000002</c:v>
                </c:pt>
                <c:pt idx="438">
                  <c:v>5.7</c:v>
                </c:pt>
                <c:pt idx="439">
                  <c:v>5.7083300000000001</c:v>
                </c:pt>
                <c:pt idx="440">
                  <c:v>5.7166699999999997</c:v>
                </c:pt>
                <c:pt idx="441">
                  <c:v>5.7249999999999996</c:v>
                </c:pt>
                <c:pt idx="442">
                  <c:v>5.7333299999999996</c:v>
                </c:pt>
                <c:pt idx="443">
                  <c:v>5.7416700000000001</c:v>
                </c:pt>
                <c:pt idx="444">
                  <c:v>5.75</c:v>
                </c:pt>
                <c:pt idx="445">
                  <c:v>5.7583299999999999</c:v>
                </c:pt>
                <c:pt idx="446">
                  <c:v>5.7666700000000004</c:v>
                </c:pt>
                <c:pt idx="447">
                  <c:v>5.7750000000000004</c:v>
                </c:pt>
                <c:pt idx="448">
                  <c:v>5.7833300000000003</c:v>
                </c:pt>
                <c:pt idx="449">
                  <c:v>5.7916699999999999</c:v>
                </c:pt>
                <c:pt idx="450">
                  <c:v>5.8</c:v>
                </c:pt>
                <c:pt idx="451">
                  <c:v>5.8083299999999998</c:v>
                </c:pt>
                <c:pt idx="452">
                  <c:v>5.8166700000000002</c:v>
                </c:pt>
                <c:pt idx="453">
                  <c:v>5.8250000000000002</c:v>
                </c:pt>
                <c:pt idx="454">
                  <c:v>5.8333300000000001</c:v>
                </c:pt>
                <c:pt idx="455">
                  <c:v>5.8416699999999997</c:v>
                </c:pt>
                <c:pt idx="456">
                  <c:v>5.85</c:v>
                </c:pt>
                <c:pt idx="457">
                  <c:v>5.8583299999999996</c:v>
                </c:pt>
                <c:pt idx="458">
                  <c:v>5.8666700000000001</c:v>
                </c:pt>
                <c:pt idx="459">
                  <c:v>5.875</c:v>
                </c:pt>
                <c:pt idx="460">
                  <c:v>5.8833299999999999</c:v>
                </c:pt>
                <c:pt idx="461">
                  <c:v>5.8916700000000004</c:v>
                </c:pt>
                <c:pt idx="462">
                  <c:v>5.9</c:v>
                </c:pt>
                <c:pt idx="463">
                  <c:v>5.9083300000000003</c:v>
                </c:pt>
                <c:pt idx="464">
                  <c:v>5.9166699999999999</c:v>
                </c:pt>
                <c:pt idx="465">
                  <c:v>5.9249999999999998</c:v>
                </c:pt>
                <c:pt idx="466">
                  <c:v>5.9333299999999998</c:v>
                </c:pt>
                <c:pt idx="467">
                  <c:v>5.9416700000000002</c:v>
                </c:pt>
                <c:pt idx="468">
                  <c:v>5.95</c:v>
                </c:pt>
                <c:pt idx="469">
                  <c:v>5.9583300000000001</c:v>
                </c:pt>
                <c:pt idx="470">
                  <c:v>5.9666699999999997</c:v>
                </c:pt>
                <c:pt idx="471">
                  <c:v>5.9749999999999996</c:v>
                </c:pt>
                <c:pt idx="472">
                  <c:v>5.9833299999999996</c:v>
                </c:pt>
                <c:pt idx="473">
                  <c:v>5.9916700000000001</c:v>
                </c:pt>
                <c:pt idx="474">
                  <c:v>6</c:v>
                </c:pt>
              </c:numCache>
            </c:numRef>
          </c:xVal>
          <c:yVal>
            <c:numRef>
              <c:f>'grafico zoom'!$H$2:$H$476</c:f>
              <c:numCache>
                <c:formatCode>General</c:formatCode>
                <c:ptCount val="475"/>
                <c:pt idx="0">
                  <c:v>34</c:v>
                </c:pt>
                <c:pt idx="1">
                  <c:v>34</c:v>
                </c:pt>
                <c:pt idx="2">
                  <c:v>35</c:v>
                </c:pt>
                <c:pt idx="3">
                  <c:v>36</c:v>
                </c:pt>
                <c:pt idx="4">
                  <c:v>37</c:v>
                </c:pt>
                <c:pt idx="5">
                  <c:v>37</c:v>
                </c:pt>
                <c:pt idx="6">
                  <c:v>37</c:v>
                </c:pt>
                <c:pt idx="7">
                  <c:v>36</c:v>
                </c:pt>
                <c:pt idx="8">
                  <c:v>36</c:v>
                </c:pt>
                <c:pt idx="9">
                  <c:v>35</c:v>
                </c:pt>
                <c:pt idx="10">
                  <c:v>36</c:v>
                </c:pt>
                <c:pt idx="11">
                  <c:v>36</c:v>
                </c:pt>
                <c:pt idx="12">
                  <c:v>36</c:v>
                </c:pt>
                <c:pt idx="13">
                  <c:v>37</c:v>
                </c:pt>
                <c:pt idx="14">
                  <c:v>38</c:v>
                </c:pt>
                <c:pt idx="15">
                  <c:v>38</c:v>
                </c:pt>
                <c:pt idx="16">
                  <c:v>39</c:v>
                </c:pt>
                <c:pt idx="17">
                  <c:v>40</c:v>
                </c:pt>
                <c:pt idx="18">
                  <c:v>40</c:v>
                </c:pt>
                <c:pt idx="19">
                  <c:v>41</c:v>
                </c:pt>
                <c:pt idx="20">
                  <c:v>41</c:v>
                </c:pt>
                <c:pt idx="21">
                  <c:v>42</c:v>
                </c:pt>
                <c:pt idx="22">
                  <c:v>42</c:v>
                </c:pt>
                <c:pt idx="23">
                  <c:v>42</c:v>
                </c:pt>
                <c:pt idx="24">
                  <c:v>43</c:v>
                </c:pt>
                <c:pt idx="25">
                  <c:v>43</c:v>
                </c:pt>
                <c:pt idx="26">
                  <c:v>43</c:v>
                </c:pt>
                <c:pt idx="27">
                  <c:v>43</c:v>
                </c:pt>
                <c:pt idx="28">
                  <c:v>43</c:v>
                </c:pt>
                <c:pt idx="29">
                  <c:v>44</c:v>
                </c:pt>
                <c:pt idx="30">
                  <c:v>44</c:v>
                </c:pt>
                <c:pt idx="31">
                  <c:v>45</c:v>
                </c:pt>
                <c:pt idx="32">
                  <c:v>46</c:v>
                </c:pt>
                <c:pt idx="33">
                  <c:v>46</c:v>
                </c:pt>
                <c:pt idx="34">
                  <c:v>47</c:v>
                </c:pt>
                <c:pt idx="35">
                  <c:v>48</c:v>
                </c:pt>
                <c:pt idx="36">
                  <c:v>48</c:v>
                </c:pt>
                <c:pt idx="37">
                  <c:v>49</c:v>
                </c:pt>
                <c:pt idx="38">
                  <c:v>49</c:v>
                </c:pt>
                <c:pt idx="39">
                  <c:v>49</c:v>
                </c:pt>
                <c:pt idx="40">
                  <c:v>50</c:v>
                </c:pt>
                <c:pt idx="41">
                  <c:v>50</c:v>
                </c:pt>
                <c:pt idx="42">
                  <c:v>51</c:v>
                </c:pt>
                <c:pt idx="43">
                  <c:v>52</c:v>
                </c:pt>
                <c:pt idx="44">
                  <c:v>53</c:v>
                </c:pt>
                <c:pt idx="45">
                  <c:v>53</c:v>
                </c:pt>
                <c:pt idx="46">
                  <c:v>54</c:v>
                </c:pt>
                <c:pt idx="47">
                  <c:v>54</c:v>
                </c:pt>
                <c:pt idx="48">
                  <c:v>54</c:v>
                </c:pt>
                <c:pt idx="49">
                  <c:v>54</c:v>
                </c:pt>
                <c:pt idx="50">
                  <c:v>54</c:v>
                </c:pt>
                <c:pt idx="51">
                  <c:v>54</c:v>
                </c:pt>
                <c:pt idx="52">
                  <c:v>55</c:v>
                </c:pt>
                <c:pt idx="53">
                  <c:v>55</c:v>
                </c:pt>
                <c:pt idx="54">
                  <c:v>56</c:v>
                </c:pt>
                <c:pt idx="55">
                  <c:v>57</c:v>
                </c:pt>
                <c:pt idx="56">
                  <c:v>57</c:v>
                </c:pt>
                <c:pt idx="57">
                  <c:v>58</c:v>
                </c:pt>
                <c:pt idx="58">
                  <c:v>59</c:v>
                </c:pt>
                <c:pt idx="59">
                  <c:v>61</c:v>
                </c:pt>
                <c:pt idx="60">
                  <c:v>63</c:v>
                </c:pt>
                <c:pt idx="61">
                  <c:v>64</c:v>
                </c:pt>
                <c:pt idx="62">
                  <c:v>67</c:v>
                </c:pt>
                <c:pt idx="63">
                  <c:v>74</c:v>
                </c:pt>
                <c:pt idx="64">
                  <c:v>86</c:v>
                </c:pt>
                <c:pt idx="65">
                  <c:v>94</c:v>
                </c:pt>
                <c:pt idx="66">
                  <c:v>95</c:v>
                </c:pt>
                <c:pt idx="67">
                  <c:v>94</c:v>
                </c:pt>
                <c:pt idx="68">
                  <c:v>92</c:v>
                </c:pt>
                <c:pt idx="69">
                  <c:v>89</c:v>
                </c:pt>
                <c:pt idx="70">
                  <c:v>86</c:v>
                </c:pt>
                <c:pt idx="71">
                  <c:v>83</c:v>
                </c:pt>
                <c:pt idx="72">
                  <c:v>80</c:v>
                </c:pt>
                <c:pt idx="73">
                  <c:v>78</c:v>
                </c:pt>
                <c:pt idx="74">
                  <c:v>77</c:v>
                </c:pt>
                <c:pt idx="75">
                  <c:v>76</c:v>
                </c:pt>
                <c:pt idx="76">
                  <c:v>76</c:v>
                </c:pt>
                <c:pt idx="77">
                  <c:v>75</c:v>
                </c:pt>
                <c:pt idx="78">
                  <c:v>75</c:v>
                </c:pt>
                <c:pt idx="79">
                  <c:v>75</c:v>
                </c:pt>
                <c:pt idx="80">
                  <c:v>75</c:v>
                </c:pt>
                <c:pt idx="81">
                  <c:v>76</c:v>
                </c:pt>
                <c:pt idx="82">
                  <c:v>77</c:v>
                </c:pt>
                <c:pt idx="83">
                  <c:v>78</c:v>
                </c:pt>
                <c:pt idx="84">
                  <c:v>79</c:v>
                </c:pt>
                <c:pt idx="85">
                  <c:v>79</c:v>
                </c:pt>
                <c:pt idx="86">
                  <c:v>80</c:v>
                </c:pt>
                <c:pt idx="87">
                  <c:v>80</c:v>
                </c:pt>
                <c:pt idx="88">
                  <c:v>81</c:v>
                </c:pt>
                <c:pt idx="89">
                  <c:v>81</c:v>
                </c:pt>
                <c:pt idx="90">
                  <c:v>81</c:v>
                </c:pt>
                <c:pt idx="91">
                  <c:v>81</c:v>
                </c:pt>
                <c:pt idx="92">
                  <c:v>80</c:v>
                </c:pt>
                <c:pt idx="93">
                  <c:v>80</c:v>
                </c:pt>
                <c:pt idx="94">
                  <c:v>80</c:v>
                </c:pt>
                <c:pt idx="95">
                  <c:v>80</c:v>
                </c:pt>
                <c:pt idx="96">
                  <c:v>81</c:v>
                </c:pt>
                <c:pt idx="97">
                  <c:v>81</c:v>
                </c:pt>
                <c:pt idx="98">
                  <c:v>81</c:v>
                </c:pt>
                <c:pt idx="99">
                  <c:v>82</c:v>
                </c:pt>
                <c:pt idx="100">
                  <c:v>83</c:v>
                </c:pt>
                <c:pt idx="101">
                  <c:v>84</c:v>
                </c:pt>
                <c:pt idx="102">
                  <c:v>85</c:v>
                </c:pt>
                <c:pt idx="103">
                  <c:v>86</c:v>
                </c:pt>
                <c:pt idx="104">
                  <c:v>88</c:v>
                </c:pt>
                <c:pt idx="105">
                  <c:v>90</c:v>
                </c:pt>
                <c:pt idx="106">
                  <c:v>91</c:v>
                </c:pt>
                <c:pt idx="107">
                  <c:v>94</c:v>
                </c:pt>
                <c:pt idx="108">
                  <c:v>97</c:v>
                </c:pt>
                <c:pt idx="109">
                  <c:v>100</c:v>
                </c:pt>
                <c:pt idx="110">
                  <c:v>103</c:v>
                </c:pt>
                <c:pt idx="111">
                  <c:v>106</c:v>
                </c:pt>
                <c:pt idx="112">
                  <c:v>109</c:v>
                </c:pt>
                <c:pt idx="113">
                  <c:v>112</c:v>
                </c:pt>
                <c:pt idx="114">
                  <c:v>115</c:v>
                </c:pt>
                <c:pt idx="115">
                  <c:v>117</c:v>
                </c:pt>
                <c:pt idx="116">
                  <c:v>120</c:v>
                </c:pt>
                <c:pt idx="117">
                  <c:v>123</c:v>
                </c:pt>
                <c:pt idx="118">
                  <c:v>125</c:v>
                </c:pt>
                <c:pt idx="119">
                  <c:v>128</c:v>
                </c:pt>
                <c:pt idx="120">
                  <c:v>130</c:v>
                </c:pt>
                <c:pt idx="121">
                  <c:v>132</c:v>
                </c:pt>
                <c:pt idx="122">
                  <c:v>134</c:v>
                </c:pt>
                <c:pt idx="123">
                  <c:v>138</c:v>
                </c:pt>
                <c:pt idx="124">
                  <c:v>143</c:v>
                </c:pt>
                <c:pt idx="125">
                  <c:v>147</c:v>
                </c:pt>
                <c:pt idx="126">
                  <c:v>150</c:v>
                </c:pt>
                <c:pt idx="127">
                  <c:v>154</c:v>
                </c:pt>
                <c:pt idx="128">
                  <c:v>158</c:v>
                </c:pt>
                <c:pt idx="129">
                  <c:v>163</c:v>
                </c:pt>
                <c:pt idx="130">
                  <c:v>169</c:v>
                </c:pt>
                <c:pt idx="131">
                  <c:v>174</c:v>
                </c:pt>
                <c:pt idx="132">
                  <c:v>178</c:v>
                </c:pt>
                <c:pt idx="133">
                  <c:v>183</c:v>
                </c:pt>
                <c:pt idx="134">
                  <c:v>190</c:v>
                </c:pt>
                <c:pt idx="135">
                  <c:v>198</c:v>
                </c:pt>
                <c:pt idx="136">
                  <c:v>208</c:v>
                </c:pt>
                <c:pt idx="137">
                  <c:v>221</c:v>
                </c:pt>
                <c:pt idx="138">
                  <c:v>237</c:v>
                </c:pt>
                <c:pt idx="139">
                  <c:v>258</c:v>
                </c:pt>
                <c:pt idx="140">
                  <c:v>285</c:v>
                </c:pt>
                <c:pt idx="141">
                  <c:v>322</c:v>
                </c:pt>
                <c:pt idx="142">
                  <c:v>371</c:v>
                </c:pt>
                <c:pt idx="143">
                  <c:v>437</c:v>
                </c:pt>
                <c:pt idx="144">
                  <c:v>530</c:v>
                </c:pt>
                <c:pt idx="145">
                  <c:v>660</c:v>
                </c:pt>
                <c:pt idx="146">
                  <c:v>842</c:v>
                </c:pt>
                <c:pt idx="147">
                  <c:v>1089</c:v>
                </c:pt>
                <c:pt idx="148">
                  <c:v>1415</c:v>
                </c:pt>
                <c:pt idx="149">
                  <c:v>1829</c:v>
                </c:pt>
                <c:pt idx="150">
                  <c:v>2337</c:v>
                </c:pt>
                <c:pt idx="151">
                  <c:v>2938</c:v>
                </c:pt>
                <c:pt idx="152">
                  <c:v>3622</c:v>
                </c:pt>
                <c:pt idx="153">
                  <c:v>4374</c:v>
                </c:pt>
                <c:pt idx="154">
                  <c:v>5172</c:v>
                </c:pt>
                <c:pt idx="155">
                  <c:v>5993</c:v>
                </c:pt>
                <c:pt idx="156">
                  <c:v>6812</c:v>
                </c:pt>
                <c:pt idx="157">
                  <c:v>7604</c:v>
                </c:pt>
                <c:pt idx="158">
                  <c:v>8346</c:v>
                </c:pt>
                <c:pt idx="159">
                  <c:v>9020</c:v>
                </c:pt>
                <c:pt idx="160">
                  <c:v>9609</c:v>
                </c:pt>
                <c:pt idx="161">
                  <c:v>10103</c:v>
                </c:pt>
                <c:pt idx="162">
                  <c:v>10497</c:v>
                </c:pt>
                <c:pt idx="163">
                  <c:v>10789</c:v>
                </c:pt>
                <c:pt idx="164">
                  <c:v>10981</c:v>
                </c:pt>
                <c:pt idx="165">
                  <c:v>11077</c:v>
                </c:pt>
                <c:pt idx="166">
                  <c:v>11083</c:v>
                </c:pt>
                <c:pt idx="167">
                  <c:v>11006</c:v>
                </c:pt>
                <c:pt idx="168">
                  <c:v>10853</c:v>
                </c:pt>
                <c:pt idx="169">
                  <c:v>10636</c:v>
                </c:pt>
                <c:pt idx="170">
                  <c:v>10363</c:v>
                </c:pt>
                <c:pt idx="171">
                  <c:v>10045</c:v>
                </c:pt>
                <c:pt idx="172">
                  <c:v>9692</c:v>
                </c:pt>
                <c:pt idx="173">
                  <c:v>9311</c:v>
                </c:pt>
                <c:pt idx="174">
                  <c:v>8910</c:v>
                </c:pt>
                <c:pt idx="175">
                  <c:v>8498</c:v>
                </c:pt>
                <c:pt idx="176">
                  <c:v>8080</c:v>
                </c:pt>
                <c:pt idx="177">
                  <c:v>7663</c:v>
                </c:pt>
                <c:pt idx="178">
                  <c:v>7252</c:v>
                </c:pt>
                <c:pt idx="179">
                  <c:v>6852</c:v>
                </c:pt>
                <c:pt idx="180">
                  <c:v>6464</c:v>
                </c:pt>
                <c:pt idx="181">
                  <c:v>6093</c:v>
                </c:pt>
                <c:pt idx="182">
                  <c:v>5742</c:v>
                </c:pt>
                <c:pt idx="183">
                  <c:v>5410</c:v>
                </c:pt>
                <c:pt idx="184">
                  <c:v>5100</c:v>
                </c:pt>
                <c:pt idx="185">
                  <c:v>4812</c:v>
                </c:pt>
                <c:pt idx="186">
                  <c:v>4544</c:v>
                </c:pt>
                <c:pt idx="187">
                  <c:v>4298</c:v>
                </c:pt>
                <c:pt idx="188">
                  <c:v>4071</c:v>
                </c:pt>
                <c:pt idx="189">
                  <c:v>3861</c:v>
                </c:pt>
                <c:pt idx="190">
                  <c:v>3668</c:v>
                </c:pt>
                <c:pt idx="191">
                  <c:v>3490</c:v>
                </c:pt>
                <c:pt idx="192">
                  <c:v>3326</c:v>
                </c:pt>
                <c:pt idx="193">
                  <c:v>3176</c:v>
                </c:pt>
                <c:pt idx="194">
                  <c:v>3038</c:v>
                </c:pt>
                <c:pt idx="195">
                  <c:v>2912</c:v>
                </c:pt>
                <c:pt idx="196">
                  <c:v>2797</c:v>
                </c:pt>
                <c:pt idx="197">
                  <c:v>2692</c:v>
                </c:pt>
                <c:pt idx="198">
                  <c:v>2594</c:v>
                </c:pt>
                <c:pt idx="199">
                  <c:v>2503</c:v>
                </c:pt>
                <c:pt idx="200">
                  <c:v>2418</c:v>
                </c:pt>
                <c:pt idx="201">
                  <c:v>2339</c:v>
                </c:pt>
                <c:pt idx="202">
                  <c:v>2263</c:v>
                </c:pt>
                <c:pt idx="203">
                  <c:v>2192</c:v>
                </c:pt>
                <c:pt idx="204">
                  <c:v>2125</c:v>
                </c:pt>
                <c:pt idx="205">
                  <c:v>2062</c:v>
                </c:pt>
                <c:pt idx="206">
                  <c:v>2001</c:v>
                </c:pt>
                <c:pt idx="207">
                  <c:v>1942</c:v>
                </c:pt>
                <c:pt idx="208">
                  <c:v>1884</c:v>
                </c:pt>
                <c:pt idx="209">
                  <c:v>1830</c:v>
                </c:pt>
                <c:pt idx="210">
                  <c:v>1778</c:v>
                </c:pt>
                <c:pt idx="211">
                  <c:v>1728</c:v>
                </c:pt>
                <c:pt idx="212">
                  <c:v>1681</c:v>
                </c:pt>
                <c:pt idx="213">
                  <c:v>1635</c:v>
                </c:pt>
                <c:pt idx="214">
                  <c:v>1590</c:v>
                </c:pt>
                <c:pt idx="215">
                  <c:v>1546</c:v>
                </c:pt>
                <c:pt idx="216">
                  <c:v>1503</c:v>
                </c:pt>
                <c:pt idx="217">
                  <c:v>1461</c:v>
                </c:pt>
                <c:pt idx="218">
                  <c:v>1421</c:v>
                </c:pt>
                <c:pt idx="219">
                  <c:v>1382</c:v>
                </c:pt>
                <c:pt idx="220">
                  <c:v>1344</c:v>
                </c:pt>
                <c:pt idx="221">
                  <c:v>1308</c:v>
                </c:pt>
                <c:pt idx="222">
                  <c:v>1273</c:v>
                </c:pt>
                <c:pt idx="223">
                  <c:v>1240</c:v>
                </c:pt>
                <c:pt idx="224">
                  <c:v>1209</c:v>
                </c:pt>
                <c:pt idx="225">
                  <c:v>1179</c:v>
                </c:pt>
                <c:pt idx="226">
                  <c:v>1150</c:v>
                </c:pt>
                <c:pt idx="227">
                  <c:v>1122</c:v>
                </c:pt>
                <c:pt idx="228">
                  <c:v>1095</c:v>
                </c:pt>
                <c:pt idx="229">
                  <c:v>1070</c:v>
                </c:pt>
                <c:pt idx="230">
                  <c:v>1045</c:v>
                </c:pt>
                <c:pt idx="231">
                  <c:v>1022</c:v>
                </c:pt>
                <c:pt idx="232">
                  <c:v>1000</c:v>
                </c:pt>
                <c:pt idx="233">
                  <c:v>980</c:v>
                </c:pt>
                <c:pt idx="234">
                  <c:v>960</c:v>
                </c:pt>
                <c:pt idx="235">
                  <c:v>941</c:v>
                </c:pt>
                <c:pt idx="236">
                  <c:v>923</c:v>
                </c:pt>
                <c:pt idx="237">
                  <c:v>905</c:v>
                </c:pt>
                <c:pt idx="238">
                  <c:v>888</c:v>
                </c:pt>
                <c:pt idx="239">
                  <c:v>872</c:v>
                </c:pt>
                <c:pt idx="240">
                  <c:v>856</c:v>
                </c:pt>
                <c:pt idx="241">
                  <c:v>840</c:v>
                </c:pt>
                <c:pt idx="242">
                  <c:v>826</c:v>
                </c:pt>
                <c:pt idx="243">
                  <c:v>812</c:v>
                </c:pt>
                <c:pt idx="244">
                  <c:v>798</c:v>
                </c:pt>
                <c:pt idx="245">
                  <c:v>785</c:v>
                </c:pt>
                <c:pt idx="246">
                  <c:v>771</c:v>
                </c:pt>
                <c:pt idx="247">
                  <c:v>758</c:v>
                </c:pt>
                <c:pt idx="248">
                  <c:v>745</c:v>
                </c:pt>
                <c:pt idx="249">
                  <c:v>731</c:v>
                </c:pt>
                <c:pt idx="250">
                  <c:v>718</c:v>
                </c:pt>
                <c:pt idx="251">
                  <c:v>705</c:v>
                </c:pt>
                <c:pt idx="252">
                  <c:v>692</c:v>
                </c:pt>
                <c:pt idx="253">
                  <c:v>681</c:v>
                </c:pt>
                <c:pt idx="254">
                  <c:v>669</c:v>
                </c:pt>
                <c:pt idx="255">
                  <c:v>657</c:v>
                </c:pt>
                <c:pt idx="256">
                  <c:v>645</c:v>
                </c:pt>
                <c:pt idx="257">
                  <c:v>633</c:v>
                </c:pt>
                <c:pt idx="258">
                  <c:v>621</c:v>
                </c:pt>
                <c:pt idx="259">
                  <c:v>609</c:v>
                </c:pt>
                <c:pt idx="260">
                  <c:v>598</c:v>
                </c:pt>
                <c:pt idx="261">
                  <c:v>588</c:v>
                </c:pt>
                <c:pt idx="262">
                  <c:v>580</c:v>
                </c:pt>
                <c:pt idx="263">
                  <c:v>572</c:v>
                </c:pt>
                <c:pt idx="264">
                  <c:v>566</c:v>
                </c:pt>
                <c:pt idx="265">
                  <c:v>560</c:v>
                </c:pt>
                <c:pt idx="266">
                  <c:v>557</c:v>
                </c:pt>
                <c:pt idx="267">
                  <c:v>555</c:v>
                </c:pt>
                <c:pt idx="268">
                  <c:v>555</c:v>
                </c:pt>
                <c:pt idx="269">
                  <c:v>556</c:v>
                </c:pt>
                <c:pt idx="270">
                  <c:v>559</c:v>
                </c:pt>
                <c:pt idx="271">
                  <c:v>566</c:v>
                </c:pt>
                <c:pt idx="272">
                  <c:v>576</c:v>
                </c:pt>
                <c:pt idx="273">
                  <c:v>590</c:v>
                </c:pt>
                <c:pt idx="274">
                  <c:v>606</c:v>
                </c:pt>
                <c:pt idx="275">
                  <c:v>627</c:v>
                </c:pt>
                <c:pt idx="276">
                  <c:v>652</c:v>
                </c:pt>
                <c:pt idx="277">
                  <c:v>682</c:v>
                </c:pt>
                <c:pt idx="278">
                  <c:v>717</c:v>
                </c:pt>
                <c:pt idx="279">
                  <c:v>757</c:v>
                </c:pt>
                <c:pt idx="280">
                  <c:v>802</c:v>
                </c:pt>
                <c:pt idx="281">
                  <c:v>852</c:v>
                </c:pt>
                <c:pt idx="282">
                  <c:v>907</c:v>
                </c:pt>
                <c:pt idx="283">
                  <c:v>969</c:v>
                </c:pt>
                <c:pt idx="284">
                  <c:v>1036</c:v>
                </c:pt>
                <c:pt idx="285">
                  <c:v>1108</c:v>
                </c:pt>
                <c:pt idx="286">
                  <c:v>1185</c:v>
                </c:pt>
                <c:pt idx="287">
                  <c:v>1267</c:v>
                </c:pt>
                <c:pt idx="288">
                  <c:v>1354</c:v>
                </c:pt>
                <c:pt idx="289">
                  <c:v>1445</c:v>
                </c:pt>
                <c:pt idx="290">
                  <c:v>1539</c:v>
                </c:pt>
                <c:pt idx="291">
                  <c:v>1636</c:v>
                </c:pt>
                <c:pt idx="292">
                  <c:v>1735</c:v>
                </c:pt>
                <c:pt idx="293">
                  <c:v>1836</c:v>
                </c:pt>
                <c:pt idx="294">
                  <c:v>1938</c:v>
                </c:pt>
                <c:pt idx="295">
                  <c:v>2040</c:v>
                </c:pt>
                <c:pt idx="296">
                  <c:v>2140</c:v>
                </c:pt>
                <c:pt idx="297">
                  <c:v>2238</c:v>
                </c:pt>
                <c:pt idx="298">
                  <c:v>2332</c:v>
                </c:pt>
                <c:pt idx="299">
                  <c:v>2421</c:v>
                </c:pt>
                <c:pt idx="300">
                  <c:v>2506</c:v>
                </c:pt>
                <c:pt idx="301">
                  <c:v>2583</c:v>
                </c:pt>
                <c:pt idx="302">
                  <c:v>2654</c:v>
                </c:pt>
                <c:pt idx="303">
                  <c:v>2717</c:v>
                </c:pt>
                <c:pt idx="304">
                  <c:v>2771</c:v>
                </c:pt>
                <c:pt idx="305">
                  <c:v>2817</c:v>
                </c:pt>
                <c:pt idx="306">
                  <c:v>2853</c:v>
                </c:pt>
                <c:pt idx="307">
                  <c:v>2879</c:v>
                </c:pt>
                <c:pt idx="308">
                  <c:v>2895</c:v>
                </c:pt>
                <c:pt idx="309">
                  <c:v>2900</c:v>
                </c:pt>
                <c:pt idx="310">
                  <c:v>2895</c:v>
                </c:pt>
                <c:pt idx="311">
                  <c:v>2881</c:v>
                </c:pt>
                <c:pt idx="312">
                  <c:v>2856</c:v>
                </c:pt>
                <c:pt idx="313">
                  <c:v>2822</c:v>
                </c:pt>
                <c:pt idx="314">
                  <c:v>2780</c:v>
                </c:pt>
                <c:pt idx="315">
                  <c:v>2729</c:v>
                </c:pt>
                <c:pt idx="316">
                  <c:v>2671</c:v>
                </c:pt>
                <c:pt idx="317">
                  <c:v>2606</c:v>
                </c:pt>
                <c:pt idx="318">
                  <c:v>2535</c:v>
                </c:pt>
                <c:pt idx="319">
                  <c:v>2459</c:v>
                </c:pt>
                <c:pt idx="320">
                  <c:v>2379</c:v>
                </c:pt>
                <c:pt idx="321">
                  <c:v>2295</c:v>
                </c:pt>
                <c:pt idx="322">
                  <c:v>2209</c:v>
                </c:pt>
                <c:pt idx="323">
                  <c:v>2120</c:v>
                </c:pt>
                <c:pt idx="324">
                  <c:v>2030</c:v>
                </c:pt>
                <c:pt idx="325">
                  <c:v>1939</c:v>
                </c:pt>
                <c:pt idx="326">
                  <c:v>1849</c:v>
                </c:pt>
                <c:pt idx="327">
                  <c:v>1760</c:v>
                </c:pt>
                <c:pt idx="328">
                  <c:v>1671</c:v>
                </c:pt>
                <c:pt idx="329">
                  <c:v>1585</c:v>
                </c:pt>
                <c:pt idx="330">
                  <c:v>1501</c:v>
                </c:pt>
                <c:pt idx="331">
                  <c:v>1420</c:v>
                </c:pt>
                <c:pt idx="332">
                  <c:v>1343</c:v>
                </c:pt>
                <c:pt idx="333">
                  <c:v>1269</c:v>
                </c:pt>
                <c:pt idx="334">
                  <c:v>1198</c:v>
                </c:pt>
                <c:pt idx="335">
                  <c:v>1132</c:v>
                </c:pt>
                <c:pt idx="336">
                  <c:v>1069</c:v>
                </c:pt>
                <c:pt idx="337">
                  <c:v>1009</c:v>
                </c:pt>
                <c:pt idx="338">
                  <c:v>954</c:v>
                </c:pt>
                <c:pt idx="339">
                  <c:v>904</c:v>
                </c:pt>
                <c:pt idx="340">
                  <c:v>857</c:v>
                </c:pt>
                <c:pt idx="341">
                  <c:v>815</c:v>
                </c:pt>
                <c:pt idx="342">
                  <c:v>776</c:v>
                </c:pt>
                <c:pt idx="343">
                  <c:v>741</c:v>
                </c:pt>
                <c:pt idx="344">
                  <c:v>708</c:v>
                </c:pt>
                <c:pt idx="345">
                  <c:v>679</c:v>
                </c:pt>
                <c:pt idx="346">
                  <c:v>652</c:v>
                </c:pt>
                <c:pt idx="347">
                  <c:v>627</c:v>
                </c:pt>
                <c:pt idx="348">
                  <c:v>606</c:v>
                </c:pt>
                <c:pt idx="349">
                  <c:v>588</c:v>
                </c:pt>
                <c:pt idx="350">
                  <c:v>571</c:v>
                </c:pt>
                <c:pt idx="351">
                  <c:v>557</c:v>
                </c:pt>
                <c:pt idx="352">
                  <c:v>544</c:v>
                </c:pt>
                <c:pt idx="353">
                  <c:v>533</c:v>
                </c:pt>
                <c:pt idx="354">
                  <c:v>524</c:v>
                </c:pt>
                <c:pt idx="355">
                  <c:v>517</c:v>
                </c:pt>
                <c:pt idx="356">
                  <c:v>510</c:v>
                </c:pt>
                <c:pt idx="357">
                  <c:v>505</c:v>
                </c:pt>
                <c:pt idx="358">
                  <c:v>501</c:v>
                </c:pt>
                <c:pt idx="359">
                  <c:v>497</c:v>
                </c:pt>
                <c:pt idx="360">
                  <c:v>494</c:v>
                </c:pt>
                <c:pt idx="361">
                  <c:v>492</c:v>
                </c:pt>
                <c:pt idx="362">
                  <c:v>490</c:v>
                </c:pt>
                <c:pt idx="363">
                  <c:v>489</c:v>
                </c:pt>
                <c:pt idx="364">
                  <c:v>489</c:v>
                </c:pt>
                <c:pt idx="365">
                  <c:v>489</c:v>
                </c:pt>
                <c:pt idx="366">
                  <c:v>490</c:v>
                </c:pt>
                <c:pt idx="367">
                  <c:v>491</c:v>
                </c:pt>
                <c:pt idx="368">
                  <c:v>491</c:v>
                </c:pt>
                <c:pt idx="369">
                  <c:v>493</c:v>
                </c:pt>
                <c:pt idx="370">
                  <c:v>494</c:v>
                </c:pt>
                <c:pt idx="371">
                  <c:v>496</c:v>
                </c:pt>
                <c:pt idx="372">
                  <c:v>498</c:v>
                </c:pt>
                <c:pt idx="373">
                  <c:v>500</c:v>
                </c:pt>
                <c:pt idx="374">
                  <c:v>501</c:v>
                </c:pt>
                <c:pt idx="375">
                  <c:v>502</c:v>
                </c:pt>
                <c:pt idx="376">
                  <c:v>503</c:v>
                </c:pt>
                <c:pt idx="377">
                  <c:v>505</c:v>
                </c:pt>
                <c:pt idx="378">
                  <c:v>507</c:v>
                </c:pt>
                <c:pt idx="379">
                  <c:v>509</c:v>
                </c:pt>
                <c:pt idx="380">
                  <c:v>511</c:v>
                </c:pt>
                <c:pt idx="381">
                  <c:v>514</c:v>
                </c:pt>
                <c:pt idx="382">
                  <c:v>518</c:v>
                </c:pt>
                <c:pt idx="383">
                  <c:v>521</c:v>
                </c:pt>
                <c:pt idx="384">
                  <c:v>523</c:v>
                </c:pt>
                <c:pt idx="385">
                  <c:v>525</c:v>
                </c:pt>
                <c:pt idx="386">
                  <c:v>527</c:v>
                </c:pt>
                <c:pt idx="387">
                  <c:v>529</c:v>
                </c:pt>
                <c:pt idx="388">
                  <c:v>531</c:v>
                </c:pt>
                <c:pt idx="389">
                  <c:v>534</c:v>
                </c:pt>
                <c:pt idx="390">
                  <c:v>536</c:v>
                </c:pt>
                <c:pt idx="391">
                  <c:v>538</c:v>
                </c:pt>
                <c:pt idx="392">
                  <c:v>540</c:v>
                </c:pt>
                <c:pt idx="393">
                  <c:v>542</c:v>
                </c:pt>
                <c:pt idx="394">
                  <c:v>545</c:v>
                </c:pt>
                <c:pt idx="395">
                  <c:v>548</c:v>
                </c:pt>
                <c:pt idx="396">
                  <c:v>551</c:v>
                </c:pt>
                <c:pt idx="397">
                  <c:v>555</c:v>
                </c:pt>
                <c:pt idx="398">
                  <c:v>558</c:v>
                </c:pt>
                <c:pt idx="399">
                  <c:v>562</c:v>
                </c:pt>
                <c:pt idx="400">
                  <c:v>566</c:v>
                </c:pt>
                <c:pt idx="401">
                  <c:v>570</c:v>
                </c:pt>
                <c:pt idx="402">
                  <c:v>574</c:v>
                </c:pt>
                <c:pt idx="403">
                  <c:v>578</c:v>
                </c:pt>
                <c:pt idx="404">
                  <c:v>581</c:v>
                </c:pt>
                <c:pt idx="405">
                  <c:v>585</c:v>
                </c:pt>
                <c:pt idx="406">
                  <c:v>589</c:v>
                </c:pt>
                <c:pt idx="407">
                  <c:v>592</c:v>
                </c:pt>
                <c:pt idx="408">
                  <c:v>596</c:v>
                </c:pt>
                <c:pt idx="409">
                  <c:v>600</c:v>
                </c:pt>
                <c:pt idx="410">
                  <c:v>603</c:v>
                </c:pt>
                <c:pt idx="411">
                  <c:v>605</c:v>
                </c:pt>
                <c:pt idx="412">
                  <c:v>607</c:v>
                </c:pt>
                <c:pt idx="413">
                  <c:v>607</c:v>
                </c:pt>
                <c:pt idx="414">
                  <c:v>608</c:v>
                </c:pt>
                <c:pt idx="415">
                  <c:v>609</c:v>
                </c:pt>
                <c:pt idx="416">
                  <c:v>610</c:v>
                </c:pt>
                <c:pt idx="417">
                  <c:v>609</c:v>
                </c:pt>
                <c:pt idx="418">
                  <c:v>609</c:v>
                </c:pt>
                <c:pt idx="419">
                  <c:v>608</c:v>
                </c:pt>
                <c:pt idx="420">
                  <c:v>607</c:v>
                </c:pt>
                <c:pt idx="421">
                  <c:v>605</c:v>
                </c:pt>
                <c:pt idx="422">
                  <c:v>603</c:v>
                </c:pt>
                <c:pt idx="423">
                  <c:v>601</c:v>
                </c:pt>
                <c:pt idx="424">
                  <c:v>598</c:v>
                </c:pt>
                <c:pt idx="425">
                  <c:v>595</c:v>
                </c:pt>
                <c:pt idx="426">
                  <c:v>592</c:v>
                </c:pt>
                <c:pt idx="427">
                  <c:v>588</c:v>
                </c:pt>
                <c:pt idx="428">
                  <c:v>585</c:v>
                </c:pt>
                <c:pt idx="429">
                  <c:v>581</c:v>
                </c:pt>
                <c:pt idx="430">
                  <c:v>577</c:v>
                </c:pt>
                <c:pt idx="431">
                  <c:v>573</c:v>
                </c:pt>
                <c:pt idx="432">
                  <c:v>569</c:v>
                </c:pt>
                <c:pt idx="433">
                  <c:v>565</c:v>
                </c:pt>
                <c:pt idx="434">
                  <c:v>561</c:v>
                </c:pt>
                <c:pt idx="435">
                  <c:v>558</c:v>
                </c:pt>
                <c:pt idx="436">
                  <c:v>554</c:v>
                </c:pt>
                <c:pt idx="437">
                  <c:v>551</c:v>
                </c:pt>
                <c:pt idx="438">
                  <c:v>548</c:v>
                </c:pt>
                <c:pt idx="439">
                  <c:v>544</c:v>
                </c:pt>
                <c:pt idx="440">
                  <c:v>541</c:v>
                </c:pt>
                <c:pt idx="441">
                  <c:v>538</c:v>
                </c:pt>
                <c:pt idx="442">
                  <c:v>535</c:v>
                </c:pt>
                <c:pt idx="443">
                  <c:v>532</c:v>
                </c:pt>
                <c:pt idx="444">
                  <c:v>531</c:v>
                </c:pt>
                <c:pt idx="445">
                  <c:v>529</c:v>
                </c:pt>
                <c:pt idx="446">
                  <c:v>527</c:v>
                </c:pt>
                <c:pt idx="447">
                  <c:v>525</c:v>
                </c:pt>
                <c:pt idx="448">
                  <c:v>523</c:v>
                </c:pt>
                <c:pt idx="449">
                  <c:v>521</c:v>
                </c:pt>
                <c:pt idx="450">
                  <c:v>520</c:v>
                </c:pt>
                <c:pt idx="451">
                  <c:v>518</c:v>
                </c:pt>
                <c:pt idx="452">
                  <c:v>517</c:v>
                </c:pt>
                <c:pt idx="453">
                  <c:v>515</c:v>
                </c:pt>
                <c:pt idx="454">
                  <c:v>514</c:v>
                </c:pt>
                <c:pt idx="455">
                  <c:v>513</c:v>
                </c:pt>
                <c:pt idx="456">
                  <c:v>512</c:v>
                </c:pt>
                <c:pt idx="457">
                  <c:v>510</c:v>
                </c:pt>
                <c:pt idx="458">
                  <c:v>509</c:v>
                </c:pt>
                <c:pt idx="459">
                  <c:v>508</c:v>
                </c:pt>
                <c:pt idx="460">
                  <c:v>507</c:v>
                </c:pt>
                <c:pt idx="461">
                  <c:v>506</c:v>
                </c:pt>
                <c:pt idx="462">
                  <c:v>504</c:v>
                </c:pt>
                <c:pt idx="463">
                  <c:v>503</c:v>
                </c:pt>
                <c:pt idx="464">
                  <c:v>502</c:v>
                </c:pt>
                <c:pt idx="465">
                  <c:v>502</c:v>
                </c:pt>
                <c:pt idx="466">
                  <c:v>501</c:v>
                </c:pt>
                <c:pt idx="467">
                  <c:v>501</c:v>
                </c:pt>
                <c:pt idx="468">
                  <c:v>500</c:v>
                </c:pt>
                <c:pt idx="469">
                  <c:v>499</c:v>
                </c:pt>
                <c:pt idx="470">
                  <c:v>498</c:v>
                </c:pt>
                <c:pt idx="471">
                  <c:v>498</c:v>
                </c:pt>
                <c:pt idx="472">
                  <c:v>498</c:v>
                </c:pt>
                <c:pt idx="473">
                  <c:v>498</c:v>
                </c:pt>
                <c:pt idx="474">
                  <c:v>498</c:v>
                </c:pt>
              </c:numCache>
            </c:numRef>
          </c:yVal>
          <c:smooth val="0"/>
          <c:extLst>
            <c:ext xmlns:c16="http://schemas.microsoft.com/office/drawing/2014/chart" uri="{C3380CC4-5D6E-409C-BE32-E72D297353CC}">
              <c16:uniqueId val="{00000003-990F-B54C-BE89-5B7EA298F6F4}"/>
            </c:ext>
          </c:extLst>
        </c:ser>
        <c:ser>
          <c:idx val="3"/>
          <c:order val="6"/>
          <c:tx>
            <c:v>24h</c:v>
          </c:tx>
          <c:spPr>
            <a:ln w="28575" cap="rnd">
              <a:solidFill>
                <a:srgbClr val="FF0000"/>
              </a:solidFill>
              <a:round/>
            </a:ln>
            <a:effectLst/>
          </c:spPr>
          <c:marker>
            <c:symbol val="none"/>
          </c:marker>
          <c:xVal>
            <c:numRef>
              <c:f>'grafico zoom'!$J$2:$J$476</c:f>
              <c:numCache>
                <c:formatCode>General</c:formatCode>
                <c:ptCount val="475"/>
                <c:pt idx="0">
                  <c:v>2.0499999999999998</c:v>
                </c:pt>
                <c:pt idx="1">
                  <c:v>2.0583300000000002</c:v>
                </c:pt>
                <c:pt idx="2">
                  <c:v>2.0666699999999998</c:v>
                </c:pt>
                <c:pt idx="3">
                  <c:v>2.0750000000000002</c:v>
                </c:pt>
                <c:pt idx="4">
                  <c:v>2.0833300000000001</c:v>
                </c:pt>
                <c:pt idx="5">
                  <c:v>2.0916700000000001</c:v>
                </c:pt>
                <c:pt idx="6">
                  <c:v>2.1</c:v>
                </c:pt>
                <c:pt idx="7">
                  <c:v>2.10833</c:v>
                </c:pt>
                <c:pt idx="8">
                  <c:v>2.1166700000000001</c:v>
                </c:pt>
                <c:pt idx="9">
                  <c:v>2.125</c:v>
                </c:pt>
                <c:pt idx="10">
                  <c:v>2.1333299999999999</c:v>
                </c:pt>
                <c:pt idx="11">
                  <c:v>2.14167</c:v>
                </c:pt>
                <c:pt idx="12">
                  <c:v>2.15</c:v>
                </c:pt>
                <c:pt idx="13">
                  <c:v>2.1583299999999999</c:v>
                </c:pt>
                <c:pt idx="14">
                  <c:v>2.1666699999999999</c:v>
                </c:pt>
                <c:pt idx="15">
                  <c:v>2.1749999999999998</c:v>
                </c:pt>
                <c:pt idx="16">
                  <c:v>2.1833300000000002</c:v>
                </c:pt>
                <c:pt idx="17">
                  <c:v>2.1916699999999998</c:v>
                </c:pt>
                <c:pt idx="18">
                  <c:v>2.2000000000000002</c:v>
                </c:pt>
                <c:pt idx="19">
                  <c:v>2.2083300000000001</c:v>
                </c:pt>
                <c:pt idx="20">
                  <c:v>2.2166700000000001</c:v>
                </c:pt>
                <c:pt idx="21">
                  <c:v>2.2250000000000001</c:v>
                </c:pt>
                <c:pt idx="22">
                  <c:v>2.23333</c:v>
                </c:pt>
                <c:pt idx="23">
                  <c:v>2.2416700000000001</c:v>
                </c:pt>
                <c:pt idx="24">
                  <c:v>2.25</c:v>
                </c:pt>
                <c:pt idx="25">
                  <c:v>2.2583299999999999</c:v>
                </c:pt>
                <c:pt idx="26">
                  <c:v>2.26667</c:v>
                </c:pt>
                <c:pt idx="27">
                  <c:v>2.2749999999999999</c:v>
                </c:pt>
                <c:pt idx="28">
                  <c:v>2.2833299999999999</c:v>
                </c:pt>
                <c:pt idx="29">
                  <c:v>2.2916699999999999</c:v>
                </c:pt>
                <c:pt idx="30">
                  <c:v>2.2999999999999998</c:v>
                </c:pt>
                <c:pt idx="31">
                  <c:v>2.3083300000000002</c:v>
                </c:pt>
                <c:pt idx="32">
                  <c:v>2.3166699999999998</c:v>
                </c:pt>
                <c:pt idx="33">
                  <c:v>2.3250000000000002</c:v>
                </c:pt>
                <c:pt idx="34">
                  <c:v>2.3333300000000001</c:v>
                </c:pt>
                <c:pt idx="35">
                  <c:v>2.3416700000000001</c:v>
                </c:pt>
                <c:pt idx="36">
                  <c:v>2.35</c:v>
                </c:pt>
                <c:pt idx="37">
                  <c:v>2.35833</c:v>
                </c:pt>
                <c:pt idx="38">
                  <c:v>2.3666700000000001</c:v>
                </c:pt>
                <c:pt idx="39">
                  <c:v>2.375</c:v>
                </c:pt>
                <c:pt idx="40">
                  <c:v>2.3833299999999999</c:v>
                </c:pt>
                <c:pt idx="41">
                  <c:v>2.39167</c:v>
                </c:pt>
                <c:pt idx="42">
                  <c:v>2.4</c:v>
                </c:pt>
                <c:pt idx="43">
                  <c:v>2.4083299999999999</c:v>
                </c:pt>
                <c:pt idx="44">
                  <c:v>2.4166699999999999</c:v>
                </c:pt>
                <c:pt idx="45">
                  <c:v>2.4249999999999998</c:v>
                </c:pt>
                <c:pt idx="46">
                  <c:v>2.4333300000000002</c:v>
                </c:pt>
                <c:pt idx="47">
                  <c:v>2.4416699999999998</c:v>
                </c:pt>
                <c:pt idx="48">
                  <c:v>2.4500000000000002</c:v>
                </c:pt>
                <c:pt idx="49">
                  <c:v>2.4583300000000001</c:v>
                </c:pt>
                <c:pt idx="50">
                  <c:v>2.4666700000000001</c:v>
                </c:pt>
                <c:pt idx="51">
                  <c:v>2.4750000000000001</c:v>
                </c:pt>
                <c:pt idx="52">
                  <c:v>2.48333</c:v>
                </c:pt>
                <c:pt idx="53">
                  <c:v>2.4916700000000001</c:v>
                </c:pt>
                <c:pt idx="54">
                  <c:v>2.5</c:v>
                </c:pt>
                <c:pt idx="55">
                  <c:v>2.5083299999999999</c:v>
                </c:pt>
                <c:pt idx="56">
                  <c:v>2.51667</c:v>
                </c:pt>
                <c:pt idx="57">
                  <c:v>2.5249999999999999</c:v>
                </c:pt>
                <c:pt idx="58">
                  <c:v>2.5333299999999999</c:v>
                </c:pt>
                <c:pt idx="59">
                  <c:v>2.5416699999999999</c:v>
                </c:pt>
                <c:pt idx="60">
                  <c:v>2.5499999999999998</c:v>
                </c:pt>
                <c:pt idx="61">
                  <c:v>2.5583300000000002</c:v>
                </c:pt>
                <c:pt idx="62">
                  <c:v>2.5666699999999998</c:v>
                </c:pt>
                <c:pt idx="63">
                  <c:v>2.5750000000000002</c:v>
                </c:pt>
                <c:pt idx="64">
                  <c:v>2.5833300000000001</c:v>
                </c:pt>
                <c:pt idx="65">
                  <c:v>2.5916700000000001</c:v>
                </c:pt>
                <c:pt idx="66">
                  <c:v>2.6</c:v>
                </c:pt>
                <c:pt idx="67">
                  <c:v>2.60833</c:v>
                </c:pt>
                <c:pt idx="68">
                  <c:v>2.6166700000000001</c:v>
                </c:pt>
                <c:pt idx="69">
                  <c:v>2.625</c:v>
                </c:pt>
                <c:pt idx="70">
                  <c:v>2.6333299999999999</c:v>
                </c:pt>
                <c:pt idx="71">
                  <c:v>2.64167</c:v>
                </c:pt>
                <c:pt idx="72">
                  <c:v>2.65</c:v>
                </c:pt>
                <c:pt idx="73">
                  <c:v>2.6583299999999999</c:v>
                </c:pt>
                <c:pt idx="74">
                  <c:v>2.6666699999999999</c:v>
                </c:pt>
                <c:pt idx="75">
                  <c:v>2.6749999999999998</c:v>
                </c:pt>
                <c:pt idx="76">
                  <c:v>2.6833300000000002</c:v>
                </c:pt>
                <c:pt idx="77">
                  <c:v>2.6916699999999998</c:v>
                </c:pt>
                <c:pt idx="78">
                  <c:v>2.7</c:v>
                </c:pt>
                <c:pt idx="79">
                  <c:v>2.7083300000000001</c:v>
                </c:pt>
                <c:pt idx="80">
                  <c:v>2.7166700000000001</c:v>
                </c:pt>
                <c:pt idx="81">
                  <c:v>2.7250000000000001</c:v>
                </c:pt>
                <c:pt idx="82">
                  <c:v>2.73333</c:v>
                </c:pt>
                <c:pt idx="83">
                  <c:v>2.7416700000000001</c:v>
                </c:pt>
                <c:pt idx="84">
                  <c:v>2.75</c:v>
                </c:pt>
                <c:pt idx="85">
                  <c:v>2.7583299999999999</c:v>
                </c:pt>
                <c:pt idx="86">
                  <c:v>2.76667</c:v>
                </c:pt>
                <c:pt idx="87">
                  <c:v>2.7749999999999999</c:v>
                </c:pt>
                <c:pt idx="88">
                  <c:v>2.7833299999999999</c:v>
                </c:pt>
                <c:pt idx="89">
                  <c:v>2.7916699999999999</c:v>
                </c:pt>
                <c:pt idx="90">
                  <c:v>2.8</c:v>
                </c:pt>
                <c:pt idx="91">
                  <c:v>2.8083300000000002</c:v>
                </c:pt>
                <c:pt idx="92">
                  <c:v>2.8166699999999998</c:v>
                </c:pt>
                <c:pt idx="93">
                  <c:v>2.8250000000000002</c:v>
                </c:pt>
                <c:pt idx="94">
                  <c:v>2.8333300000000001</c:v>
                </c:pt>
                <c:pt idx="95">
                  <c:v>2.8416700000000001</c:v>
                </c:pt>
                <c:pt idx="96">
                  <c:v>2.85</c:v>
                </c:pt>
                <c:pt idx="97">
                  <c:v>2.85833</c:v>
                </c:pt>
                <c:pt idx="98">
                  <c:v>2.8666700000000001</c:v>
                </c:pt>
                <c:pt idx="99">
                  <c:v>2.875</c:v>
                </c:pt>
                <c:pt idx="100">
                  <c:v>2.8833299999999999</c:v>
                </c:pt>
                <c:pt idx="101">
                  <c:v>2.89167</c:v>
                </c:pt>
                <c:pt idx="102">
                  <c:v>2.9</c:v>
                </c:pt>
                <c:pt idx="103">
                  <c:v>2.9083299999999999</c:v>
                </c:pt>
                <c:pt idx="104">
                  <c:v>2.9166699999999999</c:v>
                </c:pt>
                <c:pt idx="105">
                  <c:v>2.9249999999999998</c:v>
                </c:pt>
                <c:pt idx="106">
                  <c:v>2.9333300000000002</c:v>
                </c:pt>
                <c:pt idx="107">
                  <c:v>2.9416699999999998</c:v>
                </c:pt>
                <c:pt idx="108">
                  <c:v>2.95</c:v>
                </c:pt>
                <c:pt idx="109">
                  <c:v>2.9583300000000001</c:v>
                </c:pt>
                <c:pt idx="110">
                  <c:v>2.9666700000000001</c:v>
                </c:pt>
                <c:pt idx="111">
                  <c:v>2.9750000000000001</c:v>
                </c:pt>
                <c:pt idx="112">
                  <c:v>2.98333</c:v>
                </c:pt>
                <c:pt idx="113">
                  <c:v>2.9916700000000001</c:v>
                </c:pt>
                <c:pt idx="114">
                  <c:v>3</c:v>
                </c:pt>
                <c:pt idx="115">
                  <c:v>3.0083299999999999</c:v>
                </c:pt>
                <c:pt idx="116">
                  <c:v>3.01667</c:v>
                </c:pt>
                <c:pt idx="117">
                  <c:v>3.0249999999999999</c:v>
                </c:pt>
                <c:pt idx="118">
                  <c:v>3.0333299999999999</c:v>
                </c:pt>
                <c:pt idx="119">
                  <c:v>3.0416699999999999</c:v>
                </c:pt>
                <c:pt idx="120">
                  <c:v>3.05</c:v>
                </c:pt>
                <c:pt idx="121">
                  <c:v>3.0583300000000002</c:v>
                </c:pt>
                <c:pt idx="122">
                  <c:v>3.0666699999999998</c:v>
                </c:pt>
                <c:pt idx="123">
                  <c:v>3.0750000000000002</c:v>
                </c:pt>
                <c:pt idx="124">
                  <c:v>3.0833300000000001</c:v>
                </c:pt>
                <c:pt idx="125">
                  <c:v>3.0916700000000001</c:v>
                </c:pt>
                <c:pt idx="126">
                  <c:v>3.1</c:v>
                </c:pt>
                <c:pt idx="127">
                  <c:v>3.10833</c:v>
                </c:pt>
                <c:pt idx="128">
                  <c:v>3.1166700000000001</c:v>
                </c:pt>
                <c:pt idx="129">
                  <c:v>3.125</c:v>
                </c:pt>
                <c:pt idx="130">
                  <c:v>3.1333299999999999</c:v>
                </c:pt>
                <c:pt idx="131">
                  <c:v>3.14167</c:v>
                </c:pt>
                <c:pt idx="132">
                  <c:v>3.15</c:v>
                </c:pt>
                <c:pt idx="133">
                  <c:v>3.1583299999999999</c:v>
                </c:pt>
                <c:pt idx="134">
                  <c:v>3.1666699999999999</c:v>
                </c:pt>
                <c:pt idx="135">
                  <c:v>3.1749999999999998</c:v>
                </c:pt>
                <c:pt idx="136">
                  <c:v>3.1833300000000002</c:v>
                </c:pt>
                <c:pt idx="137">
                  <c:v>3.1916699999999998</c:v>
                </c:pt>
                <c:pt idx="138">
                  <c:v>3.2</c:v>
                </c:pt>
                <c:pt idx="139">
                  <c:v>3.2083300000000001</c:v>
                </c:pt>
                <c:pt idx="140">
                  <c:v>3.2166700000000001</c:v>
                </c:pt>
                <c:pt idx="141">
                  <c:v>3.2250000000000001</c:v>
                </c:pt>
                <c:pt idx="142">
                  <c:v>3.23333</c:v>
                </c:pt>
                <c:pt idx="143">
                  <c:v>3.2416700000000001</c:v>
                </c:pt>
                <c:pt idx="144">
                  <c:v>3.25</c:v>
                </c:pt>
                <c:pt idx="145">
                  <c:v>3.2583299999999999</c:v>
                </c:pt>
                <c:pt idx="146">
                  <c:v>3.26667</c:v>
                </c:pt>
                <c:pt idx="147">
                  <c:v>3.2749999999999999</c:v>
                </c:pt>
                <c:pt idx="148">
                  <c:v>3.2833299999999999</c:v>
                </c:pt>
                <c:pt idx="149">
                  <c:v>3.2916699999999999</c:v>
                </c:pt>
                <c:pt idx="150">
                  <c:v>3.3</c:v>
                </c:pt>
                <c:pt idx="151">
                  <c:v>3.3083300000000002</c:v>
                </c:pt>
                <c:pt idx="152">
                  <c:v>3.3166699999999998</c:v>
                </c:pt>
                <c:pt idx="153">
                  <c:v>3.3250000000000002</c:v>
                </c:pt>
                <c:pt idx="154">
                  <c:v>3.3333300000000001</c:v>
                </c:pt>
                <c:pt idx="155">
                  <c:v>3.3416700000000001</c:v>
                </c:pt>
                <c:pt idx="156">
                  <c:v>3.35</c:v>
                </c:pt>
                <c:pt idx="157">
                  <c:v>3.35833</c:v>
                </c:pt>
                <c:pt idx="158">
                  <c:v>3.3666700000000001</c:v>
                </c:pt>
                <c:pt idx="159">
                  <c:v>3.375</c:v>
                </c:pt>
                <c:pt idx="160">
                  <c:v>3.3833299999999999</c:v>
                </c:pt>
                <c:pt idx="161">
                  <c:v>3.39167</c:v>
                </c:pt>
                <c:pt idx="162">
                  <c:v>3.4</c:v>
                </c:pt>
                <c:pt idx="163">
                  <c:v>3.4083299999999999</c:v>
                </c:pt>
                <c:pt idx="164">
                  <c:v>3.4166699999999999</c:v>
                </c:pt>
                <c:pt idx="165">
                  <c:v>3.4249999999999998</c:v>
                </c:pt>
                <c:pt idx="166">
                  <c:v>3.4333300000000002</c:v>
                </c:pt>
                <c:pt idx="167">
                  <c:v>3.4416699999999998</c:v>
                </c:pt>
                <c:pt idx="168">
                  <c:v>3.45</c:v>
                </c:pt>
                <c:pt idx="169">
                  <c:v>3.4583300000000001</c:v>
                </c:pt>
                <c:pt idx="170">
                  <c:v>3.4666700000000001</c:v>
                </c:pt>
                <c:pt idx="171">
                  <c:v>3.4750000000000001</c:v>
                </c:pt>
                <c:pt idx="172">
                  <c:v>3.48333</c:v>
                </c:pt>
                <c:pt idx="173">
                  <c:v>3.4916700000000001</c:v>
                </c:pt>
                <c:pt idx="174">
                  <c:v>3.5</c:v>
                </c:pt>
                <c:pt idx="175">
                  <c:v>3.5083299999999999</c:v>
                </c:pt>
                <c:pt idx="176">
                  <c:v>3.51667</c:v>
                </c:pt>
                <c:pt idx="177">
                  <c:v>3.5249999999999999</c:v>
                </c:pt>
                <c:pt idx="178">
                  <c:v>3.5333299999999999</c:v>
                </c:pt>
                <c:pt idx="179">
                  <c:v>3.5416699999999999</c:v>
                </c:pt>
                <c:pt idx="180">
                  <c:v>3.55</c:v>
                </c:pt>
                <c:pt idx="181">
                  <c:v>3.5583300000000002</c:v>
                </c:pt>
                <c:pt idx="182">
                  <c:v>3.5666699999999998</c:v>
                </c:pt>
                <c:pt idx="183">
                  <c:v>3.5750000000000002</c:v>
                </c:pt>
                <c:pt idx="184">
                  <c:v>3.5833300000000001</c:v>
                </c:pt>
                <c:pt idx="185">
                  <c:v>3.5916700000000001</c:v>
                </c:pt>
                <c:pt idx="186">
                  <c:v>3.6</c:v>
                </c:pt>
                <c:pt idx="187">
                  <c:v>3.60833</c:v>
                </c:pt>
                <c:pt idx="188">
                  <c:v>3.6166700000000001</c:v>
                </c:pt>
                <c:pt idx="189">
                  <c:v>3.625</c:v>
                </c:pt>
                <c:pt idx="190">
                  <c:v>3.6333299999999999</c:v>
                </c:pt>
                <c:pt idx="191">
                  <c:v>3.64167</c:v>
                </c:pt>
                <c:pt idx="192">
                  <c:v>3.65</c:v>
                </c:pt>
                <c:pt idx="193">
                  <c:v>3.6583299999999999</c:v>
                </c:pt>
                <c:pt idx="194">
                  <c:v>3.6666699999999999</c:v>
                </c:pt>
                <c:pt idx="195">
                  <c:v>3.6749999999999998</c:v>
                </c:pt>
                <c:pt idx="196">
                  <c:v>3.6833300000000002</c:v>
                </c:pt>
                <c:pt idx="197">
                  <c:v>3.6916699999999998</c:v>
                </c:pt>
                <c:pt idx="198">
                  <c:v>3.7</c:v>
                </c:pt>
                <c:pt idx="199">
                  <c:v>3.7083300000000001</c:v>
                </c:pt>
                <c:pt idx="200">
                  <c:v>3.7166700000000001</c:v>
                </c:pt>
                <c:pt idx="201">
                  <c:v>3.7250000000000001</c:v>
                </c:pt>
                <c:pt idx="202">
                  <c:v>3.73333</c:v>
                </c:pt>
                <c:pt idx="203">
                  <c:v>3.7416700000000001</c:v>
                </c:pt>
                <c:pt idx="204">
                  <c:v>3.75</c:v>
                </c:pt>
                <c:pt idx="205">
                  <c:v>3.7583299999999999</c:v>
                </c:pt>
                <c:pt idx="206">
                  <c:v>3.76667</c:v>
                </c:pt>
                <c:pt idx="207">
                  <c:v>3.7749999999999999</c:v>
                </c:pt>
                <c:pt idx="208">
                  <c:v>3.7833299999999999</c:v>
                </c:pt>
                <c:pt idx="209">
                  <c:v>3.7916699999999999</c:v>
                </c:pt>
                <c:pt idx="210">
                  <c:v>3.8</c:v>
                </c:pt>
                <c:pt idx="211">
                  <c:v>3.8083300000000002</c:v>
                </c:pt>
                <c:pt idx="212">
                  <c:v>3.8166699999999998</c:v>
                </c:pt>
                <c:pt idx="213">
                  <c:v>3.8250000000000002</c:v>
                </c:pt>
                <c:pt idx="214">
                  <c:v>3.8333300000000001</c:v>
                </c:pt>
                <c:pt idx="215">
                  <c:v>3.8416700000000001</c:v>
                </c:pt>
                <c:pt idx="216">
                  <c:v>3.85</c:v>
                </c:pt>
                <c:pt idx="217">
                  <c:v>3.85833</c:v>
                </c:pt>
                <c:pt idx="218">
                  <c:v>3.8666700000000001</c:v>
                </c:pt>
                <c:pt idx="219">
                  <c:v>3.875</c:v>
                </c:pt>
                <c:pt idx="220">
                  <c:v>3.8833299999999999</c:v>
                </c:pt>
                <c:pt idx="221">
                  <c:v>3.89167</c:v>
                </c:pt>
                <c:pt idx="222">
                  <c:v>3.9</c:v>
                </c:pt>
                <c:pt idx="223">
                  <c:v>3.9083299999999999</c:v>
                </c:pt>
                <c:pt idx="224">
                  <c:v>3.9166699999999999</c:v>
                </c:pt>
                <c:pt idx="225">
                  <c:v>3.9249999999999998</c:v>
                </c:pt>
                <c:pt idx="226">
                  <c:v>3.9333300000000002</c:v>
                </c:pt>
                <c:pt idx="227">
                  <c:v>3.9416699999999998</c:v>
                </c:pt>
                <c:pt idx="228">
                  <c:v>3.95</c:v>
                </c:pt>
                <c:pt idx="229">
                  <c:v>3.9583300000000001</c:v>
                </c:pt>
                <c:pt idx="230">
                  <c:v>3.9666700000000001</c:v>
                </c:pt>
                <c:pt idx="231">
                  <c:v>3.9750000000000001</c:v>
                </c:pt>
                <c:pt idx="232">
                  <c:v>3.98333</c:v>
                </c:pt>
                <c:pt idx="233">
                  <c:v>3.9916700000000001</c:v>
                </c:pt>
                <c:pt idx="234">
                  <c:v>4</c:v>
                </c:pt>
                <c:pt idx="235">
                  <c:v>4.0083299999999999</c:v>
                </c:pt>
                <c:pt idx="236">
                  <c:v>4.0166700000000004</c:v>
                </c:pt>
                <c:pt idx="237">
                  <c:v>4.0250000000000004</c:v>
                </c:pt>
                <c:pt idx="238">
                  <c:v>4.0333300000000003</c:v>
                </c:pt>
                <c:pt idx="239">
                  <c:v>4.0416699999999999</c:v>
                </c:pt>
                <c:pt idx="240">
                  <c:v>4.05</c:v>
                </c:pt>
                <c:pt idx="241">
                  <c:v>4.0583299999999998</c:v>
                </c:pt>
                <c:pt idx="242">
                  <c:v>4.0666700000000002</c:v>
                </c:pt>
                <c:pt idx="243">
                  <c:v>4.0750000000000002</c:v>
                </c:pt>
                <c:pt idx="244">
                  <c:v>4.0833300000000001</c:v>
                </c:pt>
                <c:pt idx="245">
                  <c:v>4.0916699999999997</c:v>
                </c:pt>
                <c:pt idx="246">
                  <c:v>4.0999999999999996</c:v>
                </c:pt>
                <c:pt idx="247">
                  <c:v>4.1083299999999996</c:v>
                </c:pt>
                <c:pt idx="248">
                  <c:v>4.1166700000000001</c:v>
                </c:pt>
                <c:pt idx="249">
                  <c:v>4.125</c:v>
                </c:pt>
                <c:pt idx="250">
                  <c:v>4.1333299999999999</c:v>
                </c:pt>
                <c:pt idx="251">
                  <c:v>4.1416700000000004</c:v>
                </c:pt>
                <c:pt idx="252">
                  <c:v>4.1500000000000004</c:v>
                </c:pt>
                <c:pt idx="253">
                  <c:v>4.1583300000000003</c:v>
                </c:pt>
                <c:pt idx="254">
                  <c:v>4.1666699999999999</c:v>
                </c:pt>
                <c:pt idx="255">
                  <c:v>4.1749999999999998</c:v>
                </c:pt>
                <c:pt idx="256">
                  <c:v>4.1833299999999998</c:v>
                </c:pt>
                <c:pt idx="257">
                  <c:v>4.1916700000000002</c:v>
                </c:pt>
                <c:pt idx="258">
                  <c:v>4.2</c:v>
                </c:pt>
                <c:pt idx="259">
                  <c:v>4.2083300000000001</c:v>
                </c:pt>
                <c:pt idx="260">
                  <c:v>4.2166699999999997</c:v>
                </c:pt>
                <c:pt idx="261">
                  <c:v>4.2249999999999996</c:v>
                </c:pt>
                <c:pt idx="262">
                  <c:v>4.2333299999999996</c:v>
                </c:pt>
                <c:pt idx="263">
                  <c:v>4.2416700000000001</c:v>
                </c:pt>
                <c:pt idx="264">
                  <c:v>4.25</c:v>
                </c:pt>
                <c:pt idx="265">
                  <c:v>4.2583299999999999</c:v>
                </c:pt>
                <c:pt idx="266">
                  <c:v>4.2666700000000004</c:v>
                </c:pt>
                <c:pt idx="267">
                  <c:v>4.2750000000000004</c:v>
                </c:pt>
                <c:pt idx="268">
                  <c:v>4.2833300000000003</c:v>
                </c:pt>
                <c:pt idx="269">
                  <c:v>4.2916699999999999</c:v>
                </c:pt>
                <c:pt idx="270">
                  <c:v>4.3</c:v>
                </c:pt>
                <c:pt idx="271">
                  <c:v>4.3083299999999998</c:v>
                </c:pt>
                <c:pt idx="272">
                  <c:v>4.3166700000000002</c:v>
                </c:pt>
                <c:pt idx="273">
                  <c:v>4.3250000000000002</c:v>
                </c:pt>
                <c:pt idx="274">
                  <c:v>4.3333300000000001</c:v>
                </c:pt>
                <c:pt idx="275">
                  <c:v>4.3416699999999997</c:v>
                </c:pt>
                <c:pt idx="276">
                  <c:v>4.3499999999999996</c:v>
                </c:pt>
                <c:pt idx="277">
                  <c:v>4.3583299999999996</c:v>
                </c:pt>
                <c:pt idx="278">
                  <c:v>4.3666700000000001</c:v>
                </c:pt>
                <c:pt idx="279">
                  <c:v>4.375</c:v>
                </c:pt>
                <c:pt idx="280">
                  <c:v>4.3833299999999999</c:v>
                </c:pt>
                <c:pt idx="281">
                  <c:v>4.3916700000000004</c:v>
                </c:pt>
                <c:pt idx="282">
                  <c:v>4.4000000000000004</c:v>
                </c:pt>
                <c:pt idx="283">
                  <c:v>4.4083300000000003</c:v>
                </c:pt>
                <c:pt idx="284">
                  <c:v>4.4166699999999999</c:v>
                </c:pt>
                <c:pt idx="285">
                  <c:v>4.4249999999999998</c:v>
                </c:pt>
                <c:pt idx="286">
                  <c:v>4.4333299999999998</c:v>
                </c:pt>
                <c:pt idx="287">
                  <c:v>4.4416700000000002</c:v>
                </c:pt>
                <c:pt idx="288">
                  <c:v>4.45</c:v>
                </c:pt>
                <c:pt idx="289">
                  <c:v>4.4583300000000001</c:v>
                </c:pt>
                <c:pt idx="290">
                  <c:v>4.4666699999999997</c:v>
                </c:pt>
                <c:pt idx="291">
                  <c:v>4.4749999999999996</c:v>
                </c:pt>
                <c:pt idx="292">
                  <c:v>4.4833299999999996</c:v>
                </c:pt>
                <c:pt idx="293">
                  <c:v>4.4916700000000001</c:v>
                </c:pt>
                <c:pt idx="294">
                  <c:v>4.5</c:v>
                </c:pt>
                <c:pt idx="295">
                  <c:v>4.5083299999999999</c:v>
                </c:pt>
                <c:pt idx="296">
                  <c:v>4.5166700000000004</c:v>
                </c:pt>
                <c:pt idx="297">
                  <c:v>4.5250000000000004</c:v>
                </c:pt>
                <c:pt idx="298">
                  <c:v>4.5333300000000003</c:v>
                </c:pt>
                <c:pt idx="299">
                  <c:v>4.5416699999999999</c:v>
                </c:pt>
                <c:pt idx="300">
                  <c:v>4.55</c:v>
                </c:pt>
                <c:pt idx="301">
                  <c:v>4.5583299999999998</c:v>
                </c:pt>
                <c:pt idx="302">
                  <c:v>4.5666700000000002</c:v>
                </c:pt>
                <c:pt idx="303">
                  <c:v>4.5750000000000002</c:v>
                </c:pt>
                <c:pt idx="304">
                  <c:v>4.5833300000000001</c:v>
                </c:pt>
                <c:pt idx="305">
                  <c:v>4.5916699999999997</c:v>
                </c:pt>
                <c:pt idx="306">
                  <c:v>4.5999999999999996</c:v>
                </c:pt>
                <c:pt idx="307">
                  <c:v>4.6083299999999996</c:v>
                </c:pt>
                <c:pt idx="308">
                  <c:v>4.6166700000000001</c:v>
                </c:pt>
                <c:pt idx="309">
                  <c:v>4.625</c:v>
                </c:pt>
                <c:pt idx="310">
                  <c:v>4.6333299999999999</c:v>
                </c:pt>
                <c:pt idx="311">
                  <c:v>4.6416700000000004</c:v>
                </c:pt>
                <c:pt idx="312">
                  <c:v>4.6500000000000004</c:v>
                </c:pt>
                <c:pt idx="313">
                  <c:v>4.6583300000000003</c:v>
                </c:pt>
                <c:pt idx="314">
                  <c:v>4.6666699999999999</c:v>
                </c:pt>
                <c:pt idx="315">
                  <c:v>4.6749999999999998</c:v>
                </c:pt>
                <c:pt idx="316">
                  <c:v>4.6833299999999998</c:v>
                </c:pt>
                <c:pt idx="317">
                  <c:v>4.6916700000000002</c:v>
                </c:pt>
                <c:pt idx="318">
                  <c:v>4.7</c:v>
                </c:pt>
                <c:pt idx="319">
                  <c:v>4.7083300000000001</c:v>
                </c:pt>
                <c:pt idx="320">
                  <c:v>4.7166699999999997</c:v>
                </c:pt>
                <c:pt idx="321">
                  <c:v>4.7249999999999996</c:v>
                </c:pt>
                <c:pt idx="322">
                  <c:v>4.7333299999999996</c:v>
                </c:pt>
                <c:pt idx="323">
                  <c:v>4.7416700000000001</c:v>
                </c:pt>
                <c:pt idx="324">
                  <c:v>4.75</c:v>
                </c:pt>
                <c:pt idx="325">
                  <c:v>4.7583299999999999</c:v>
                </c:pt>
                <c:pt idx="326">
                  <c:v>4.7666700000000004</c:v>
                </c:pt>
                <c:pt idx="327">
                  <c:v>4.7750000000000004</c:v>
                </c:pt>
                <c:pt idx="328">
                  <c:v>4.7833300000000003</c:v>
                </c:pt>
                <c:pt idx="329">
                  <c:v>4.7916699999999999</c:v>
                </c:pt>
                <c:pt idx="330">
                  <c:v>4.8</c:v>
                </c:pt>
                <c:pt idx="331">
                  <c:v>4.8083299999999998</c:v>
                </c:pt>
                <c:pt idx="332">
                  <c:v>4.8166700000000002</c:v>
                </c:pt>
                <c:pt idx="333">
                  <c:v>4.8250000000000002</c:v>
                </c:pt>
                <c:pt idx="334">
                  <c:v>4.8333300000000001</c:v>
                </c:pt>
                <c:pt idx="335">
                  <c:v>4.8416699999999997</c:v>
                </c:pt>
                <c:pt idx="336">
                  <c:v>4.8499999999999996</c:v>
                </c:pt>
                <c:pt idx="337">
                  <c:v>4.8583299999999996</c:v>
                </c:pt>
                <c:pt idx="338">
                  <c:v>4.8666700000000001</c:v>
                </c:pt>
                <c:pt idx="339">
                  <c:v>4.875</c:v>
                </c:pt>
                <c:pt idx="340">
                  <c:v>4.8833299999999999</c:v>
                </c:pt>
                <c:pt idx="341">
                  <c:v>4.8916700000000004</c:v>
                </c:pt>
                <c:pt idx="342">
                  <c:v>4.9000000000000004</c:v>
                </c:pt>
                <c:pt idx="343">
                  <c:v>4.9083300000000003</c:v>
                </c:pt>
                <c:pt idx="344">
                  <c:v>4.9166699999999999</c:v>
                </c:pt>
                <c:pt idx="345">
                  <c:v>4.9249999999999998</c:v>
                </c:pt>
                <c:pt idx="346">
                  <c:v>4.9333299999999998</c:v>
                </c:pt>
                <c:pt idx="347">
                  <c:v>4.9416700000000002</c:v>
                </c:pt>
                <c:pt idx="348">
                  <c:v>4.95</c:v>
                </c:pt>
                <c:pt idx="349">
                  <c:v>4.9583300000000001</c:v>
                </c:pt>
                <c:pt idx="350">
                  <c:v>4.9666699999999997</c:v>
                </c:pt>
                <c:pt idx="351">
                  <c:v>4.9749999999999996</c:v>
                </c:pt>
                <c:pt idx="352">
                  <c:v>4.9833299999999996</c:v>
                </c:pt>
                <c:pt idx="353">
                  <c:v>4.9916700000000001</c:v>
                </c:pt>
                <c:pt idx="354">
                  <c:v>5</c:v>
                </c:pt>
                <c:pt idx="355">
                  <c:v>5.0083299999999999</c:v>
                </c:pt>
                <c:pt idx="356">
                  <c:v>5.0166700000000004</c:v>
                </c:pt>
                <c:pt idx="357">
                  <c:v>5.0250000000000004</c:v>
                </c:pt>
                <c:pt idx="358">
                  <c:v>5.0333300000000003</c:v>
                </c:pt>
                <c:pt idx="359">
                  <c:v>5.0416699999999999</c:v>
                </c:pt>
                <c:pt idx="360">
                  <c:v>5.05</c:v>
                </c:pt>
                <c:pt idx="361">
                  <c:v>5.0583299999999998</c:v>
                </c:pt>
                <c:pt idx="362">
                  <c:v>5.0666700000000002</c:v>
                </c:pt>
                <c:pt idx="363">
                  <c:v>5.0750000000000002</c:v>
                </c:pt>
                <c:pt idx="364">
                  <c:v>5.0833300000000001</c:v>
                </c:pt>
                <c:pt idx="365">
                  <c:v>5.0916699999999997</c:v>
                </c:pt>
                <c:pt idx="366">
                  <c:v>5.0999999999999996</c:v>
                </c:pt>
                <c:pt idx="367">
                  <c:v>5.1083299999999996</c:v>
                </c:pt>
                <c:pt idx="368">
                  <c:v>5.1166700000000001</c:v>
                </c:pt>
                <c:pt idx="369">
                  <c:v>5.125</c:v>
                </c:pt>
                <c:pt idx="370">
                  <c:v>5.1333299999999999</c:v>
                </c:pt>
                <c:pt idx="371">
                  <c:v>5.1416700000000004</c:v>
                </c:pt>
                <c:pt idx="372">
                  <c:v>5.15</c:v>
                </c:pt>
                <c:pt idx="373">
                  <c:v>5.1583300000000003</c:v>
                </c:pt>
                <c:pt idx="374">
                  <c:v>5.1666699999999999</c:v>
                </c:pt>
                <c:pt idx="375">
                  <c:v>5.1749999999999998</c:v>
                </c:pt>
                <c:pt idx="376">
                  <c:v>5.1833299999999998</c:v>
                </c:pt>
                <c:pt idx="377">
                  <c:v>5.1916700000000002</c:v>
                </c:pt>
                <c:pt idx="378">
                  <c:v>5.2</c:v>
                </c:pt>
                <c:pt idx="379">
                  <c:v>5.2083300000000001</c:v>
                </c:pt>
                <c:pt idx="380">
                  <c:v>5.2166699999999997</c:v>
                </c:pt>
                <c:pt idx="381">
                  <c:v>5.2249999999999996</c:v>
                </c:pt>
                <c:pt idx="382">
                  <c:v>5.2333299999999996</c:v>
                </c:pt>
                <c:pt idx="383">
                  <c:v>5.2416700000000001</c:v>
                </c:pt>
                <c:pt idx="384">
                  <c:v>5.25</c:v>
                </c:pt>
                <c:pt idx="385">
                  <c:v>5.2583299999999999</c:v>
                </c:pt>
                <c:pt idx="386">
                  <c:v>5.2666700000000004</c:v>
                </c:pt>
                <c:pt idx="387">
                  <c:v>5.2750000000000004</c:v>
                </c:pt>
                <c:pt idx="388">
                  <c:v>5.2833300000000003</c:v>
                </c:pt>
                <c:pt idx="389">
                  <c:v>5.2916699999999999</c:v>
                </c:pt>
                <c:pt idx="390">
                  <c:v>5.3</c:v>
                </c:pt>
                <c:pt idx="391">
                  <c:v>5.3083299999999998</c:v>
                </c:pt>
                <c:pt idx="392">
                  <c:v>5.3166700000000002</c:v>
                </c:pt>
                <c:pt idx="393">
                  <c:v>5.3250000000000002</c:v>
                </c:pt>
                <c:pt idx="394">
                  <c:v>5.3333300000000001</c:v>
                </c:pt>
                <c:pt idx="395">
                  <c:v>5.3416699999999997</c:v>
                </c:pt>
                <c:pt idx="396">
                  <c:v>5.35</c:v>
                </c:pt>
                <c:pt idx="397">
                  <c:v>5.3583299999999996</c:v>
                </c:pt>
                <c:pt idx="398">
                  <c:v>5.3666700000000001</c:v>
                </c:pt>
                <c:pt idx="399">
                  <c:v>5.375</c:v>
                </c:pt>
                <c:pt idx="400">
                  <c:v>5.3833299999999999</c:v>
                </c:pt>
                <c:pt idx="401">
                  <c:v>5.3916700000000004</c:v>
                </c:pt>
                <c:pt idx="402">
                  <c:v>5.4</c:v>
                </c:pt>
                <c:pt idx="403">
                  <c:v>5.4083300000000003</c:v>
                </c:pt>
                <c:pt idx="404">
                  <c:v>5.4166699999999999</c:v>
                </c:pt>
                <c:pt idx="405">
                  <c:v>5.4249999999999998</c:v>
                </c:pt>
                <c:pt idx="406">
                  <c:v>5.4333299999999998</c:v>
                </c:pt>
                <c:pt idx="407">
                  <c:v>5.4416700000000002</c:v>
                </c:pt>
                <c:pt idx="408">
                  <c:v>5.45</c:v>
                </c:pt>
                <c:pt idx="409">
                  <c:v>5.4583300000000001</c:v>
                </c:pt>
                <c:pt idx="410">
                  <c:v>5.4666699999999997</c:v>
                </c:pt>
                <c:pt idx="411">
                  <c:v>5.4749999999999996</c:v>
                </c:pt>
                <c:pt idx="412">
                  <c:v>5.4833299999999996</c:v>
                </c:pt>
                <c:pt idx="413">
                  <c:v>5.4916700000000001</c:v>
                </c:pt>
                <c:pt idx="414">
                  <c:v>5.5</c:v>
                </c:pt>
                <c:pt idx="415">
                  <c:v>5.5083299999999999</c:v>
                </c:pt>
                <c:pt idx="416">
                  <c:v>5.5166700000000004</c:v>
                </c:pt>
                <c:pt idx="417">
                  <c:v>5.5250000000000004</c:v>
                </c:pt>
                <c:pt idx="418">
                  <c:v>5.5333300000000003</c:v>
                </c:pt>
                <c:pt idx="419">
                  <c:v>5.5416699999999999</c:v>
                </c:pt>
                <c:pt idx="420">
                  <c:v>5.55</c:v>
                </c:pt>
                <c:pt idx="421">
                  <c:v>5.5583299999999998</c:v>
                </c:pt>
                <c:pt idx="422">
                  <c:v>5.5666700000000002</c:v>
                </c:pt>
                <c:pt idx="423">
                  <c:v>5.5750000000000002</c:v>
                </c:pt>
                <c:pt idx="424">
                  <c:v>5.5833300000000001</c:v>
                </c:pt>
                <c:pt idx="425">
                  <c:v>5.5916699999999997</c:v>
                </c:pt>
                <c:pt idx="426">
                  <c:v>5.6</c:v>
                </c:pt>
                <c:pt idx="427">
                  <c:v>5.6083299999999996</c:v>
                </c:pt>
                <c:pt idx="428">
                  <c:v>5.6166700000000001</c:v>
                </c:pt>
                <c:pt idx="429">
                  <c:v>5.625</c:v>
                </c:pt>
                <c:pt idx="430">
                  <c:v>5.6333299999999999</c:v>
                </c:pt>
                <c:pt idx="431">
                  <c:v>5.6416700000000004</c:v>
                </c:pt>
                <c:pt idx="432">
                  <c:v>5.65</c:v>
                </c:pt>
                <c:pt idx="433">
                  <c:v>5.6583300000000003</c:v>
                </c:pt>
                <c:pt idx="434">
                  <c:v>5.6666699999999999</c:v>
                </c:pt>
                <c:pt idx="435">
                  <c:v>5.6749999999999998</c:v>
                </c:pt>
                <c:pt idx="436">
                  <c:v>5.6833299999999998</c:v>
                </c:pt>
                <c:pt idx="437">
                  <c:v>5.6916700000000002</c:v>
                </c:pt>
                <c:pt idx="438">
                  <c:v>5.7</c:v>
                </c:pt>
                <c:pt idx="439">
                  <c:v>5.7083300000000001</c:v>
                </c:pt>
                <c:pt idx="440">
                  <c:v>5.7166699999999997</c:v>
                </c:pt>
                <c:pt idx="441">
                  <c:v>5.7249999999999996</c:v>
                </c:pt>
                <c:pt idx="442">
                  <c:v>5.7333299999999996</c:v>
                </c:pt>
                <c:pt idx="443">
                  <c:v>5.7416700000000001</c:v>
                </c:pt>
                <c:pt idx="444">
                  <c:v>5.75</c:v>
                </c:pt>
                <c:pt idx="445">
                  <c:v>5.7583299999999999</c:v>
                </c:pt>
                <c:pt idx="446">
                  <c:v>5.7666700000000004</c:v>
                </c:pt>
                <c:pt idx="447">
                  <c:v>5.7750000000000004</c:v>
                </c:pt>
                <c:pt idx="448">
                  <c:v>5.7833300000000003</c:v>
                </c:pt>
                <c:pt idx="449">
                  <c:v>5.7916699999999999</c:v>
                </c:pt>
                <c:pt idx="450">
                  <c:v>5.8</c:v>
                </c:pt>
                <c:pt idx="451">
                  <c:v>5.8083299999999998</c:v>
                </c:pt>
                <c:pt idx="452">
                  <c:v>5.8166700000000002</c:v>
                </c:pt>
                <c:pt idx="453">
                  <c:v>5.8250000000000002</c:v>
                </c:pt>
                <c:pt idx="454">
                  <c:v>5.8333300000000001</c:v>
                </c:pt>
                <c:pt idx="455">
                  <c:v>5.8416699999999997</c:v>
                </c:pt>
                <c:pt idx="456">
                  <c:v>5.85</c:v>
                </c:pt>
                <c:pt idx="457">
                  <c:v>5.8583299999999996</c:v>
                </c:pt>
                <c:pt idx="458">
                  <c:v>5.8666700000000001</c:v>
                </c:pt>
                <c:pt idx="459">
                  <c:v>5.875</c:v>
                </c:pt>
                <c:pt idx="460">
                  <c:v>5.8833299999999999</c:v>
                </c:pt>
                <c:pt idx="461">
                  <c:v>5.8916700000000004</c:v>
                </c:pt>
                <c:pt idx="462">
                  <c:v>5.9</c:v>
                </c:pt>
                <c:pt idx="463">
                  <c:v>5.9083300000000003</c:v>
                </c:pt>
                <c:pt idx="464">
                  <c:v>5.9166699999999999</c:v>
                </c:pt>
                <c:pt idx="465">
                  <c:v>5.9249999999999998</c:v>
                </c:pt>
                <c:pt idx="466">
                  <c:v>5.9333299999999998</c:v>
                </c:pt>
                <c:pt idx="467">
                  <c:v>5.9416700000000002</c:v>
                </c:pt>
                <c:pt idx="468">
                  <c:v>5.95</c:v>
                </c:pt>
                <c:pt idx="469">
                  <c:v>5.9583300000000001</c:v>
                </c:pt>
                <c:pt idx="470">
                  <c:v>5.9666699999999997</c:v>
                </c:pt>
                <c:pt idx="471">
                  <c:v>5.9749999999999996</c:v>
                </c:pt>
                <c:pt idx="472">
                  <c:v>5.9833299999999996</c:v>
                </c:pt>
                <c:pt idx="473">
                  <c:v>5.9916700000000001</c:v>
                </c:pt>
                <c:pt idx="474">
                  <c:v>6</c:v>
                </c:pt>
              </c:numCache>
            </c:numRef>
          </c:xVal>
          <c:yVal>
            <c:numRef>
              <c:f>'grafico zoom'!$K$2:$K$476</c:f>
              <c:numCache>
                <c:formatCode>General</c:formatCode>
                <c:ptCount val="475"/>
                <c:pt idx="0">
                  <c:v>21</c:v>
                </c:pt>
                <c:pt idx="1">
                  <c:v>21</c:v>
                </c:pt>
                <c:pt idx="2">
                  <c:v>22</c:v>
                </c:pt>
                <c:pt idx="3">
                  <c:v>22</c:v>
                </c:pt>
                <c:pt idx="4">
                  <c:v>22</c:v>
                </c:pt>
                <c:pt idx="5">
                  <c:v>22</c:v>
                </c:pt>
                <c:pt idx="6">
                  <c:v>22</c:v>
                </c:pt>
                <c:pt idx="7">
                  <c:v>22</c:v>
                </c:pt>
                <c:pt idx="8">
                  <c:v>21</c:v>
                </c:pt>
                <c:pt idx="9">
                  <c:v>20</c:v>
                </c:pt>
                <c:pt idx="10">
                  <c:v>20</c:v>
                </c:pt>
                <c:pt idx="11">
                  <c:v>21</c:v>
                </c:pt>
                <c:pt idx="12">
                  <c:v>21</c:v>
                </c:pt>
                <c:pt idx="13">
                  <c:v>22</c:v>
                </c:pt>
                <c:pt idx="14">
                  <c:v>22</c:v>
                </c:pt>
                <c:pt idx="15">
                  <c:v>23</c:v>
                </c:pt>
                <c:pt idx="16">
                  <c:v>23</c:v>
                </c:pt>
                <c:pt idx="17">
                  <c:v>23</c:v>
                </c:pt>
                <c:pt idx="18">
                  <c:v>23</c:v>
                </c:pt>
                <c:pt idx="19">
                  <c:v>23</c:v>
                </c:pt>
                <c:pt idx="20">
                  <c:v>23</c:v>
                </c:pt>
                <c:pt idx="21">
                  <c:v>23</c:v>
                </c:pt>
                <c:pt idx="22">
                  <c:v>23</c:v>
                </c:pt>
                <c:pt idx="23">
                  <c:v>23</c:v>
                </c:pt>
                <c:pt idx="24">
                  <c:v>23</c:v>
                </c:pt>
                <c:pt idx="25">
                  <c:v>23</c:v>
                </c:pt>
                <c:pt idx="26">
                  <c:v>23</c:v>
                </c:pt>
                <c:pt idx="27">
                  <c:v>23</c:v>
                </c:pt>
                <c:pt idx="28">
                  <c:v>23</c:v>
                </c:pt>
                <c:pt idx="29">
                  <c:v>24</c:v>
                </c:pt>
                <c:pt idx="30">
                  <c:v>24</c:v>
                </c:pt>
                <c:pt idx="31">
                  <c:v>25</c:v>
                </c:pt>
                <c:pt idx="32">
                  <c:v>26</c:v>
                </c:pt>
                <c:pt idx="33">
                  <c:v>27</c:v>
                </c:pt>
                <c:pt idx="34">
                  <c:v>27</c:v>
                </c:pt>
                <c:pt idx="35">
                  <c:v>28</c:v>
                </c:pt>
                <c:pt idx="36">
                  <c:v>28</c:v>
                </c:pt>
                <c:pt idx="37">
                  <c:v>28</c:v>
                </c:pt>
                <c:pt idx="38">
                  <c:v>28</c:v>
                </c:pt>
                <c:pt idx="39">
                  <c:v>28</c:v>
                </c:pt>
                <c:pt idx="40">
                  <c:v>28</c:v>
                </c:pt>
                <c:pt idx="41">
                  <c:v>28</c:v>
                </c:pt>
                <c:pt idx="42">
                  <c:v>29</c:v>
                </c:pt>
                <c:pt idx="43">
                  <c:v>29</c:v>
                </c:pt>
                <c:pt idx="44">
                  <c:v>30</c:v>
                </c:pt>
                <c:pt idx="45">
                  <c:v>30</c:v>
                </c:pt>
                <c:pt idx="46">
                  <c:v>30</c:v>
                </c:pt>
                <c:pt idx="47">
                  <c:v>30</c:v>
                </c:pt>
                <c:pt idx="48">
                  <c:v>30</c:v>
                </c:pt>
                <c:pt idx="49">
                  <c:v>30</c:v>
                </c:pt>
                <c:pt idx="50">
                  <c:v>30</c:v>
                </c:pt>
                <c:pt idx="51">
                  <c:v>31</c:v>
                </c:pt>
                <c:pt idx="52">
                  <c:v>31</c:v>
                </c:pt>
                <c:pt idx="53">
                  <c:v>31</c:v>
                </c:pt>
                <c:pt idx="54">
                  <c:v>32</c:v>
                </c:pt>
                <c:pt idx="55">
                  <c:v>33</c:v>
                </c:pt>
                <c:pt idx="56">
                  <c:v>34</c:v>
                </c:pt>
                <c:pt idx="57">
                  <c:v>35</c:v>
                </c:pt>
                <c:pt idx="58">
                  <c:v>36</c:v>
                </c:pt>
                <c:pt idx="59">
                  <c:v>36</c:v>
                </c:pt>
                <c:pt idx="60">
                  <c:v>37</c:v>
                </c:pt>
                <c:pt idx="61">
                  <c:v>37</c:v>
                </c:pt>
                <c:pt idx="62">
                  <c:v>38</c:v>
                </c:pt>
                <c:pt idx="63">
                  <c:v>38</c:v>
                </c:pt>
                <c:pt idx="64">
                  <c:v>38</c:v>
                </c:pt>
                <c:pt idx="65">
                  <c:v>37</c:v>
                </c:pt>
                <c:pt idx="66">
                  <c:v>37</c:v>
                </c:pt>
                <c:pt idx="67">
                  <c:v>38</c:v>
                </c:pt>
                <c:pt idx="68">
                  <c:v>38</c:v>
                </c:pt>
                <c:pt idx="69">
                  <c:v>39</c:v>
                </c:pt>
                <c:pt idx="70">
                  <c:v>39</c:v>
                </c:pt>
                <c:pt idx="71">
                  <c:v>40</c:v>
                </c:pt>
                <c:pt idx="72">
                  <c:v>40</c:v>
                </c:pt>
                <c:pt idx="73">
                  <c:v>41</c:v>
                </c:pt>
                <c:pt idx="74">
                  <c:v>41</c:v>
                </c:pt>
                <c:pt idx="75">
                  <c:v>42</c:v>
                </c:pt>
                <c:pt idx="76">
                  <c:v>43</c:v>
                </c:pt>
                <c:pt idx="77">
                  <c:v>43</c:v>
                </c:pt>
                <c:pt idx="78">
                  <c:v>44</c:v>
                </c:pt>
                <c:pt idx="79">
                  <c:v>44</c:v>
                </c:pt>
                <c:pt idx="80">
                  <c:v>45</c:v>
                </c:pt>
                <c:pt idx="81">
                  <c:v>47</c:v>
                </c:pt>
                <c:pt idx="82">
                  <c:v>48</c:v>
                </c:pt>
                <c:pt idx="83">
                  <c:v>48</c:v>
                </c:pt>
                <c:pt idx="84">
                  <c:v>48</c:v>
                </c:pt>
                <c:pt idx="85">
                  <c:v>49</c:v>
                </c:pt>
                <c:pt idx="86">
                  <c:v>50</c:v>
                </c:pt>
                <c:pt idx="87">
                  <c:v>51</c:v>
                </c:pt>
                <c:pt idx="88">
                  <c:v>51</c:v>
                </c:pt>
                <c:pt idx="89">
                  <c:v>52</c:v>
                </c:pt>
                <c:pt idx="90">
                  <c:v>52</c:v>
                </c:pt>
                <c:pt idx="91">
                  <c:v>52</c:v>
                </c:pt>
                <c:pt idx="92">
                  <c:v>52</c:v>
                </c:pt>
                <c:pt idx="93">
                  <c:v>53</c:v>
                </c:pt>
                <c:pt idx="94">
                  <c:v>53</c:v>
                </c:pt>
                <c:pt idx="95">
                  <c:v>53</c:v>
                </c:pt>
                <c:pt idx="96">
                  <c:v>54</c:v>
                </c:pt>
                <c:pt idx="97">
                  <c:v>55</c:v>
                </c:pt>
                <c:pt idx="98">
                  <c:v>56</c:v>
                </c:pt>
                <c:pt idx="99">
                  <c:v>56</c:v>
                </c:pt>
                <c:pt idx="100">
                  <c:v>58</c:v>
                </c:pt>
                <c:pt idx="101">
                  <c:v>59</c:v>
                </c:pt>
                <c:pt idx="102">
                  <c:v>61</c:v>
                </c:pt>
                <c:pt idx="103">
                  <c:v>62</c:v>
                </c:pt>
                <c:pt idx="104">
                  <c:v>64</c:v>
                </c:pt>
                <c:pt idx="105">
                  <c:v>66</c:v>
                </c:pt>
                <c:pt idx="106">
                  <c:v>69</c:v>
                </c:pt>
                <c:pt idx="107">
                  <c:v>73</c:v>
                </c:pt>
                <c:pt idx="108">
                  <c:v>76</c:v>
                </c:pt>
                <c:pt idx="109">
                  <c:v>80</c:v>
                </c:pt>
                <c:pt idx="110">
                  <c:v>85</c:v>
                </c:pt>
                <c:pt idx="111">
                  <c:v>90</c:v>
                </c:pt>
                <c:pt idx="112">
                  <c:v>97</c:v>
                </c:pt>
                <c:pt idx="113">
                  <c:v>104</c:v>
                </c:pt>
                <c:pt idx="114">
                  <c:v>114</c:v>
                </c:pt>
                <c:pt idx="115">
                  <c:v>126</c:v>
                </c:pt>
                <c:pt idx="116">
                  <c:v>138</c:v>
                </c:pt>
                <c:pt idx="117">
                  <c:v>151</c:v>
                </c:pt>
                <c:pt idx="118">
                  <c:v>163</c:v>
                </c:pt>
                <c:pt idx="119">
                  <c:v>175</c:v>
                </c:pt>
                <c:pt idx="120">
                  <c:v>188</c:v>
                </c:pt>
                <c:pt idx="121">
                  <c:v>201</c:v>
                </c:pt>
                <c:pt idx="122">
                  <c:v>213</c:v>
                </c:pt>
                <c:pt idx="123">
                  <c:v>226</c:v>
                </c:pt>
                <c:pt idx="124">
                  <c:v>239</c:v>
                </c:pt>
                <c:pt idx="125">
                  <c:v>251</c:v>
                </c:pt>
                <c:pt idx="126">
                  <c:v>264</c:v>
                </c:pt>
                <c:pt idx="127">
                  <c:v>278</c:v>
                </c:pt>
                <c:pt idx="128">
                  <c:v>291</c:v>
                </c:pt>
                <c:pt idx="129">
                  <c:v>305</c:v>
                </c:pt>
                <c:pt idx="130">
                  <c:v>321</c:v>
                </c:pt>
                <c:pt idx="131">
                  <c:v>338</c:v>
                </c:pt>
                <c:pt idx="132">
                  <c:v>356</c:v>
                </c:pt>
                <c:pt idx="133">
                  <c:v>372</c:v>
                </c:pt>
                <c:pt idx="134">
                  <c:v>389</c:v>
                </c:pt>
                <c:pt idx="135">
                  <c:v>405</c:v>
                </c:pt>
                <c:pt idx="136">
                  <c:v>417</c:v>
                </c:pt>
                <c:pt idx="137">
                  <c:v>427</c:v>
                </c:pt>
                <c:pt idx="138">
                  <c:v>441</c:v>
                </c:pt>
                <c:pt idx="139">
                  <c:v>461</c:v>
                </c:pt>
                <c:pt idx="140">
                  <c:v>488</c:v>
                </c:pt>
                <c:pt idx="141">
                  <c:v>520</c:v>
                </c:pt>
                <c:pt idx="142">
                  <c:v>561</c:v>
                </c:pt>
                <c:pt idx="143">
                  <c:v>617</c:v>
                </c:pt>
                <c:pt idx="144">
                  <c:v>699</c:v>
                </c:pt>
                <c:pt idx="145">
                  <c:v>821</c:v>
                </c:pt>
                <c:pt idx="146">
                  <c:v>999</c:v>
                </c:pt>
                <c:pt idx="147">
                  <c:v>1250</c:v>
                </c:pt>
                <c:pt idx="148">
                  <c:v>1584</c:v>
                </c:pt>
                <c:pt idx="149">
                  <c:v>2012</c:v>
                </c:pt>
                <c:pt idx="150">
                  <c:v>2538</c:v>
                </c:pt>
                <c:pt idx="151">
                  <c:v>3156</c:v>
                </c:pt>
                <c:pt idx="152">
                  <c:v>3855</c:v>
                </c:pt>
                <c:pt idx="153">
                  <c:v>4619</c:v>
                </c:pt>
                <c:pt idx="154">
                  <c:v>5425</c:v>
                </c:pt>
                <c:pt idx="155">
                  <c:v>6249</c:v>
                </c:pt>
                <c:pt idx="156">
                  <c:v>7065</c:v>
                </c:pt>
                <c:pt idx="157">
                  <c:v>7848</c:v>
                </c:pt>
                <c:pt idx="158">
                  <c:v>8576</c:v>
                </c:pt>
                <c:pt idx="159">
                  <c:v>9232</c:v>
                </c:pt>
                <c:pt idx="160">
                  <c:v>9800</c:v>
                </c:pt>
                <c:pt idx="161">
                  <c:v>10272</c:v>
                </c:pt>
                <c:pt idx="162">
                  <c:v>10643</c:v>
                </c:pt>
                <c:pt idx="163">
                  <c:v>10915</c:v>
                </c:pt>
                <c:pt idx="164">
                  <c:v>11086</c:v>
                </c:pt>
                <c:pt idx="165">
                  <c:v>11160</c:v>
                </c:pt>
                <c:pt idx="166">
                  <c:v>11145</c:v>
                </c:pt>
                <c:pt idx="167">
                  <c:v>11049</c:v>
                </c:pt>
                <c:pt idx="168">
                  <c:v>10877</c:v>
                </c:pt>
                <c:pt idx="169">
                  <c:v>10642</c:v>
                </c:pt>
                <c:pt idx="170">
                  <c:v>10353</c:v>
                </c:pt>
                <c:pt idx="171">
                  <c:v>10020</c:v>
                </c:pt>
                <c:pt idx="172">
                  <c:v>9652</c:v>
                </c:pt>
                <c:pt idx="173">
                  <c:v>9257</c:v>
                </c:pt>
                <c:pt idx="174">
                  <c:v>8845</c:v>
                </c:pt>
                <c:pt idx="175">
                  <c:v>8423</c:v>
                </c:pt>
                <c:pt idx="176">
                  <c:v>7996</c:v>
                </c:pt>
                <c:pt idx="177">
                  <c:v>7571</c:v>
                </c:pt>
                <c:pt idx="178">
                  <c:v>7153</c:v>
                </c:pt>
                <c:pt idx="179">
                  <c:v>6744</c:v>
                </c:pt>
                <c:pt idx="180">
                  <c:v>6350</c:v>
                </c:pt>
                <c:pt idx="181">
                  <c:v>5973</c:v>
                </c:pt>
                <c:pt idx="182">
                  <c:v>5616</c:v>
                </c:pt>
                <c:pt idx="183">
                  <c:v>5279</c:v>
                </c:pt>
                <c:pt idx="184">
                  <c:v>4963</c:v>
                </c:pt>
                <c:pt idx="185">
                  <c:v>4669</c:v>
                </c:pt>
                <c:pt idx="186">
                  <c:v>4398</c:v>
                </c:pt>
                <c:pt idx="187">
                  <c:v>4149</c:v>
                </c:pt>
                <c:pt idx="188">
                  <c:v>3920</c:v>
                </c:pt>
                <c:pt idx="189">
                  <c:v>3709</c:v>
                </c:pt>
                <c:pt idx="190">
                  <c:v>3515</c:v>
                </c:pt>
                <c:pt idx="191">
                  <c:v>3338</c:v>
                </c:pt>
                <c:pt idx="192">
                  <c:v>3175</c:v>
                </c:pt>
                <c:pt idx="193">
                  <c:v>3024</c:v>
                </c:pt>
                <c:pt idx="194">
                  <c:v>2887</c:v>
                </c:pt>
                <c:pt idx="195">
                  <c:v>2763</c:v>
                </c:pt>
                <c:pt idx="196">
                  <c:v>2651</c:v>
                </c:pt>
                <c:pt idx="197">
                  <c:v>2548</c:v>
                </c:pt>
                <c:pt idx="198">
                  <c:v>2452</c:v>
                </c:pt>
                <c:pt idx="199">
                  <c:v>2363</c:v>
                </c:pt>
                <c:pt idx="200">
                  <c:v>2279</c:v>
                </c:pt>
                <c:pt idx="201">
                  <c:v>2201</c:v>
                </c:pt>
                <c:pt idx="202">
                  <c:v>2128</c:v>
                </c:pt>
                <c:pt idx="203">
                  <c:v>2060</c:v>
                </c:pt>
                <c:pt idx="204">
                  <c:v>1998</c:v>
                </c:pt>
                <c:pt idx="205">
                  <c:v>1942</c:v>
                </c:pt>
                <c:pt idx="206">
                  <c:v>1891</c:v>
                </c:pt>
                <c:pt idx="207">
                  <c:v>1843</c:v>
                </c:pt>
                <c:pt idx="208">
                  <c:v>1795</c:v>
                </c:pt>
                <c:pt idx="209">
                  <c:v>1748</c:v>
                </c:pt>
                <c:pt idx="210">
                  <c:v>1701</c:v>
                </c:pt>
                <c:pt idx="211">
                  <c:v>1656</c:v>
                </c:pt>
                <c:pt idx="212">
                  <c:v>1609</c:v>
                </c:pt>
                <c:pt idx="213">
                  <c:v>1562</c:v>
                </c:pt>
                <c:pt idx="214">
                  <c:v>1518</c:v>
                </c:pt>
                <c:pt idx="215">
                  <c:v>1475</c:v>
                </c:pt>
                <c:pt idx="216">
                  <c:v>1434</c:v>
                </c:pt>
                <c:pt idx="217">
                  <c:v>1395</c:v>
                </c:pt>
                <c:pt idx="218">
                  <c:v>1358</c:v>
                </c:pt>
                <c:pt idx="219">
                  <c:v>1323</c:v>
                </c:pt>
                <c:pt idx="220">
                  <c:v>1289</c:v>
                </c:pt>
                <c:pt idx="221">
                  <c:v>1257</c:v>
                </c:pt>
                <c:pt idx="222">
                  <c:v>1226</c:v>
                </c:pt>
                <c:pt idx="223">
                  <c:v>1196</c:v>
                </c:pt>
                <c:pt idx="224">
                  <c:v>1168</c:v>
                </c:pt>
                <c:pt idx="225">
                  <c:v>1143</c:v>
                </c:pt>
                <c:pt idx="226">
                  <c:v>1117</c:v>
                </c:pt>
                <c:pt idx="227">
                  <c:v>1093</c:v>
                </c:pt>
                <c:pt idx="228">
                  <c:v>1070</c:v>
                </c:pt>
                <c:pt idx="229">
                  <c:v>1049</c:v>
                </c:pt>
                <c:pt idx="230">
                  <c:v>1029</c:v>
                </c:pt>
                <c:pt idx="231">
                  <c:v>1010</c:v>
                </c:pt>
                <c:pt idx="232">
                  <c:v>992</c:v>
                </c:pt>
                <c:pt idx="233">
                  <c:v>974</c:v>
                </c:pt>
                <c:pt idx="234">
                  <c:v>956</c:v>
                </c:pt>
                <c:pt idx="235">
                  <c:v>940</c:v>
                </c:pt>
                <c:pt idx="236">
                  <c:v>924</c:v>
                </c:pt>
                <c:pt idx="237">
                  <c:v>910</c:v>
                </c:pt>
                <c:pt idx="238">
                  <c:v>896</c:v>
                </c:pt>
                <c:pt idx="239">
                  <c:v>883</c:v>
                </c:pt>
                <c:pt idx="240">
                  <c:v>872</c:v>
                </c:pt>
                <c:pt idx="241">
                  <c:v>860</c:v>
                </c:pt>
                <c:pt idx="242">
                  <c:v>848</c:v>
                </c:pt>
                <c:pt idx="243">
                  <c:v>836</c:v>
                </c:pt>
                <c:pt idx="244">
                  <c:v>823</c:v>
                </c:pt>
                <c:pt idx="245">
                  <c:v>810</c:v>
                </c:pt>
                <c:pt idx="246">
                  <c:v>797</c:v>
                </c:pt>
                <c:pt idx="247">
                  <c:v>785</c:v>
                </c:pt>
                <c:pt idx="248">
                  <c:v>773</c:v>
                </c:pt>
                <c:pt idx="249">
                  <c:v>760</c:v>
                </c:pt>
                <c:pt idx="250">
                  <c:v>747</c:v>
                </c:pt>
                <c:pt idx="251">
                  <c:v>735</c:v>
                </c:pt>
                <c:pt idx="252">
                  <c:v>722</c:v>
                </c:pt>
                <c:pt idx="253">
                  <c:v>708</c:v>
                </c:pt>
                <c:pt idx="254">
                  <c:v>694</c:v>
                </c:pt>
                <c:pt idx="255">
                  <c:v>681</c:v>
                </c:pt>
                <c:pt idx="256">
                  <c:v>668</c:v>
                </c:pt>
                <c:pt idx="257">
                  <c:v>656</c:v>
                </c:pt>
                <c:pt idx="258">
                  <c:v>645</c:v>
                </c:pt>
                <c:pt idx="259">
                  <c:v>633</c:v>
                </c:pt>
                <c:pt idx="260">
                  <c:v>620</c:v>
                </c:pt>
                <c:pt idx="261">
                  <c:v>608</c:v>
                </c:pt>
                <c:pt idx="262">
                  <c:v>598</c:v>
                </c:pt>
                <c:pt idx="263">
                  <c:v>588</c:v>
                </c:pt>
                <c:pt idx="264">
                  <c:v>580</c:v>
                </c:pt>
                <c:pt idx="265">
                  <c:v>573</c:v>
                </c:pt>
                <c:pt idx="266">
                  <c:v>569</c:v>
                </c:pt>
                <c:pt idx="267">
                  <c:v>567</c:v>
                </c:pt>
                <c:pt idx="268">
                  <c:v>565</c:v>
                </c:pt>
                <c:pt idx="269">
                  <c:v>566</c:v>
                </c:pt>
                <c:pt idx="270">
                  <c:v>570</c:v>
                </c:pt>
                <c:pt idx="271">
                  <c:v>576</c:v>
                </c:pt>
                <c:pt idx="272">
                  <c:v>585</c:v>
                </c:pt>
                <c:pt idx="273">
                  <c:v>597</c:v>
                </c:pt>
                <c:pt idx="274">
                  <c:v>613</c:v>
                </c:pt>
                <c:pt idx="275">
                  <c:v>633</c:v>
                </c:pt>
                <c:pt idx="276">
                  <c:v>659</c:v>
                </c:pt>
                <c:pt idx="277">
                  <c:v>690</c:v>
                </c:pt>
                <c:pt idx="278">
                  <c:v>725</c:v>
                </c:pt>
                <c:pt idx="279">
                  <c:v>766</c:v>
                </c:pt>
                <c:pt idx="280">
                  <c:v>812</c:v>
                </c:pt>
                <c:pt idx="281">
                  <c:v>864</c:v>
                </c:pt>
                <c:pt idx="282">
                  <c:v>920</c:v>
                </c:pt>
                <c:pt idx="283">
                  <c:v>982</c:v>
                </c:pt>
                <c:pt idx="284">
                  <c:v>1050</c:v>
                </c:pt>
                <c:pt idx="285">
                  <c:v>1124</c:v>
                </c:pt>
                <c:pt idx="286">
                  <c:v>1203</c:v>
                </c:pt>
                <c:pt idx="287">
                  <c:v>1288</c:v>
                </c:pt>
                <c:pt idx="288">
                  <c:v>1377</c:v>
                </c:pt>
                <c:pt idx="289">
                  <c:v>1472</c:v>
                </c:pt>
                <c:pt idx="290">
                  <c:v>1571</c:v>
                </c:pt>
                <c:pt idx="291">
                  <c:v>1672</c:v>
                </c:pt>
                <c:pt idx="292">
                  <c:v>1776</c:v>
                </c:pt>
                <c:pt idx="293">
                  <c:v>1881</c:v>
                </c:pt>
                <c:pt idx="294">
                  <c:v>1987</c:v>
                </c:pt>
                <c:pt idx="295">
                  <c:v>2092</c:v>
                </c:pt>
                <c:pt idx="296">
                  <c:v>2197</c:v>
                </c:pt>
                <c:pt idx="297">
                  <c:v>2299</c:v>
                </c:pt>
                <c:pt idx="298">
                  <c:v>2397</c:v>
                </c:pt>
                <c:pt idx="299">
                  <c:v>2491</c:v>
                </c:pt>
                <c:pt idx="300">
                  <c:v>2578</c:v>
                </c:pt>
                <c:pt idx="301">
                  <c:v>2659</c:v>
                </c:pt>
                <c:pt idx="302">
                  <c:v>2733</c:v>
                </c:pt>
                <c:pt idx="303">
                  <c:v>2798</c:v>
                </c:pt>
                <c:pt idx="304">
                  <c:v>2855</c:v>
                </c:pt>
                <c:pt idx="305">
                  <c:v>2903</c:v>
                </c:pt>
                <c:pt idx="306">
                  <c:v>2941</c:v>
                </c:pt>
                <c:pt idx="307">
                  <c:v>2969</c:v>
                </c:pt>
                <c:pt idx="308">
                  <c:v>2986</c:v>
                </c:pt>
                <c:pt idx="309">
                  <c:v>2992</c:v>
                </c:pt>
                <c:pt idx="310">
                  <c:v>2987</c:v>
                </c:pt>
                <c:pt idx="311">
                  <c:v>2973</c:v>
                </c:pt>
                <c:pt idx="312">
                  <c:v>2947</c:v>
                </c:pt>
                <c:pt idx="313">
                  <c:v>2913</c:v>
                </c:pt>
                <c:pt idx="314">
                  <c:v>2870</c:v>
                </c:pt>
                <c:pt idx="315">
                  <c:v>2818</c:v>
                </c:pt>
                <c:pt idx="316">
                  <c:v>2758</c:v>
                </c:pt>
                <c:pt idx="317">
                  <c:v>2691</c:v>
                </c:pt>
                <c:pt idx="318">
                  <c:v>2618</c:v>
                </c:pt>
                <c:pt idx="319">
                  <c:v>2540</c:v>
                </c:pt>
                <c:pt idx="320">
                  <c:v>2455</c:v>
                </c:pt>
                <c:pt idx="321">
                  <c:v>2366</c:v>
                </c:pt>
                <c:pt idx="322">
                  <c:v>2274</c:v>
                </c:pt>
                <c:pt idx="323">
                  <c:v>2181</c:v>
                </c:pt>
                <c:pt idx="324">
                  <c:v>2087</c:v>
                </c:pt>
                <c:pt idx="325">
                  <c:v>1991</c:v>
                </c:pt>
                <c:pt idx="326">
                  <c:v>1896</c:v>
                </c:pt>
                <c:pt idx="327">
                  <c:v>1802</c:v>
                </c:pt>
                <c:pt idx="328">
                  <c:v>1709</c:v>
                </c:pt>
                <c:pt idx="329">
                  <c:v>1617</c:v>
                </c:pt>
                <c:pt idx="330">
                  <c:v>1528</c:v>
                </c:pt>
                <c:pt idx="331">
                  <c:v>1441</c:v>
                </c:pt>
                <c:pt idx="332">
                  <c:v>1358</c:v>
                </c:pt>
                <c:pt idx="333">
                  <c:v>1279</c:v>
                </c:pt>
                <c:pt idx="334">
                  <c:v>1205</c:v>
                </c:pt>
                <c:pt idx="335">
                  <c:v>1134</c:v>
                </c:pt>
                <c:pt idx="336">
                  <c:v>1068</c:v>
                </c:pt>
                <c:pt idx="337">
                  <c:v>1005</c:v>
                </c:pt>
                <c:pt idx="338">
                  <c:v>946</c:v>
                </c:pt>
                <c:pt idx="339">
                  <c:v>892</c:v>
                </c:pt>
                <c:pt idx="340">
                  <c:v>842</c:v>
                </c:pt>
                <c:pt idx="341">
                  <c:v>795</c:v>
                </c:pt>
                <c:pt idx="342">
                  <c:v>753</c:v>
                </c:pt>
                <c:pt idx="343">
                  <c:v>713</c:v>
                </c:pt>
                <c:pt idx="344">
                  <c:v>678</c:v>
                </c:pt>
                <c:pt idx="345">
                  <c:v>645</c:v>
                </c:pt>
                <c:pt idx="346">
                  <c:v>615</c:v>
                </c:pt>
                <c:pt idx="347">
                  <c:v>587</c:v>
                </c:pt>
                <c:pt idx="348">
                  <c:v>563</c:v>
                </c:pt>
                <c:pt idx="349">
                  <c:v>541</c:v>
                </c:pt>
                <c:pt idx="350">
                  <c:v>522</c:v>
                </c:pt>
                <c:pt idx="351">
                  <c:v>505</c:v>
                </c:pt>
                <c:pt idx="352">
                  <c:v>490</c:v>
                </c:pt>
                <c:pt idx="353">
                  <c:v>477</c:v>
                </c:pt>
                <c:pt idx="354">
                  <c:v>466</c:v>
                </c:pt>
                <c:pt idx="355">
                  <c:v>456</c:v>
                </c:pt>
                <c:pt idx="356">
                  <c:v>447</c:v>
                </c:pt>
                <c:pt idx="357">
                  <c:v>440</c:v>
                </c:pt>
                <c:pt idx="358">
                  <c:v>434</c:v>
                </c:pt>
                <c:pt idx="359">
                  <c:v>429</c:v>
                </c:pt>
                <c:pt idx="360">
                  <c:v>425</c:v>
                </c:pt>
                <c:pt idx="361">
                  <c:v>423</c:v>
                </c:pt>
                <c:pt idx="362">
                  <c:v>421</c:v>
                </c:pt>
                <c:pt idx="363">
                  <c:v>419</c:v>
                </c:pt>
                <c:pt idx="364">
                  <c:v>418</c:v>
                </c:pt>
                <c:pt idx="365">
                  <c:v>417</c:v>
                </c:pt>
                <c:pt idx="366">
                  <c:v>416</c:v>
                </c:pt>
                <c:pt idx="367">
                  <c:v>415</c:v>
                </c:pt>
                <c:pt idx="368">
                  <c:v>415</c:v>
                </c:pt>
                <c:pt idx="369">
                  <c:v>415</c:v>
                </c:pt>
                <c:pt idx="370">
                  <c:v>416</c:v>
                </c:pt>
                <c:pt idx="371">
                  <c:v>418</c:v>
                </c:pt>
                <c:pt idx="372">
                  <c:v>420</c:v>
                </c:pt>
                <c:pt idx="373">
                  <c:v>421</c:v>
                </c:pt>
                <c:pt idx="374">
                  <c:v>422</c:v>
                </c:pt>
                <c:pt idx="375">
                  <c:v>424</c:v>
                </c:pt>
                <c:pt idx="376">
                  <c:v>426</c:v>
                </c:pt>
                <c:pt idx="377">
                  <c:v>427</c:v>
                </c:pt>
                <c:pt idx="378">
                  <c:v>429</c:v>
                </c:pt>
                <c:pt idx="379">
                  <c:v>432</c:v>
                </c:pt>
                <c:pt idx="380">
                  <c:v>434</c:v>
                </c:pt>
                <c:pt idx="381">
                  <c:v>437</c:v>
                </c:pt>
                <c:pt idx="382">
                  <c:v>440</c:v>
                </c:pt>
                <c:pt idx="383">
                  <c:v>443</c:v>
                </c:pt>
                <c:pt idx="384">
                  <c:v>445</c:v>
                </c:pt>
                <c:pt idx="385">
                  <c:v>445</c:v>
                </c:pt>
                <c:pt idx="386">
                  <c:v>446</c:v>
                </c:pt>
                <c:pt idx="387">
                  <c:v>447</c:v>
                </c:pt>
                <c:pt idx="388">
                  <c:v>449</c:v>
                </c:pt>
                <c:pt idx="389">
                  <c:v>450</c:v>
                </c:pt>
                <c:pt idx="390">
                  <c:v>451</c:v>
                </c:pt>
                <c:pt idx="391">
                  <c:v>453</c:v>
                </c:pt>
                <c:pt idx="392">
                  <c:v>454</c:v>
                </c:pt>
                <c:pt idx="393">
                  <c:v>455</c:v>
                </c:pt>
                <c:pt idx="394">
                  <c:v>456</c:v>
                </c:pt>
                <c:pt idx="395">
                  <c:v>456</c:v>
                </c:pt>
                <c:pt idx="396">
                  <c:v>457</c:v>
                </c:pt>
                <c:pt idx="397">
                  <c:v>458</c:v>
                </c:pt>
                <c:pt idx="398">
                  <c:v>459</c:v>
                </c:pt>
                <c:pt idx="399">
                  <c:v>459</c:v>
                </c:pt>
                <c:pt idx="400">
                  <c:v>460</c:v>
                </c:pt>
                <c:pt idx="401">
                  <c:v>460</c:v>
                </c:pt>
                <c:pt idx="402">
                  <c:v>461</c:v>
                </c:pt>
                <c:pt idx="403">
                  <c:v>462</c:v>
                </c:pt>
                <c:pt idx="404">
                  <c:v>462</c:v>
                </c:pt>
                <c:pt idx="405">
                  <c:v>463</c:v>
                </c:pt>
                <c:pt idx="406">
                  <c:v>463</c:v>
                </c:pt>
                <c:pt idx="407">
                  <c:v>464</c:v>
                </c:pt>
                <c:pt idx="408">
                  <c:v>465</c:v>
                </c:pt>
                <c:pt idx="409">
                  <c:v>466</c:v>
                </c:pt>
                <c:pt idx="410">
                  <c:v>466</c:v>
                </c:pt>
                <c:pt idx="411">
                  <c:v>466</c:v>
                </c:pt>
                <c:pt idx="412">
                  <c:v>465</c:v>
                </c:pt>
                <c:pt idx="413">
                  <c:v>464</c:v>
                </c:pt>
                <c:pt idx="414">
                  <c:v>461</c:v>
                </c:pt>
                <c:pt idx="415">
                  <c:v>459</c:v>
                </c:pt>
                <c:pt idx="416">
                  <c:v>457</c:v>
                </c:pt>
                <c:pt idx="417">
                  <c:v>453</c:v>
                </c:pt>
                <c:pt idx="418">
                  <c:v>449</c:v>
                </c:pt>
                <c:pt idx="419">
                  <c:v>445</c:v>
                </c:pt>
                <c:pt idx="420">
                  <c:v>442</c:v>
                </c:pt>
                <c:pt idx="421">
                  <c:v>438</c:v>
                </c:pt>
                <c:pt idx="422">
                  <c:v>433</c:v>
                </c:pt>
                <c:pt idx="423">
                  <c:v>428</c:v>
                </c:pt>
                <c:pt idx="424">
                  <c:v>423</c:v>
                </c:pt>
                <c:pt idx="425">
                  <c:v>417</c:v>
                </c:pt>
                <c:pt idx="426">
                  <c:v>411</c:v>
                </c:pt>
                <c:pt idx="427">
                  <c:v>406</c:v>
                </c:pt>
                <c:pt idx="428">
                  <c:v>400</c:v>
                </c:pt>
                <c:pt idx="429">
                  <c:v>393</c:v>
                </c:pt>
                <c:pt idx="430">
                  <c:v>388</c:v>
                </c:pt>
                <c:pt idx="431">
                  <c:v>382</c:v>
                </c:pt>
                <c:pt idx="432">
                  <c:v>375</c:v>
                </c:pt>
                <c:pt idx="433">
                  <c:v>370</c:v>
                </c:pt>
                <c:pt idx="434">
                  <c:v>364</c:v>
                </c:pt>
                <c:pt idx="435">
                  <c:v>358</c:v>
                </c:pt>
                <c:pt idx="436">
                  <c:v>353</c:v>
                </c:pt>
                <c:pt idx="437">
                  <c:v>348</c:v>
                </c:pt>
                <c:pt idx="438">
                  <c:v>344</c:v>
                </c:pt>
                <c:pt idx="439">
                  <c:v>339</c:v>
                </c:pt>
                <c:pt idx="440">
                  <c:v>335</c:v>
                </c:pt>
                <c:pt idx="441">
                  <c:v>331</c:v>
                </c:pt>
                <c:pt idx="442">
                  <c:v>327</c:v>
                </c:pt>
                <c:pt idx="443">
                  <c:v>323</c:v>
                </c:pt>
                <c:pt idx="444">
                  <c:v>319</c:v>
                </c:pt>
                <c:pt idx="445">
                  <c:v>315</c:v>
                </c:pt>
                <c:pt idx="446">
                  <c:v>311</c:v>
                </c:pt>
                <c:pt idx="447">
                  <c:v>307</c:v>
                </c:pt>
                <c:pt idx="448">
                  <c:v>303</c:v>
                </c:pt>
                <c:pt idx="449">
                  <c:v>300</c:v>
                </c:pt>
                <c:pt idx="450">
                  <c:v>296</c:v>
                </c:pt>
                <c:pt idx="451">
                  <c:v>293</c:v>
                </c:pt>
                <c:pt idx="452">
                  <c:v>290</c:v>
                </c:pt>
                <c:pt idx="453">
                  <c:v>287</c:v>
                </c:pt>
                <c:pt idx="454">
                  <c:v>284</c:v>
                </c:pt>
                <c:pt idx="455">
                  <c:v>281</c:v>
                </c:pt>
                <c:pt idx="456">
                  <c:v>279</c:v>
                </c:pt>
                <c:pt idx="457">
                  <c:v>276</c:v>
                </c:pt>
                <c:pt idx="458">
                  <c:v>274</c:v>
                </c:pt>
                <c:pt idx="459">
                  <c:v>270</c:v>
                </c:pt>
                <c:pt idx="460">
                  <c:v>267</c:v>
                </c:pt>
                <c:pt idx="461">
                  <c:v>263</c:v>
                </c:pt>
                <c:pt idx="462">
                  <c:v>260</c:v>
                </c:pt>
                <c:pt idx="463">
                  <c:v>256</c:v>
                </c:pt>
                <c:pt idx="464">
                  <c:v>254</c:v>
                </c:pt>
                <c:pt idx="465">
                  <c:v>251</c:v>
                </c:pt>
                <c:pt idx="466">
                  <c:v>248</c:v>
                </c:pt>
                <c:pt idx="467">
                  <c:v>244</c:v>
                </c:pt>
                <c:pt idx="468">
                  <c:v>241</c:v>
                </c:pt>
                <c:pt idx="469">
                  <c:v>237</c:v>
                </c:pt>
                <c:pt idx="470">
                  <c:v>235</c:v>
                </c:pt>
                <c:pt idx="471">
                  <c:v>233</c:v>
                </c:pt>
                <c:pt idx="472">
                  <c:v>231</c:v>
                </c:pt>
                <c:pt idx="473">
                  <c:v>229</c:v>
                </c:pt>
                <c:pt idx="474">
                  <c:v>227</c:v>
                </c:pt>
              </c:numCache>
            </c:numRef>
          </c:yVal>
          <c:smooth val="0"/>
          <c:extLst>
            <c:ext xmlns:c16="http://schemas.microsoft.com/office/drawing/2014/chart" uri="{C3380CC4-5D6E-409C-BE32-E72D297353CC}">
              <c16:uniqueId val="{00000004-990F-B54C-BE89-5B7EA298F6F4}"/>
            </c:ext>
          </c:extLst>
        </c:ser>
        <c:dLbls>
          <c:showLegendKey val="0"/>
          <c:showVal val="0"/>
          <c:showCatName val="0"/>
          <c:showSerName val="0"/>
          <c:showPercent val="0"/>
          <c:showBubbleSize val="0"/>
        </c:dLbls>
        <c:axId val="720313040"/>
        <c:axId val="720313680"/>
        <c:extLst>
          <c:ext xmlns:c15="http://schemas.microsoft.com/office/drawing/2012/chart" uri="{02D57815-91ED-43cb-92C2-25804820EDAC}">
            <c15:filteredScatterSeries>
              <c15:ser>
                <c:idx val="5"/>
                <c:order val="1"/>
                <c:tx>
                  <c:v>30min</c:v>
                </c:tx>
                <c:spPr>
                  <a:ln w="19050" cap="rnd">
                    <a:solidFill>
                      <a:schemeClr val="accent6"/>
                    </a:solidFill>
                    <a:round/>
                  </a:ln>
                  <a:effectLst/>
                </c:spPr>
                <c:marker>
                  <c:symbol val="none"/>
                </c:marker>
                <c:xVal>
                  <c:numRef>
                    <c:extLst>
                      <c:ext uri="{02D57815-91ED-43cb-92C2-25804820EDAC}">
                        <c15:formulaRef>
                          <c15:sqref>'grafico zoom'!$P$2:$P$476</c15:sqref>
                        </c15:formulaRef>
                      </c:ext>
                    </c:extLst>
                    <c:numCache>
                      <c:formatCode>General</c:formatCode>
                      <c:ptCount val="475"/>
                      <c:pt idx="0">
                        <c:v>2.0499999999999998</c:v>
                      </c:pt>
                      <c:pt idx="1">
                        <c:v>2.0583300000000002</c:v>
                      </c:pt>
                      <c:pt idx="2">
                        <c:v>2.0666699999999998</c:v>
                      </c:pt>
                      <c:pt idx="3">
                        <c:v>2.0750000000000002</c:v>
                      </c:pt>
                      <c:pt idx="4">
                        <c:v>2.0833300000000001</c:v>
                      </c:pt>
                      <c:pt idx="5">
                        <c:v>2.0916700000000001</c:v>
                      </c:pt>
                      <c:pt idx="6">
                        <c:v>2.1</c:v>
                      </c:pt>
                      <c:pt idx="7">
                        <c:v>2.10833</c:v>
                      </c:pt>
                      <c:pt idx="8">
                        <c:v>2.1166700000000001</c:v>
                      </c:pt>
                      <c:pt idx="9">
                        <c:v>2.125</c:v>
                      </c:pt>
                      <c:pt idx="10">
                        <c:v>2.1333299999999999</c:v>
                      </c:pt>
                      <c:pt idx="11">
                        <c:v>2.14167</c:v>
                      </c:pt>
                      <c:pt idx="12">
                        <c:v>2.15</c:v>
                      </c:pt>
                      <c:pt idx="13">
                        <c:v>2.1583299999999999</c:v>
                      </c:pt>
                      <c:pt idx="14">
                        <c:v>2.1666699999999999</c:v>
                      </c:pt>
                      <c:pt idx="15">
                        <c:v>2.1749999999999998</c:v>
                      </c:pt>
                      <c:pt idx="16">
                        <c:v>2.1833300000000002</c:v>
                      </c:pt>
                      <c:pt idx="17">
                        <c:v>2.1916699999999998</c:v>
                      </c:pt>
                      <c:pt idx="18">
                        <c:v>2.2000000000000002</c:v>
                      </c:pt>
                      <c:pt idx="19">
                        <c:v>2.2083300000000001</c:v>
                      </c:pt>
                      <c:pt idx="20">
                        <c:v>2.2166700000000001</c:v>
                      </c:pt>
                      <c:pt idx="21">
                        <c:v>2.2250000000000001</c:v>
                      </c:pt>
                      <c:pt idx="22">
                        <c:v>2.23333</c:v>
                      </c:pt>
                      <c:pt idx="23">
                        <c:v>2.2416700000000001</c:v>
                      </c:pt>
                      <c:pt idx="24">
                        <c:v>2.25</c:v>
                      </c:pt>
                      <c:pt idx="25">
                        <c:v>2.2583299999999999</c:v>
                      </c:pt>
                      <c:pt idx="26">
                        <c:v>2.26667</c:v>
                      </c:pt>
                      <c:pt idx="27">
                        <c:v>2.2749999999999999</c:v>
                      </c:pt>
                      <c:pt idx="28">
                        <c:v>2.2833299999999999</c:v>
                      </c:pt>
                      <c:pt idx="29">
                        <c:v>2.2916699999999999</c:v>
                      </c:pt>
                      <c:pt idx="30">
                        <c:v>2.2999999999999998</c:v>
                      </c:pt>
                      <c:pt idx="31">
                        <c:v>2.3083300000000002</c:v>
                      </c:pt>
                      <c:pt idx="32">
                        <c:v>2.3166699999999998</c:v>
                      </c:pt>
                      <c:pt idx="33">
                        <c:v>2.3250000000000002</c:v>
                      </c:pt>
                      <c:pt idx="34">
                        <c:v>2.3333300000000001</c:v>
                      </c:pt>
                      <c:pt idx="35">
                        <c:v>2.3416700000000001</c:v>
                      </c:pt>
                      <c:pt idx="36">
                        <c:v>2.35</c:v>
                      </c:pt>
                      <c:pt idx="37">
                        <c:v>2.35833</c:v>
                      </c:pt>
                      <c:pt idx="38">
                        <c:v>2.3666700000000001</c:v>
                      </c:pt>
                      <c:pt idx="39">
                        <c:v>2.375</c:v>
                      </c:pt>
                      <c:pt idx="40">
                        <c:v>2.3833299999999999</c:v>
                      </c:pt>
                      <c:pt idx="41">
                        <c:v>2.39167</c:v>
                      </c:pt>
                      <c:pt idx="42">
                        <c:v>2.4</c:v>
                      </c:pt>
                      <c:pt idx="43">
                        <c:v>2.4083299999999999</c:v>
                      </c:pt>
                      <c:pt idx="44">
                        <c:v>2.4166699999999999</c:v>
                      </c:pt>
                      <c:pt idx="45">
                        <c:v>2.4249999999999998</c:v>
                      </c:pt>
                      <c:pt idx="46">
                        <c:v>2.4333300000000002</c:v>
                      </c:pt>
                      <c:pt idx="47">
                        <c:v>2.4416699999999998</c:v>
                      </c:pt>
                      <c:pt idx="48">
                        <c:v>2.4500000000000002</c:v>
                      </c:pt>
                      <c:pt idx="49">
                        <c:v>2.4583300000000001</c:v>
                      </c:pt>
                      <c:pt idx="50">
                        <c:v>2.4666700000000001</c:v>
                      </c:pt>
                      <c:pt idx="51">
                        <c:v>2.4750000000000001</c:v>
                      </c:pt>
                      <c:pt idx="52">
                        <c:v>2.48333</c:v>
                      </c:pt>
                      <c:pt idx="53">
                        <c:v>2.4916700000000001</c:v>
                      </c:pt>
                      <c:pt idx="54">
                        <c:v>2.5</c:v>
                      </c:pt>
                      <c:pt idx="55">
                        <c:v>2.5083299999999999</c:v>
                      </c:pt>
                      <c:pt idx="56">
                        <c:v>2.51667</c:v>
                      </c:pt>
                      <c:pt idx="57">
                        <c:v>2.5249999999999999</c:v>
                      </c:pt>
                      <c:pt idx="58">
                        <c:v>2.5333299999999999</c:v>
                      </c:pt>
                      <c:pt idx="59">
                        <c:v>2.5416699999999999</c:v>
                      </c:pt>
                      <c:pt idx="60">
                        <c:v>2.5499999999999998</c:v>
                      </c:pt>
                      <c:pt idx="61">
                        <c:v>2.5583300000000002</c:v>
                      </c:pt>
                      <c:pt idx="62">
                        <c:v>2.5666699999999998</c:v>
                      </c:pt>
                      <c:pt idx="63">
                        <c:v>2.5750000000000002</c:v>
                      </c:pt>
                      <c:pt idx="64">
                        <c:v>2.5833300000000001</c:v>
                      </c:pt>
                      <c:pt idx="65">
                        <c:v>2.5916700000000001</c:v>
                      </c:pt>
                      <c:pt idx="66">
                        <c:v>2.6</c:v>
                      </c:pt>
                      <c:pt idx="67">
                        <c:v>2.60833</c:v>
                      </c:pt>
                      <c:pt idx="68">
                        <c:v>2.6166700000000001</c:v>
                      </c:pt>
                      <c:pt idx="69">
                        <c:v>2.625</c:v>
                      </c:pt>
                      <c:pt idx="70">
                        <c:v>2.6333299999999999</c:v>
                      </c:pt>
                      <c:pt idx="71">
                        <c:v>2.64167</c:v>
                      </c:pt>
                      <c:pt idx="72">
                        <c:v>2.65</c:v>
                      </c:pt>
                      <c:pt idx="73">
                        <c:v>2.6583299999999999</c:v>
                      </c:pt>
                      <c:pt idx="74">
                        <c:v>2.6666699999999999</c:v>
                      </c:pt>
                      <c:pt idx="75">
                        <c:v>2.6749999999999998</c:v>
                      </c:pt>
                      <c:pt idx="76">
                        <c:v>2.6833300000000002</c:v>
                      </c:pt>
                      <c:pt idx="77">
                        <c:v>2.6916699999999998</c:v>
                      </c:pt>
                      <c:pt idx="78">
                        <c:v>2.7</c:v>
                      </c:pt>
                      <c:pt idx="79">
                        <c:v>2.7083300000000001</c:v>
                      </c:pt>
                      <c:pt idx="80">
                        <c:v>2.7166700000000001</c:v>
                      </c:pt>
                      <c:pt idx="81">
                        <c:v>2.7250000000000001</c:v>
                      </c:pt>
                      <c:pt idx="82">
                        <c:v>2.73333</c:v>
                      </c:pt>
                      <c:pt idx="83">
                        <c:v>2.7416700000000001</c:v>
                      </c:pt>
                      <c:pt idx="84">
                        <c:v>2.75</c:v>
                      </c:pt>
                      <c:pt idx="85">
                        <c:v>2.7583299999999999</c:v>
                      </c:pt>
                      <c:pt idx="86">
                        <c:v>2.76667</c:v>
                      </c:pt>
                      <c:pt idx="87">
                        <c:v>2.7749999999999999</c:v>
                      </c:pt>
                      <c:pt idx="88">
                        <c:v>2.7833299999999999</c:v>
                      </c:pt>
                      <c:pt idx="89">
                        <c:v>2.7916699999999999</c:v>
                      </c:pt>
                      <c:pt idx="90">
                        <c:v>2.8</c:v>
                      </c:pt>
                      <c:pt idx="91">
                        <c:v>2.8083300000000002</c:v>
                      </c:pt>
                      <c:pt idx="92">
                        <c:v>2.8166699999999998</c:v>
                      </c:pt>
                      <c:pt idx="93">
                        <c:v>2.8250000000000002</c:v>
                      </c:pt>
                      <c:pt idx="94">
                        <c:v>2.8333300000000001</c:v>
                      </c:pt>
                      <c:pt idx="95">
                        <c:v>2.8416700000000001</c:v>
                      </c:pt>
                      <c:pt idx="96">
                        <c:v>2.85</c:v>
                      </c:pt>
                      <c:pt idx="97">
                        <c:v>2.85833</c:v>
                      </c:pt>
                      <c:pt idx="98">
                        <c:v>2.8666700000000001</c:v>
                      </c:pt>
                      <c:pt idx="99">
                        <c:v>2.875</c:v>
                      </c:pt>
                      <c:pt idx="100">
                        <c:v>2.8833299999999999</c:v>
                      </c:pt>
                      <c:pt idx="101">
                        <c:v>2.89167</c:v>
                      </c:pt>
                      <c:pt idx="102">
                        <c:v>2.9</c:v>
                      </c:pt>
                      <c:pt idx="103">
                        <c:v>2.9083299999999999</c:v>
                      </c:pt>
                      <c:pt idx="104">
                        <c:v>2.9166699999999999</c:v>
                      </c:pt>
                      <c:pt idx="105">
                        <c:v>2.9249999999999998</c:v>
                      </c:pt>
                      <c:pt idx="106">
                        <c:v>2.9333300000000002</c:v>
                      </c:pt>
                      <c:pt idx="107">
                        <c:v>2.9416699999999998</c:v>
                      </c:pt>
                      <c:pt idx="108">
                        <c:v>2.95</c:v>
                      </c:pt>
                      <c:pt idx="109">
                        <c:v>2.9583300000000001</c:v>
                      </c:pt>
                      <c:pt idx="110">
                        <c:v>2.9666700000000001</c:v>
                      </c:pt>
                      <c:pt idx="111">
                        <c:v>2.9750000000000001</c:v>
                      </c:pt>
                      <c:pt idx="112">
                        <c:v>2.98333</c:v>
                      </c:pt>
                      <c:pt idx="113">
                        <c:v>2.9916700000000001</c:v>
                      </c:pt>
                      <c:pt idx="114">
                        <c:v>3</c:v>
                      </c:pt>
                      <c:pt idx="115">
                        <c:v>3.0083299999999999</c:v>
                      </c:pt>
                      <c:pt idx="116">
                        <c:v>3.01667</c:v>
                      </c:pt>
                      <c:pt idx="117">
                        <c:v>3.0249999999999999</c:v>
                      </c:pt>
                      <c:pt idx="118">
                        <c:v>3.0333299999999999</c:v>
                      </c:pt>
                      <c:pt idx="119">
                        <c:v>3.0416699999999999</c:v>
                      </c:pt>
                      <c:pt idx="120">
                        <c:v>3.05</c:v>
                      </c:pt>
                      <c:pt idx="121">
                        <c:v>3.0583300000000002</c:v>
                      </c:pt>
                      <c:pt idx="122">
                        <c:v>3.0666699999999998</c:v>
                      </c:pt>
                      <c:pt idx="123">
                        <c:v>3.0750000000000002</c:v>
                      </c:pt>
                      <c:pt idx="124">
                        <c:v>3.0833300000000001</c:v>
                      </c:pt>
                      <c:pt idx="125">
                        <c:v>3.0916700000000001</c:v>
                      </c:pt>
                      <c:pt idx="126">
                        <c:v>3.1</c:v>
                      </c:pt>
                      <c:pt idx="127">
                        <c:v>3.10833</c:v>
                      </c:pt>
                      <c:pt idx="128">
                        <c:v>3.1166700000000001</c:v>
                      </c:pt>
                      <c:pt idx="129">
                        <c:v>3.125</c:v>
                      </c:pt>
                      <c:pt idx="130">
                        <c:v>3.1333299999999999</c:v>
                      </c:pt>
                      <c:pt idx="131">
                        <c:v>3.14167</c:v>
                      </c:pt>
                      <c:pt idx="132">
                        <c:v>3.15</c:v>
                      </c:pt>
                      <c:pt idx="133">
                        <c:v>3.1583299999999999</c:v>
                      </c:pt>
                      <c:pt idx="134">
                        <c:v>3.1666699999999999</c:v>
                      </c:pt>
                      <c:pt idx="135">
                        <c:v>3.1749999999999998</c:v>
                      </c:pt>
                      <c:pt idx="136">
                        <c:v>3.1833300000000002</c:v>
                      </c:pt>
                      <c:pt idx="137">
                        <c:v>3.1916699999999998</c:v>
                      </c:pt>
                      <c:pt idx="138">
                        <c:v>3.2</c:v>
                      </c:pt>
                      <c:pt idx="139">
                        <c:v>3.2083300000000001</c:v>
                      </c:pt>
                      <c:pt idx="140">
                        <c:v>3.2166700000000001</c:v>
                      </c:pt>
                      <c:pt idx="141">
                        <c:v>3.2250000000000001</c:v>
                      </c:pt>
                      <c:pt idx="142">
                        <c:v>3.23333</c:v>
                      </c:pt>
                      <c:pt idx="143">
                        <c:v>3.2416700000000001</c:v>
                      </c:pt>
                      <c:pt idx="144">
                        <c:v>3.25</c:v>
                      </c:pt>
                      <c:pt idx="145">
                        <c:v>3.2583299999999999</c:v>
                      </c:pt>
                      <c:pt idx="146">
                        <c:v>3.26667</c:v>
                      </c:pt>
                      <c:pt idx="147">
                        <c:v>3.2749999999999999</c:v>
                      </c:pt>
                      <c:pt idx="148">
                        <c:v>3.2833299999999999</c:v>
                      </c:pt>
                      <c:pt idx="149">
                        <c:v>3.2916699999999999</c:v>
                      </c:pt>
                      <c:pt idx="150">
                        <c:v>3.3</c:v>
                      </c:pt>
                      <c:pt idx="151">
                        <c:v>3.3083300000000002</c:v>
                      </c:pt>
                      <c:pt idx="152">
                        <c:v>3.3166699999999998</c:v>
                      </c:pt>
                      <c:pt idx="153">
                        <c:v>3.3250000000000002</c:v>
                      </c:pt>
                      <c:pt idx="154">
                        <c:v>3.3333300000000001</c:v>
                      </c:pt>
                      <c:pt idx="155">
                        <c:v>3.3416700000000001</c:v>
                      </c:pt>
                      <c:pt idx="156">
                        <c:v>3.35</c:v>
                      </c:pt>
                      <c:pt idx="157">
                        <c:v>3.35833</c:v>
                      </c:pt>
                      <c:pt idx="158">
                        <c:v>3.3666700000000001</c:v>
                      </c:pt>
                      <c:pt idx="159">
                        <c:v>3.375</c:v>
                      </c:pt>
                      <c:pt idx="160">
                        <c:v>3.3833299999999999</c:v>
                      </c:pt>
                      <c:pt idx="161">
                        <c:v>3.39167</c:v>
                      </c:pt>
                      <c:pt idx="162">
                        <c:v>3.4</c:v>
                      </c:pt>
                      <c:pt idx="163">
                        <c:v>3.4083299999999999</c:v>
                      </c:pt>
                      <c:pt idx="164">
                        <c:v>3.4166699999999999</c:v>
                      </c:pt>
                      <c:pt idx="165">
                        <c:v>3.4249999999999998</c:v>
                      </c:pt>
                      <c:pt idx="166">
                        <c:v>3.4333300000000002</c:v>
                      </c:pt>
                      <c:pt idx="167">
                        <c:v>3.4416699999999998</c:v>
                      </c:pt>
                      <c:pt idx="168">
                        <c:v>3.45</c:v>
                      </c:pt>
                      <c:pt idx="169">
                        <c:v>3.4583300000000001</c:v>
                      </c:pt>
                      <c:pt idx="170">
                        <c:v>3.4666700000000001</c:v>
                      </c:pt>
                      <c:pt idx="171">
                        <c:v>3.4750000000000001</c:v>
                      </c:pt>
                      <c:pt idx="172">
                        <c:v>3.48333</c:v>
                      </c:pt>
                      <c:pt idx="173">
                        <c:v>3.4916700000000001</c:v>
                      </c:pt>
                      <c:pt idx="174">
                        <c:v>3.5</c:v>
                      </c:pt>
                      <c:pt idx="175">
                        <c:v>3.5083299999999999</c:v>
                      </c:pt>
                      <c:pt idx="176">
                        <c:v>3.51667</c:v>
                      </c:pt>
                      <c:pt idx="177">
                        <c:v>3.5249999999999999</c:v>
                      </c:pt>
                      <c:pt idx="178">
                        <c:v>3.5333299999999999</c:v>
                      </c:pt>
                      <c:pt idx="179">
                        <c:v>3.5416699999999999</c:v>
                      </c:pt>
                      <c:pt idx="180">
                        <c:v>3.55</c:v>
                      </c:pt>
                      <c:pt idx="181">
                        <c:v>3.5583300000000002</c:v>
                      </c:pt>
                      <c:pt idx="182">
                        <c:v>3.5666699999999998</c:v>
                      </c:pt>
                      <c:pt idx="183">
                        <c:v>3.5750000000000002</c:v>
                      </c:pt>
                      <c:pt idx="184">
                        <c:v>3.5833300000000001</c:v>
                      </c:pt>
                      <c:pt idx="185">
                        <c:v>3.5916700000000001</c:v>
                      </c:pt>
                      <c:pt idx="186">
                        <c:v>3.6</c:v>
                      </c:pt>
                      <c:pt idx="187">
                        <c:v>3.60833</c:v>
                      </c:pt>
                      <c:pt idx="188">
                        <c:v>3.6166700000000001</c:v>
                      </c:pt>
                      <c:pt idx="189">
                        <c:v>3.625</c:v>
                      </c:pt>
                      <c:pt idx="190">
                        <c:v>3.6333299999999999</c:v>
                      </c:pt>
                      <c:pt idx="191">
                        <c:v>3.64167</c:v>
                      </c:pt>
                      <c:pt idx="192">
                        <c:v>3.65</c:v>
                      </c:pt>
                      <c:pt idx="193">
                        <c:v>3.6583299999999999</c:v>
                      </c:pt>
                      <c:pt idx="194">
                        <c:v>3.6666699999999999</c:v>
                      </c:pt>
                      <c:pt idx="195">
                        <c:v>3.6749999999999998</c:v>
                      </c:pt>
                      <c:pt idx="196">
                        <c:v>3.6833300000000002</c:v>
                      </c:pt>
                      <c:pt idx="197">
                        <c:v>3.6916699999999998</c:v>
                      </c:pt>
                      <c:pt idx="198">
                        <c:v>3.7</c:v>
                      </c:pt>
                      <c:pt idx="199">
                        <c:v>3.7083300000000001</c:v>
                      </c:pt>
                      <c:pt idx="200">
                        <c:v>3.7166700000000001</c:v>
                      </c:pt>
                      <c:pt idx="201">
                        <c:v>3.7250000000000001</c:v>
                      </c:pt>
                      <c:pt idx="202">
                        <c:v>3.73333</c:v>
                      </c:pt>
                      <c:pt idx="203">
                        <c:v>3.7416700000000001</c:v>
                      </c:pt>
                      <c:pt idx="204">
                        <c:v>3.75</c:v>
                      </c:pt>
                      <c:pt idx="205">
                        <c:v>3.7583299999999999</c:v>
                      </c:pt>
                      <c:pt idx="206">
                        <c:v>3.76667</c:v>
                      </c:pt>
                      <c:pt idx="207">
                        <c:v>3.7749999999999999</c:v>
                      </c:pt>
                      <c:pt idx="208">
                        <c:v>3.7833299999999999</c:v>
                      </c:pt>
                      <c:pt idx="209">
                        <c:v>3.7916699999999999</c:v>
                      </c:pt>
                      <c:pt idx="210">
                        <c:v>3.8</c:v>
                      </c:pt>
                      <c:pt idx="211">
                        <c:v>3.8083300000000002</c:v>
                      </c:pt>
                      <c:pt idx="212">
                        <c:v>3.8166699999999998</c:v>
                      </c:pt>
                      <c:pt idx="213">
                        <c:v>3.8250000000000002</c:v>
                      </c:pt>
                      <c:pt idx="214">
                        <c:v>3.8333300000000001</c:v>
                      </c:pt>
                      <c:pt idx="215">
                        <c:v>3.8416700000000001</c:v>
                      </c:pt>
                      <c:pt idx="216">
                        <c:v>3.85</c:v>
                      </c:pt>
                      <c:pt idx="217">
                        <c:v>3.85833</c:v>
                      </c:pt>
                      <c:pt idx="218">
                        <c:v>3.8666700000000001</c:v>
                      </c:pt>
                      <c:pt idx="219">
                        <c:v>3.875</c:v>
                      </c:pt>
                      <c:pt idx="220">
                        <c:v>3.8833299999999999</c:v>
                      </c:pt>
                      <c:pt idx="221">
                        <c:v>3.89167</c:v>
                      </c:pt>
                      <c:pt idx="222">
                        <c:v>3.9</c:v>
                      </c:pt>
                      <c:pt idx="223">
                        <c:v>3.9083299999999999</c:v>
                      </c:pt>
                      <c:pt idx="224">
                        <c:v>3.9166699999999999</c:v>
                      </c:pt>
                      <c:pt idx="225">
                        <c:v>3.9249999999999998</c:v>
                      </c:pt>
                      <c:pt idx="226">
                        <c:v>3.9333300000000002</c:v>
                      </c:pt>
                      <c:pt idx="227">
                        <c:v>3.9416699999999998</c:v>
                      </c:pt>
                      <c:pt idx="228">
                        <c:v>3.95</c:v>
                      </c:pt>
                      <c:pt idx="229">
                        <c:v>3.9583300000000001</c:v>
                      </c:pt>
                      <c:pt idx="230">
                        <c:v>3.9666700000000001</c:v>
                      </c:pt>
                      <c:pt idx="231">
                        <c:v>3.9750000000000001</c:v>
                      </c:pt>
                      <c:pt idx="232">
                        <c:v>3.98333</c:v>
                      </c:pt>
                      <c:pt idx="233">
                        <c:v>3.9916700000000001</c:v>
                      </c:pt>
                      <c:pt idx="234">
                        <c:v>4</c:v>
                      </c:pt>
                      <c:pt idx="235">
                        <c:v>4.0083299999999999</c:v>
                      </c:pt>
                      <c:pt idx="236">
                        <c:v>4.0166700000000004</c:v>
                      </c:pt>
                      <c:pt idx="237">
                        <c:v>4.0250000000000004</c:v>
                      </c:pt>
                      <c:pt idx="238">
                        <c:v>4.0333300000000003</c:v>
                      </c:pt>
                      <c:pt idx="239">
                        <c:v>4.0416699999999999</c:v>
                      </c:pt>
                      <c:pt idx="240">
                        <c:v>4.05</c:v>
                      </c:pt>
                      <c:pt idx="241">
                        <c:v>4.0583299999999998</c:v>
                      </c:pt>
                      <c:pt idx="242">
                        <c:v>4.0666700000000002</c:v>
                      </c:pt>
                      <c:pt idx="243">
                        <c:v>4.0750000000000002</c:v>
                      </c:pt>
                      <c:pt idx="244">
                        <c:v>4.0833300000000001</c:v>
                      </c:pt>
                      <c:pt idx="245">
                        <c:v>4.0916699999999997</c:v>
                      </c:pt>
                      <c:pt idx="246">
                        <c:v>4.0999999999999996</c:v>
                      </c:pt>
                      <c:pt idx="247">
                        <c:v>4.1083299999999996</c:v>
                      </c:pt>
                      <c:pt idx="248">
                        <c:v>4.1166700000000001</c:v>
                      </c:pt>
                      <c:pt idx="249">
                        <c:v>4.125</c:v>
                      </c:pt>
                      <c:pt idx="250">
                        <c:v>4.1333299999999999</c:v>
                      </c:pt>
                      <c:pt idx="251">
                        <c:v>4.1416700000000004</c:v>
                      </c:pt>
                      <c:pt idx="252">
                        <c:v>4.1500000000000004</c:v>
                      </c:pt>
                      <c:pt idx="253">
                        <c:v>4.1583300000000003</c:v>
                      </c:pt>
                      <c:pt idx="254">
                        <c:v>4.1666699999999999</c:v>
                      </c:pt>
                      <c:pt idx="255">
                        <c:v>4.1749999999999998</c:v>
                      </c:pt>
                      <c:pt idx="256">
                        <c:v>4.1833299999999998</c:v>
                      </c:pt>
                      <c:pt idx="257">
                        <c:v>4.1916700000000002</c:v>
                      </c:pt>
                      <c:pt idx="258">
                        <c:v>4.2</c:v>
                      </c:pt>
                      <c:pt idx="259">
                        <c:v>4.2083300000000001</c:v>
                      </c:pt>
                      <c:pt idx="260">
                        <c:v>4.2166699999999997</c:v>
                      </c:pt>
                      <c:pt idx="261">
                        <c:v>4.2249999999999996</c:v>
                      </c:pt>
                      <c:pt idx="262">
                        <c:v>4.2333299999999996</c:v>
                      </c:pt>
                      <c:pt idx="263">
                        <c:v>4.2416700000000001</c:v>
                      </c:pt>
                      <c:pt idx="264">
                        <c:v>4.25</c:v>
                      </c:pt>
                      <c:pt idx="265">
                        <c:v>4.2583299999999999</c:v>
                      </c:pt>
                      <c:pt idx="266">
                        <c:v>4.2666700000000004</c:v>
                      </c:pt>
                      <c:pt idx="267">
                        <c:v>4.2750000000000004</c:v>
                      </c:pt>
                      <c:pt idx="268">
                        <c:v>4.2833300000000003</c:v>
                      </c:pt>
                      <c:pt idx="269">
                        <c:v>4.2916699999999999</c:v>
                      </c:pt>
                      <c:pt idx="270">
                        <c:v>4.3</c:v>
                      </c:pt>
                      <c:pt idx="271">
                        <c:v>4.3083299999999998</c:v>
                      </c:pt>
                      <c:pt idx="272">
                        <c:v>4.3166700000000002</c:v>
                      </c:pt>
                      <c:pt idx="273">
                        <c:v>4.3250000000000002</c:v>
                      </c:pt>
                      <c:pt idx="274">
                        <c:v>4.3333300000000001</c:v>
                      </c:pt>
                      <c:pt idx="275">
                        <c:v>4.3416699999999997</c:v>
                      </c:pt>
                      <c:pt idx="276">
                        <c:v>4.3499999999999996</c:v>
                      </c:pt>
                      <c:pt idx="277">
                        <c:v>4.3583299999999996</c:v>
                      </c:pt>
                      <c:pt idx="278">
                        <c:v>4.3666700000000001</c:v>
                      </c:pt>
                      <c:pt idx="279">
                        <c:v>4.375</c:v>
                      </c:pt>
                      <c:pt idx="280">
                        <c:v>4.3833299999999999</c:v>
                      </c:pt>
                      <c:pt idx="281">
                        <c:v>4.3916700000000004</c:v>
                      </c:pt>
                      <c:pt idx="282">
                        <c:v>4.4000000000000004</c:v>
                      </c:pt>
                      <c:pt idx="283">
                        <c:v>4.4083300000000003</c:v>
                      </c:pt>
                      <c:pt idx="284">
                        <c:v>4.4166699999999999</c:v>
                      </c:pt>
                      <c:pt idx="285">
                        <c:v>4.4249999999999998</c:v>
                      </c:pt>
                      <c:pt idx="286">
                        <c:v>4.4333299999999998</c:v>
                      </c:pt>
                      <c:pt idx="287">
                        <c:v>4.4416700000000002</c:v>
                      </c:pt>
                      <c:pt idx="288">
                        <c:v>4.45</c:v>
                      </c:pt>
                      <c:pt idx="289">
                        <c:v>4.4583300000000001</c:v>
                      </c:pt>
                      <c:pt idx="290">
                        <c:v>4.4666699999999997</c:v>
                      </c:pt>
                      <c:pt idx="291">
                        <c:v>4.4749999999999996</c:v>
                      </c:pt>
                      <c:pt idx="292">
                        <c:v>4.4833299999999996</c:v>
                      </c:pt>
                      <c:pt idx="293">
                        <c:v>4.4916700000000001</c:v>
                      </c:pt>
                      <c:pt idx="294">
                        <c:v>4.5</c:v>
                      </c:pt>
                      <c:pt idx="295">
                        <c:v>4.5083299999999999</c:v>
                      </c:pt>
                      <c:pt idx="296">
                        <c:v>4.5166700000000004</c:v>
                      </c:pt>
                      <c:pt idx="297">
                        <c:v>4.5250000000000004</c:v>
                      </c:pt>
                      <c:pt idx="298">
                        <c:v>4.5333300000000003</c:v>
                      </c:pt>
                      <c:pt idx="299">
                        <c:v>4.5416699999999999</c:v>
                      </c:pt>
                      <c:pt idx="300">
                        <c:v>4.55</c:v>
                      </c:pt>
                      <c:pt idx="301">
                        <c:v>4.5583299999999998</c:v>
                      </c:pt>
                      <c:pt idx="302">
                        <c:v>4.5666700000000002</c:v>
                      </c:pt>
                      <c:pt idx="303">
                        <c:v>4.5750000000000002</c:v>
                      </c:pt>
                      <c:pt idx="304">
                        <c:v>4.5833300000000001</c:v>
                      </c:pt>
                      <c:pt idx="305">
                        <c:v>4.5916699999999997</c:v>
                      </c:pt>
                      <c:pt idx="306">
                        <c:v>4.5999999999999996</c:v>
                      </c:pt>
                      <c:pt idx="307">
                        <c:v>4.6083299999999996</c:v>
                      </c:pt>
                      <c:pt idx="308">
                        <c:v>4.6166700000000001</c:v>
                      </c:pt>
                      <c:pt idx="309">
                        <c:v>4.625</c:v>
                      </c:pt>
                      <c:pt idx="310">
                        <c:v>4.6333299999999999</c:v>
                      </c:pt>
                      <c:pt idx="311">
                        <c:v>4.6416700000000004</c:v>
                      </c:pt>
                      <c:pt idx="312">
                        <c:v>4.6500000000000004</c:v>
                      </c:pt>
                      <c:pt idx="313">
                        <c:v>4.6583300000000003</c:v>
                      </c:pt>
                      <c:pt idx="314">
                        <c:v>4.6666699999999999</c:v>
                      </c:pt>
                      <c:pt idx="315">
                        <c:v>4.6749999999999998</c:v>
                      </c:pt>
                      <c:pt idx="316">
                        <c:v>4.6833299999999998</c:v>
                      </c:pt>
                      <c:pt idx="317">
                        <c:v>4.6916700000000002</c:v>
                      </c:pt>
                      <c:pt idx="318">
                        <c:v>4.7</c:v>
                      </c:pt>
                      <c:pt idx="319">
                        <c:v>4.7083300000000001</c:v>
                      </c:pt>
                      <c:pt idx="320">
                        <c:v>4.7166699999999997</c:v>
                      </c:pt>
                      <c:pt idx="321">
                        <c:v>4.7249999999999996</c:v>
                      </c:pt>
                      <c:pt idx="322">
                        <c:v>4.7333299999999996</c:v>
                      </c:pt>
                      <c:pt idx="323">
                        <c:v>4.7416700000000001</c:v>
                      </c:pt>
                      <c:pt idx="324">
                        <c:v>4.75</c:v>
                      </c:pt>
                      <c:pt idx="325">
                        <c:v>4.7583299999999999</c:v>
                      </c:pt>
                      <c:pt idx="326">
                        <c:v>4.7666700000000004</c:v>
                      </c:pt>
                      <c:pt idx="327">
                        <c:v>4.7750000000000004</c:v>
                      </c:pt>
                      <c:pt idx="328">
                        <c:v>4.7833300000000003</c:v>
                      </c:pt>
                      <c:pt idx="329">
                        <c:v>4.7916699999999999</c:v>
                      </c:pt>
                      <c:pt idx="330">
                        <c:v>4.8</c:v>
                      </c:pt>
                      <c:pt idx="331">
                        <c:v>4.8083299999999998</c:v>
                      </c:pt>
                      <c:pt idx="332">
                        <c:v>4.8166700000000002</c:v>
                      </c:pt>
                      <c:pt idx="333">
                        <c:v>4.8250000000000002</c:v>
                      </c:pt>
                      <c:pt idx="334">
                        <c:v>4.8333300000000001</c:v>
                      </c:pt>
                      <c:pt idx="335">
                        <c:v>4.8416699999999997</c:v>
                      </c:pt>
                      <c:pt idx="336">
                        <c:v>4.8499999999999996</c:v>
                      </c:pt>
                      <c:pt idx="337">
                        <c:v>4.8583299999999996</c:v>
                      </c:pt>
                      <c:pt idx="338">
                        <c:v>4.8666700000000001</c:v>
                      </c:pt>
                      <c:pt idx="339">
                        <c:v>4.875</c:v>
                      </c:pt>
                      <c:pt idx="340">
                        <c:v>4.8833299999999999</c:v>
                      </c:pt>
                      <c:pt idx="341">
                        <c:v>4.8916700000000004</c:v>
                      </c:pt>
                      <c:pt idx="342">
                        <c:v>4.9000000000000004</c:v>
                      </c:pt>
                      <c:pt idx="343">
                        <c:v>4.9083300000000003</c:v>
                      </c:pt>
                      <c:pt idx="344">
                        <c:v>4.9166699999999999</c:v>
                      </c:pt>
                      <c:pt idx="345">
                        <c:v>4.9249999999999998</c:v>
                      </c:pt>
                      <c:pt idx="346">
                        <c:v>4.9333299999999998</c:v>
                      </c:pt>
                      <c:pt idx="347">
                        <c:v>4.9416700000000002</c:v>
                      </c:pt>
                      <c:pt idx="348">
                        <c:v>4.95</c:v>
                      </c:pt>
                      <c:pt idx="349">
                        <c:v>4.9583300000000001</c:v>
                      </c:pt>
                      <c:pt idx="350">
                        <c:v>4.9666699999999997</c:v>
                      </c:pt>
                      <c:pt idx="351">
                        <c:v>4.9749999999999996</c:v>
                      </c:pt>
                      <c:pt idx="352">
                        <c:v>4.9833299999999996</c:v>
                      </c:pt>
                      <c:pt idx="353">
                        <c:v>4.9916700000000001</c:v>
                      </c:pt>
                      <c:pt idx="354">
                        <c:v>5</c:v>
                      </c:pt>
                      <c:pt idx="355">
                        <c:v>5.0083299999999999</c:v>
                      </c:pt>
                      <c:pt idx="356">
                        <c:v>5.0166700000000004</c:v>
                      </c:pt>
                      <c:pt idx="357">
                        <c:v>5.0250000000000004</c:v>
                      </c:pt>
                      <c:pt idx="358">
                        <c:v>5.0333300000000003</c:v>
                      </c:pt>
                      <c:pt idx="359">
                        <c:v>5.0416699999999999</c:v>
                      </c:pt>
                      <c:pt idx="360">
                        <c:v>5.05</c:v>
                      </c:pt>
                      <c:pt idx="361">
                        <c:v>5.0583299999999998</c:v>
                      </c:pt>
                      <c:pt idx="362">
                        <c:v>5.0666700000000002</c:v>
                      </c:pt>
                      <c:pt idx="363">
                        <c:v>5.0750000000000002</c:v>
                      </c:pt>
                      <c:pt idx="364">
                        <c:v>5.0833300000000001</c:v>
                      </c:pt>
                      <c:pt idx="365">
                        <c:v>5.0916699999999997</c:v>
                      </c:pt>
                      <c:pt idx="366">
                        <c:v>5.0999999999999996</c:v>
                      </c:pt>
                      <c:pt idx="367">
                        <c:v>5.1083299999999996</c:v>
                      </c:pt>
                      <c:pt idx="368">
                        <c:v>5.1166700000000001</c:v>
                      </c:pt>
                      <c:pt idx="369">
                        <c:v>5.125</c:v>
                      </c:pt>
                      <c:pt idx="370">
                        <c:v>5.1333299999999999</c:v>
                      </c:pt>
                      <c:pt idx="371">
                        <c:v>5.1416700000000004</c:v>
                      </c:pt>
                      <c:pt idx="372">
                        <c:v>5.15</c:v>
                      </c:pt>
                      <c:pt idx="373">
                        <c:v>5.1583300000000003</c:v>
                      </c:pt>
                      <c:pt idx="374">
                        <c:v>5.1666699999999999</c:v>
                      </c:pt>
                      <c:pt idx="375">
                        <c:v>5.1749999999999998</c:v>
                      </c:pt>
                      <c:pt idx="376">
                        <c:v>5.1833299999999998</c:v>
                      </c:pt>
                      <c:pt idx="377">
                        <c:v>5.1916700000000002</c:v>
                      </c:pt>
                      <c:pt idx="378">
                        <c:v>5.2</c:v>
                      </c:pt>
                      <c:pt idx="379">
                        <c:v>5.2083300000000001</c:v>
                      </c:pt>
                      <c:pt idx="380">
                        <c:v>5.2166699999999997</c:v>
                      </c:pt>
                      <c:pt idx="381">
                        <c:v>5.2249999999999996</c:v>
                      </c:pt>
                      <c:pt idx="382">
                        <c:v>5.2333299999999996</c:v>
                      </c:pt>
                      <c:pt idx="383">
                        <c:v>5.2416700000000001</c:v>
                      </c:pt>
                      <c:pt idx="384">
                        <c:v>5.25</c:v>
                      </c:pt>
                      <c:pt idx="385">
                        <c:v>5.2583299999999999</c:v>
                      </c:pt>
                      <c:pt idx="386">
                        <c:v>5.2666700000000004</c:v>
                      </c:pt>
                      <c:pt idx="387">
                        <c:v>5.2750000000000004</c:v>
                      </c:pt>
                      <c:pt idx="388">
                        <c:v>5.2833300000000003</c:v>
                      </c:pt>
                      <c:pt idx="389">
                        <c:v>5.2916699999999999</c:v>
                      </c:pt>
                      <c:pt idx="390">
                        <c:v>5.3</c:v>
                      </c:pt>
                      <c:pt idx="391">
                        <c:v>5.3083299999999998</c:v>
                      </c:pt>
                      <c:pt idx="392">
                        <c:v>5.3166700000000002</c:v>
                      </c:pt>
                      <c:pt idx="393">
                        <c:v>5.3250000000000002</c:v>
                      </c:pt>
                      <c:pt idx="394">
                        <c:v>5.3333300000000001</c:v>
                      </c:pt>
                      <c:pt idx="395">
                        <c:v>5.3416699999999997</c:v>
                      </c:pt>
                      <c:pt idx="396">
                        <c:v>5.35</c:v>
                      </c:pt>
                      <c:pt idx="397">
                        <c:v>5.3583299999999996</c:v>
                      </c:pt>
                      <c:pt idx="398">
                        <c:v>5.3666700000000001</c:v>
                      </c:pt>
                      <c:pt idx="399">
                        <c:v>5.375</c:v>
                      </c:pt>
                      <c:pt idx="400">
                        <c:v>5.3833299999999999</c:v>
                      </c:pt>
                      <c:pt idx="401">
                        <c:v>5.3916700000000004</c:v>
                      </c:pt>
                      <c:pt idx="402">
                        <c:v>5.4</c:v>
                      </c:pt>
                      <c:pt idx="403">
                        <c:v>5.4083300000000003</c:v>
                      </c:pt>
                      <c:pt idx="404">
                        <c:v>5.4166699999999999</c:v>
                      </c:pt>
                      <c:pt idx="405">
                        <c:v>5.4249999999999998</c:v>
                      </c:pt>
                      <c:pt idx="406">
                        <c:v>5.4333299999999998</c:v>
                      </c:pt>
                      <c:pt idx="407">
                        <c:v>5.4416700000000002</c:v>
                      </c:pt>
                      <c:pt idx="408">
                        <c:v>5.45</c:v>
                      </c:pt>
                      <c:pt idx="409">
                        <c:v>5.4583300000000001</c:v>
                      </c:pt>
                      <c:pt idx="410">
                        <c:v>5.4666699999999997</c:v>
                      </c:pt>
                      <c:pt idx="411">
                        <c:v>5.4749999999999996</c:v>
                      </c:pt>
                      <c:pt idx="412">
                        <c:v>5.4833299999999996</c:v>
                      </c:pt>
                      <c:pt idx="413">
                        <c:v>5.4916700000000001</c:v>
                      </c:pt>
                      <c:pt idx="414">
                        <c:v>5.5</c:v>
                      </c:pt>
                      <c:pt idx="415">
                        <c:v>5.5083299999999999</c:v>
                      </c:pt>
                      <c:pt idx="416">
                        <c:v>5.5166700000000004</c:v>
                      </c:pt>
                      <c:pt idx="417">
                        <c:v>5.5250000000000004</c:v>
                      </c:pt>
                      <c:pt idx="418">
                        <c:v>5.5333300000000003</c:v>
                      </c:pt>
                      <c:pt idx="419">
                        <c:v>5.5416699999999999</c:v>
                      </c:pt>
                      <c:pt idx="420">
                        <c:v>5.55</c:v>
                      </c:pt>
                      <c:pt idx="421">
                        <c:v>5.5583299999999998</c:v>
                      </c:pt>
                      <c:pt idx="422">
                        <c:v>5.5666700000000002</c:v>
                      </c:pt>
                      <c:pt idx="423">
                        <c:v>5.5750000000000002</c:v>
                      </c:pt>
                      <c:pt idx="424">
                        <c:v>5.5833300000000001</c:v>
                      </c:pt>
                      <c:pt idx="425">
                        <c:v>5.5916699999999997</c:v>
                      </c:pt>
                      <c:pt idx="426">
                        <c:v>5.6</c:v>
                      </c:pt>
                      <c:pt idx="427">
                        <c:v>5.6083299999999996</c:v>
                      </c:pt>
                      <c:pt idx="428">
                        <c:v>5.6166700000000001</c:v>
                      </c:pt>
                      <c:pt idx="429">
                        <c:v>5.625</c:v>
                      </c:pt>
                      <c:pt idx="430">
                        <c:v>5.6333299999999999</c:v>
                      </c:pt>
                      <c:pt idx="431">
                        <c:v>5.6416700000000004</c:v>
                      </c:pt>
                      <c:pt idx="432">
                        <c:v>5.65</c:v>
                      </c:pt>
                      <c:pt idx="433">
                        <c:v>5.6583300000000003</c:v>
                      </c:pt>
                      <c:pt idx="434">
                        <c:v>5.6666699999999999</c:v>
                      </c:pt>
                      <c:pt idx="435">
                        <c:v>5.6749999999999998</c:v>
                      </c:pt>
                      <c:pt idx="436">
                        <c:v>5.6833299999999998</c:v>
                      </c:pt>
                      <c:pt idx="437">
                        <c:v>5.6916700000000002</c:v>
                      </c:pt>
                      <c:pt idx="438">
                        <c:v>5.7</c:v>
                      </c:pt>
                      <c:pt idx="439">
                        <c:v>5.7083300000000001</c:v>
                      </c:pt>
                      <c:pt idx="440">
                        <c:v>5.7166699999999997</c:v>
                      </c:pt>
                      <c:pt idx="441">
                        <c:v>5.7249999999999996</c:v>
                      </c:pt>
                      <c:pt idx="442">
                        <c:v>5.7333299999999996</c:v>
                      </c:pt>
                      <c:pt idx="443">
                        <c:v>5.7416700000000001</c:v>
                      </c:pt>
                      <c:pt idx="444">
                        <c:v>5.75</c:v>
                      </c:pt>
                      <c:pt idx="445">
                        <c:v>5.7583299999999999</c:v>
                      </c:pt>
                      <c:pt idx="446">
                        <c:v>5.7666700000000004</c:v>
                      </c:pt>
                      <c:pt idx="447">
                        <c:v>5.7750000000000004</c:v>
                      </c:pt>
                      <c:pt idx="448">
                        <c:v>5.7833300000000003</c:v>
                      </c:pt>
                      <c:pt idx="449">
                        <c:v>5.7916699999999999</c:v>
                      </c:pt>
                      <c:pt idx="450">
                        <c:v>5.8</c:v>
                      </c:pt>
                      <c:pt idx="451">
                        <c:v>5.8083299999999998</c:v>
                      </c:pt>
                      <c:pt idx="452">
                        <c:v>5.8166700000000002</c:v>
                      </c:pt>
                      <c:pt idx="453">
                        <c:v>5.8250000000000002</c:v>
                      </c:pt>
                      <c:pt idx="454">
                        <c:v>5.8333300000000001</c:v>
                      </c:pt>
                      <c:pt idx="455">
                        <c:v>5.8416699999999997</c:v>
                      </c:pt>
                      <c:pt idx="456">
                        <c:v>5.85</c:v>
                      </c:pt>
                      <c:pt idx="457">
                        <c:v>5.8583299999999996</c:v>
                      </c:pt>
                      <c:pt idx="458">
                        <c:v>5.8666700000000001</c:v>
                      </c:pt>
                      <c:pt idx="459">
                        <c:v>5.875</c:v>
                      </c:pt>
                      <c:pt idx="460">
                        <c:v>5.8833299999999999</c:v>
                      </c:pt>
                      <c:pt idx="461">
                        <c:v>5.8916700000000004</c:v>
                      </c:pt>
                      <c:pt idx="462">
                        <c:v>5.9</c:v>
                      </c:pt>
                      <c:pt idx="463">
                        <c:v>5.9083300000000003</c:v>
                      </c:pt>
                      <c:pt idx="464">
                        <c:v>5.9166699999999999</c:v>
                      </c:pt>
                      <c:pt idx="465">
                        <c:v>5.9249999999999998</c:v>
                      </c:pt>
                      <c:pt idx="466">
                        <c:v>5.9333299999999998</c:v>
                      </c:pt>
                      <c:pt idx="467">
                        <c:v>5.9416700000000002</c:v>
                      </c:pt>
                      <c:pt idx="468">
                        <c:v>5.95</c:v>
                      </c:pt>
                      <c:pt idx="469">
                        <c:v>5.9583300000000001</c:v>
                      </c:pt>
                      <c:pt idx="470">
                        <c:v>5.9666699999999997</c:v>
                      </c:pt>
                      <c:pt idx="471">
                        <c:v>5.9749999999999996</c:v>
                      </c:pt>
                      <c:pt idx="472">
                        <c:v>5.9833299999999996</c:v>
                      </c:pt>
                      <c:pt idx="473">
                        <c:v>5.9916700000000001</c:v>
                      </c:pt>
                      <c:pt idx="474">
                        <c:v>6</c:v>
                      </c:pt>
                    </c:numCache>
                  </c:numRef>
                </c:xVal>
                <c:yVal>
                  <c:numRef>
                    <c:extLst>
                      <c:ext uri="{02D57815-91ED-43cb-92C2-25804820EDAC}">
                        <c15:formulaRef>
                          <c15:sqref>'grafico zoom'!$Q$2:$Q$476</c15:sqref>
                        </c15:formulaRef>
                      </c:ext>
                    </c:extLst>
                    <c:numCache>
                      <c:formatCode>General</c:formatCode>
                      <c:ptCount val="475"/>
                      <c:pt idx="0">
                        <c:v>13</c:v>
                      </c:pt>
                      <c:pt idx="1">
                        <c:v>13</c:v>
                      </c:pt>
                      <c:pt idx="2">
                        <c:v>13</c:v>
                      </c:pt>
                      <c:pt idx="3">
                        <c:v>14</c:v>
                      </c:pt>
                      <c:pt idx="4">
                        <c:v>14</c:v>
                      </c:pt>
                      <c:pt idx="5">
                        <c:v>14</c:v>
                      </c:pt>
                      <c:pt idx="6">
                        <c:v>13</c:v>
                      </c:pt>
                      <c:pt idx="7">
                        <c:v>13</c:v>
                      </c:pt>
                      <c:pt idx="8">
                        <c:v>11</c:v>
                      </c:pt>
                      <c:pt idx="9">
                        <c:v>11</c:v>
                      </c:pt>
                      <c:pt idx="10">
                        <c:v>10</c:v>
                      </c:pt>
                      <c:pt idx="11">
                        <c:v>10</c:v>
                      </c:pt>
                      <c:pt idx="12">
                        <c:v>10</c:v>
                      </c:pt>
                      <c:pt idx="13">
                        <c:v>11</c:v>
                      </c:pt>
                      <c:pt idx="14">
                        <c:v>11</c:v>
                      </c:pt>
                      <c:pt idx="15">
                        <c:v>12</c:v>
                      </c:pt>
                      <c:pt idx="16">
                        <c:v>13</c:v>
                      </c:pt>
                      <c:pt idx="17">
                        <c:v>13</c:v>
                      </c:pt>
                      <c:pt idx="18">
                        <c:v>13</c:v>
                      </c:pt>
                      <c:pt idx="19">
                        <c:v>14</c:v>
                      </c:pt>
                      <c:pt idx="20">
                        <c:v>15</c:v>
                      </c:pt>
                      <c:pt idx="21">
                        <c:v>15</c:v>
                      </c:pt>
                      <c:pt idx="22">
                        <c:v>15</c:v>
                      </c:pt>
                      <c:pt idx="23">
                        <c:v>14</c:v>
                      </c:pt>
                      <c:pt idx="24">
                        <c:v>14</c:v>
                      </c:pt>
                      <c:pt idx="25">
                        <c:v>13</c:v>
                      </c:pt>
                      <c:pt idx="26">
                        <c:v>13</c:v>
                      </c:pt>
                      <c:pt idx="27">
                        <c:v>13</c:v>
                      </c:pt>
                      <c:pt idx="28">
                        <c:v>12</c:v>
                      </c:pt>
                      <c:pt idx="29">
                        <c:v>12</c:v>
                      </c:pt>
                      <c:pt idx="30">
                        <c:v>13</c:v>
                      </c:pt>
                      <c:pt idx="31">
                        <c:v>13</c:v>
                      </c:pt>
                      <c:pt idx="32">
                        <c:v>13</c:v>
                      </c:pt>
                      <c:pt idx="33">
                        <c:v>13</c:v>
                      </c:pt>
                      <c:pt idx="34">
                        <c:v>13</c:v>
                      </c:pt>
                      <c:pt idx="35">
                        <c:v>13</c:v>
                      </c:pt>
                      <c:pt idx="36">
                        <c:v>13</c:v>
                      </c:pt>
                      <c:pt idx="37">
                        <c:v>13</c:v>
                      </c:pt>
                      <c:pt idx="38">
                        <c:v>13</c:v>
                      </c:pt>
                      <c:pt idx="39">
                        <c:v>12</c:v>
                      </c:pt>
                      <c:pt idx="40">
                        <c:v>12</c:v>
                      </c:pt>
                      <c:pt idx="41">
                        <c:v>12</c:v>
                      </c:pt>
                      <c:pt idx="42">
                        <c:v>12</c:v>
                      </c:pt>
                      <c:pt idx="43">
                        <c:v>13</c:v>
                      </c:pt>
                      <c:pt idx="44">
                        <c:v>14</c:v>
                      </c:pt>
                      <c:pt idx="45">
                        <c:v>14</c:v>
                      </c:pt>
                      <c:pt idx="46">
                        <c:v>14</c:v>
                      </c:pt>
                      <c:pt idx="47">
                        <c:v>14</c:v>
                      </c:pt>
                      <c:pt idx="48">
                        <c:v>14</c:v>
                      </c:pt>
                      <c:pt idx="49">
                        <c:v>14</c:v>
                      </c:pt>
                      <c:pt idx="50">
                        <c:v>14</c:v>
                      </c:pt>
                      <c:pt idx="51">
                        <c:v>14</c:v>
                      </c:pt>
                      <c:pt idx="52">
                        <c:v>14</c:v>
                      </c:pt>
                      <c:pt idx="53">
                        <c:v>14</c:v>
                      </c:pt>
                      <c:pt idx="54">
                        <c:v>14</c:v>
                      </c:pt>
                      <c:pt idx="55">
                        <c:v>14</c:v>
                      </c:pt>
                      <c:pt idx="56">
                        <c:v>15</c:v>
                      </c:pt>
                      <c:pt idx="57">
                        <c:v>16</c:v>
                      </c:pt>
                      <c:pt idx="58">
                        <c:v>18</c:v>
                      </c:pt>
                      <c:pt idx="59">
                        <c:v>19</c:v>
                      </c:pt>
                      <c:pt idx="60">
                        <c:v>21</c:v>
                      </c:pt>
                      <c:pt idx="61">
                        <c:v>22</c:v>
                      </c:pt>
                      <c:pt idx="62">
                        <c:v>25</c:v>
                      </c:pt>
                      <c:pt idx="63">
                        <c:v>27</c:v>
                      </c:pt>
                      <c:pt idx="64">
                        <c:v>29</c:v>
                      </c:pt>
                      <c:pt idx="65">
                        <c:v>30</c:v>
                      </c:pt>
                      <c:pt idx="66">
                        <c:v>31</c:v>
                      </c:pt>
                      <c:pt idx="67">
                        <c:v>31</c:v>
                      </c:pt>
                      <c:pt idx="68">
                        <c:v>30</c:v>
                      </c:pt>
                      <c:pt idx="69">
                        <c:v>29</c:v>
                      </c:pt>
                      <c:pt idx="70">
                        <c:v>28</c:v>
                      </c:pt>
                      <c:pt idx="71">
                        <c:v>27</c:v>
                      </c:pt>
                      <c:pt idx="72">
                        <c:v>26</c:v>
                      </c:pt>
                      <c:pt idx="73">
                        <c:v>25</c:v>
                      </c:pt>
                      <c:pt idx="74">
                        <c:v>24</c:v>
                      </c:pt>
                      <c:pt idx="75">
                        <c:v>23</c:v>
                      </c:pt>
                      <c:pt idx="76">
                        <c:v>23</c:v>
                      </c:pt>
                      <c:pt idx="77">
                        <c:v>23</c:v>
                      </c:pt>
                      <c:pt idx="78">
                        <c:v>23</c:v>
                      </c:pt>
                      <c:pt idx="79">
                        <c:v>23</c:v>
                      </c:pt>
                      <c:pt idx="80">
                        <c:v>23</c:v>
                      </c:pt>
                      <c:pt idx="81">
                        <c:v>24</c:v>
                      </c:pt>
                      <c:pt idx="82">
                        <c:v>24</c:v>
                      </c:pt>
                      <c:pt idx="83">
                        <c:v>24</c:v>
                      </c:pt>
                      <c:pt idx="84">
                        <c:v>23</c:v>
                      </c:pt>
                      <c:pt idx="85">
                        <c:v>23</c:v>
                      </c:pt>
                      <c:pt idx="86">
                        <c:v>23</c:v>
                      </c:pt>
                      <c:pt idx="87">
                        <c:v>23</c:v>
                      </c:pt>
                      <c:pt idx="88">
                        <c:v>23</c:v>
                      </c:pt>
                      <c:pt idx="89">
                        <c:v>22</c:v>
                      </c:pt>
                      <c:pt idx="90">
                        <c:v>21</c:v>
                      </c:pt>
                      <c:pt idx="91">
                        <c:v>20</c:v>
                      </c:pt>
                      <c:pt idx="92">
                        <c:v>20</c:v>
                      </c:pt>
                      <c:pt idx="93">
                        <c:v>20</c:v>
                      </c:pt>
                      <c:pt idx="94">
                        <c:v>20</c:v>
                      </c:pt>
                      <c:pt idx="95">
                        <c:v>20</c:v>
                      </c:pt>
                      <c:pt idx="96">
                        <c:v>21</c:v>
                      </c:pt>
                      <c:pt idx="97">
                        <c:v>21</c:v>
                      </c:pt>
                      <c:pt idx="98">
                        <c:v>21</c:v>
                      </c:pt>
                      <c:pt idx="99">
                        <c:v>21</c:v>
                      </c:pt>
                      <c:pt idx="100">
                        <c:v>21</c:v>
                      </c:pt>
                      <c:pt idx="101">
                        <c:v>21</c:v>
                      </c:pt>
                      <c:pt idx="102">
                        <c:v>22</c:v>
                      </c:pt>
                      <c:pt idx="103">
                        <c:v>23</c:v>
                      </c:pt>
                      <c:pt idx="104">
                        <c:v>24</c:v>
                      </c:pt>
                      <c:pt idx="105">
                        <c:v>25</c:v>
                      </c:pt>
                      <c:pt idx="106">
                        <c:v>27</c:v>
                      </c:pt>
                      <c:pt idx="107">
                        <c:v>29</c:v>
                      </c:pt>
                      <c:pt idx="108">
                        <c:v>31</c:v>
                      </c:pt>
                      <c:pt idx="109">
                        <c:v>32</c:v>
                      </c:pt>
                      <c:pt idx="110">
                        <c:v>34</c:v>
                      </c:pt>
                      <c:pt idx="111">
                        <c:v>35</c:v>
                      </c:pt>
                      <c:pt idx="112">
                        <c:v>36</c:v>
                      </c:pt>
                      <c:pt idx="113">
                        <c:v>37</c:v>
                      </c:pt>
                      <c:pt idx="114">
                        <c:v>38</c:v>
                      </c:pt>
                      <c:pt idx="115">
                        <c:v>39</c:v>
                      </c:pt>
                      <c:pt idx="116">
                        <c:v>40</c:v>
                      </c:pt>
                      <c:pt idx="117">
                        <c:v>41</c:v>
                      </c:pt>
                      <c:pt idx="118">
                        <c:v>41</c:v>
                      </c:pt>
                      <c:pt idx="119">
                        <c:v>41</c:v>
                      </c:pt>
                      <c:pt idx="120">
                        <c:v>41</c:v>
                      </c:pt>
                      <c:pt idx="121">
                        <c:v>40</c:v>
                      </c:pt>
                      <c:pt idx="122">
                        <c:v>40</c:v>
                      </c:pt>
                      <c:pt idx="123">
                        <c:v>40</c:v>
                      </c:pt>
                      <c:pt idx="124">
                        <c:v>40</c:v>
                      </c:pt>
                      <c:pt idx="125">
                        <c:v>40</c:v>
                      </c:pt>
                      <c:pt idx="126">
                        <c:v>42</c:v>
                      </c:pt>
                      <c:pt idx="127">
                        <c:v>44</c:v>
                      </c:pt>
                      <c:pt idx="128">
                        <c:v>46</c:v>
                      </c:pt>
                      <c:pt idx="129">
                        <c:v>48</c:v>
                      </c:pt>
                      <c:pt idx="130">
                        <c:v>49</c:v>
                      </c:pt>
                      <c:pt idx="131">
                        <c:v>52</c:v>
                      </c:pt>
                      <c:pt idx="132">
                        <c:v>54</c:v>
                      </c:pt>
                      <c:pt idx="133">
                        <c:v>57</c:v>
                      </c:pt>
                      <c:pt idx="134">
                        <c:v>62</c:v>
                      </c:pt>
                      <c:pt idx="135">
                        <c:v>67</c:v>
                      </c:pt>
                      <c:pt idx="136">
                        <c:v>72</c:v>
                      </c:pt>
                      <c:pt idx="137">
                        <c:v>80</c:v>
                      </c:pt>
                      <c:pt idx="138">
                        <c:v>90</c:v>
                      </c:pt>
                      <c:pt idx="139">
                        <c:v>104</c:v>
                      </c:pt>
                      <c:pt idx="140">
                        <c:v>121</c:v>
                      </c:pt>
                      <c:pt idx="141">
                        <c:v>143</c:v>
                      </c:pt>
                      <c:pt idx="142">
                        <c:v>173</c:v>
                      </c:pt>
                      <c:pt idx="143">
                        <c:v>212</c:v>
                      </c:pt>
                      <c:pt idx="144">
                        <c:v>265</c:v>
                      </c:pt>
                      <c:pt idx="145">
                        <c:v>338</c:v>
                      </c:pt>
                      <c:pt idx="146">
                        <c:v>438</c:v>
                      </c:pt>
                      <c:pt idx="147">
                        <c:v>571</c:v>
                      </c:pt>
                      <c:pt idx="148">
                        <c:v>742</c:v>
                      </c:pt>
                      <c:pt idx="149">
                        <c:v>957</c:v>
                      </c:pt>
                      <c:pt idx="150">
                        <c:v>1217</c:v>
                      </c:pt>
                      <c:pt idx="151">
                        <c:v>1521</c:v>
                      </c:pt>
                      <c:pt idx="152">
                        <c:v>1865</c:v>
                      </c:pt>
                      <c:pt idx="153">
                        <c:v>2243</c:v>
                      </c:pt>
                      <c:pt idx="154">
                        <c:v>2647</c:v>
                      </c:pt>
                      <c:pt idx="155">
                        <c:v>3067</c:v>
                      </c:pt>
                      <c:pt idx="156">
                        <c:v>3494</c:v>
                      </c:pt>
                      <c:pt idx="157">
                        <c:v>3920</c:v>
                      </c:pt>
                      <c:pt idx="158">
                        <c:v>4335</c:v>
                      </c:pt>
                      <c:pt idx="159">
                        <c:v>4734</c:v>
                      </c:pt>
                      <c:pt idx="160">
                        <c:v>5111</c:v>
                      </c:pt>
                      <c:pt idx="161">
                        <c:v>5464</c:v>
                      </c:pt>
                      <c:pt idx="162">
                        <c:v>5790</c:v>
                      </c:pt>
                      <c:pt idx="163">
                        <c:v>6089</c:v>
                      </c:pt>
                      <c:pt idx="164">
                        <c:v>6361</c:v>
                      </c:pt>
                      <c:pt idx="165">
                        <c:v>6606</c:v>
                      </c:pt>
                      <c:pt idx="166">
                        <c:v>6826</c:v>
                      </c:pt>
                      <c:pt idx="167">
                        <c:v>7023</c:v>
                      </c:pt>
                      <c:pt idx="168">
                        <c:v>7197</c:v>
                      </c:pt>
                      <c:pt idx="169">
                        <c:v>7349</c:v>
                      </c:pt>
                      <c:pt idx="170">
                        <c:v>7480</c:v>
                      </c:pt>
                      <c:pt idx="171">
                        <c:v>7592</c:v>
                      </c:pt>
                      <c:pt idx="172">
                        <c:v>7686</c:v>
                      </c:pt>
                      <c:pt idx="173">
                        <c:v>7763</c:v>
                      </c:pt>
                      <c:pt idx="174">
                        <c:v>7823</c:v>
                      </c:pt>
                      <c:pt idx="175">
                        <c:v>7867</c:v>
                      </c:pt>
                      <c:pt idx="176">
                        <c:v>7896</c:v>
                      </c:pt>
                      <c:pt idx="177">
                        <c:v>7909</c:v>
                      </c:pt>
                      <c:pt idx="178">
                        <c:v>7908</c:v>
                      </c:pt>
                      <c:pt idx="179">
                        <c:v>7892</c:v>
                      </c:pt>
                      <c:pt idx="180">
                        <c:v>7863</c:v>
                      </c:pt>
                      <c:pt idx="181">
                        <c:v>7820</c:v>
                      </c:pt>
                      <c:pt idx="182">
                        <c:v>7767</c:v>
                      </c:pt>
                      <c:pt idx="183">
                        <c:v>7702</c:v>
                      </c:pt>
                      <c:pt idx="184">
                        <c:v>7626</c:v>
                      </c:pt>
                      <c:pt idx="185">
                        <c:v>7541</c:v>
                      </c:pt>
                      <c:pt idx="186">
                        <c:v>7446</c:v>
                      </c:pt>
                      <c:pt idx="187">
                        <c:v>7343</c:v>
                      </c:pt>
                      <c:pt idx="188">
                        <c:v>7232</c:v>
                      </c:pt>
                      <c:pt idx="189">
                        <c:v>7113</c:v>
                      </c:pt>
                      <c:pt idx="190">
                        <c:v>6988</c:v>
                      </c:pt>
                      <c:pt idx="191">
                        <c:v>6856</c:v>
                      </c:pt>
                      <c:pt idx="192">
                        <c:v>6719</c:v>
                      </c:pt>
                      <c:pt idx="193">
                        <c:v>6576</c:v>
                      </c:pt>
                      <c:pt idx="194">
                        <c:v>6431</c:v>
                      </c:pt>
                      <c:pt idx="195">
                        <c:v>6282</c:v>
                      </c:pt>
                      <c:pt idx="196">
                        <c:v>6132</c:v>
                      </c:pt>
                      <c:pt idx="197">
                        <c:v>5981</c:v>
                      </c:pt>
                      <c:pt idx="198">
                        <c:v>5828</c:v>
                      </c:pt>
                      <c:pt idx="199">
                        <c:v>5675</c:v>
                      </c:pt>
                      <c:pt idx="200">
                        <c:v>5522</c:v>
                      </c:pt>
                      <c:pt idx="201">
                        <c:v>5369</c:v>
                      </c:pt>
                      <c:pt idx="202">
                        <c:v>5216</c:v>
                      </c:pt>
                      <c:pt idx="203">
                        <c:v>5064</c:v>
                      </c:pt>
                      <c:pt idx="204">
                        <c:v>4913</c:v>
                      </c:pt>
                      <c:pt idx="205">
                        <c:v>4765</c:v>
                      </c:pt>
                      <c:pt idx="206">
                        <c:v>4619</c:v>
                      </c:pt>
                      <c:pt idx="207">
                        <c:v>4473</c:v>
                      </c:pt>
                      <c:pt idx="208">
                        <c:v>4329</c:v>
                      </c:pt>
                      <c:pt idx="209">
                        <c:v>4186</c:v>
                      </c:pt>
                      <c:pt idx="210">
                        <c:v>4046</c:v>
                      </c:pt>
                      <c:pt idx="211">
                        <c:v>3908</c:v>
                      </c:pt>
                      <c:pt idx="212">
                        <c:v>3772</c:v>
                      </c:pt>
                      <c:pt idx="213">
                        <c:v>3640</c:v>
                      </c:pt>
                      <c:pt idx="214">
                        <c:v>3510</c:v>
                      </c:pt>
                      <c:pt idx="215">
                        <c:v>3382</c:v>
                      </c:pt>
                      <c:pt idx="216">
                        <c:v>3258</c:v>
                      </c:pt>
                      <c:pt idx="217">
                        <c:v>3137</c:v>
                      </c:pt>
                      <c:pt idx="218">
                        <c:v>3018</c:v>
                      </c:pt>
                      <c:pt idx="219">
                        <c:v>2903</c:v>
                      </c:pt>
                      <c:pt idx="220">
                        <c:v>2792</c:v>
                      </c:pt>
                      <c:pt idx="221">
                        <c:v>2683</c:v>
                      </c:pt>
                      <c:pt idx="222">
                        <c:v>2579</c:v>
                      </c:pt>
                      <c:pt idx="223">
                        <c:v>2478</c:v>
                      </c:pt>
                      <c:pt idx="224">
                        <c:v>2380</c:v>
                      </c:pt>
                      <c:pt idx="225">
                        <c:v>2286</c:v>
                      </c:pt>
                      <c:pt idx="226">
                        <c:v>2195</c:v>
                      </c:pt>
                      <c:pt idx="227">
                        <c:v>2107</c:v>
                      </c:pt>
                      <c:pt idx="228">
                        <c:v>2021</c:v>
                      </c:pt>
                      <c:pt idx="229">
                        <c:v>1939</c:v>
                      </c:pt>
                      <c:pt idx="230">
                        <c:v>1859</c:v>
                      </c:pt>
                      <c:pt idx="231">
                        <c:v>1784</c:v>
                      </c:pt>
                      <c:pt idx="232">
                        <c:v>1711</c:v>
                      </c:pt>
                      <c:pt idx="233">
                        <c:v>1642</c:v>
                      </c:pt>
                      <c:pt idx="234">
                        <c:v>1575</c:v>
                      </c:pt>
                      <c:pt idx="235">
                        <c:v>1511</c:v>
                      </c:pt>
                      <c:pt idx="236">
                        <c:v>1449</c:v>
                      </c:pt>
                      <c:pt idx="237">
                        <c:v>1390</c:v>
                      </c:pt>
                      <c:pt idx="238">
                        <c:v>1334</c:v>
                      </c:pt>
                      <c:pt idx="239">
                        <c:v>1280</c:v>
                      </c:pt>
                      <c:pt idx="240">
                        <c:v>1228</c:v>
                      </c:pt>
                      <c:pt idx="241">
                        <c:v>1178</c:v>
                      </c:pt>
                      <c:pt idx="242">
                        <c:v>1131</c:v>
                      </c:pt>
                      <c:pt idx="243">
                        <c:v>1086</c:v>
                      </c:pt>
                      <c:pt idx="244">
                        <c:v>1043</c:v>
                      </c:pt>
                      <c:pt idx="245">
                        <c:v>1001</c:v>
                      </c:pt>
                      <c:pt idx="246">
                        <c:v>962</c:v>
                      </c:pt>
                      <c:pt idx="247">
                        <c:v>924</c:v>
                      </c:pt>
                      <c:pt idx="248">
                        <c:v>887</c:v>
                      </c:pt>
                      <c:pt idx="249">
                        <c:v>852</c:v>
                      </c:pt>
                      <c:pt idx="250">
                        <c:v>819</c:v>
                      </c:pt>
                      <c:pt idx="251">
                        <c:v>787</c:v>
                      </c:pt>
                      <c:pt idx="252">
                        <c:v>756</c:v>
                      </c:pt>
                      <c:pt idx="253">
                        <c:v>727</c:v>
                      </c:pt>
                      <c:pt idx="254">
                        <c:v>699</c:v>
                      </c:pt>
                      <c:pt idx="255">
                        <c:v>671</c:v>
                      </c:pt>
                      <c:pt idx="256">
                        <c:v>645</c:v>
                      </c:pt>
                      <c:pt idx="257">
                        <c:v>620</c:v>
                      </c:pt>
                      <c:pt idx="258">
                        <c:v>596</c:v>
                      </c:pt>
                      <c:pt idx="259">
                        <c:v>573</c:v>
                      </c:pt>
                      <c:pt idx="260">
                        <c:v>551</c:v>
                      </c:pt>
                      <c:pt idx="261">
                        <c:v>530</c:v>
                      </c:pt>
                      <c:pt idx="262">
                        <c:v>510</c:v>
                      </c:pt>
                      <c:pt idx="263">
                        <c:v>492</c:v>
                      </c:pt>
                      <c:pt idx="264">
                        <c:v>475</c:v>
                      </c:pt>
                      <c:pt idx="265">
                        <c:v>459</c:v>
                      </c:pt>
                      <c:pt idx="266">
                        <c:v>445</c:v>
                      </c:pt>
                      <c:pt idx="267">
                        <c:v>432</c:v>
                      </c:pt>
                      <c:pt idx="268">
                        <c:v>420</c:v>
                      </c:pt>
                      <c:pt idx="269">
                        <c:v>410</c:v>
                      </c:pt>
                      <c:pt idx="270">
                        <c:v>400</c:v>
                      </c:pt>
                      <c:pt idx="271">
                        <c:v>393</c:v>
                      </c:pt>
                      <c:pt idx="272">
                        <c:v>388</c:v>
                      </c:pt>
                      <c:pt idx="273">
                        <c:v>384</c:v>
                      </c:pt>
                      <c:pt idx="274">
                        <c:v>382</c:v>
                      </c:pt>
                      <c:pt idx="275">
                        <c:v>381</c:v>
                      </c:pt>
                      <c:pt idx="276">
                        <c:v>382</c:v>
                      </c:pt>
                      <c:pt idx="277">
                        <c:v>386</c:v>
                      </c:pt>
                      <c:pt idx="278">
                        <c:v>393</c:v>
                      </c:pt>
                      <c:pt idx="279">
                        <c:v>402</c:v>
                      </c:pt>
                      <c:pt idx="280">
                        <c:v>413</c:v>
                      </c:pt>
                      <c:pt idx="281">
                        <c:v>427</c:v>
                      </c:pt>
                      <c:pt idx="282">
                        <c:v>444</c:v>
                      </c:pt>
                      <c:pt idx="283">
                        <c:v>463</c:v>
                      </c:pt>
                      <c:pt idx="284">
                        <c:v>484</c:v>
                      </c:pt>
                      <c:pt idx="285">
                        <c:v>507</c:v>
                      </c:pt>
                      <c:pt idx="286">
                        <c:v>532</c:v>
                      </c:pt>
                      <c:pt idx="287">
                        <c:v>559</c:v>
                      </c:pt>
                      <c:pt idx="288">
                        <c:v>588</c:v>
                      </c:pt>
                      <c:pt idx="289">
                        <c:v>619</c:v>
                      </c:pt>
                      <c:pt idx="290">
                        <c:v>652</c:v>
                      </c:pt>
                      <c:pt idx="291">
                        <c:v>686</c:v>
                      </c:pt>
                      <c:pt idx="292">
                        <c:v>721</c:v>
                      </c:pt>
                      <c:pt idx="293">
                        <c:v>757</c:v>
                      </c:pt>
                      <c:pt idx="294">
                        <c:v>793</c:v>
                      </c:pt>
                      <c:pt idx="295">
                        <c:v>829</c:v>
                      </c:pt>
                      <c:pt idx="296">
                        <c:v>865</c:v>
                      </c:pt>
                      <c:pt idx="297">
                        <c:v>899</c:v>
                      </c:pt>
                      <c:pt idx="298">
                        <c:v>932</c:v>
                      </c:pt>
                      <c:pt idx="299">
                        <c:v>964</c:v>
                      </c:pt>
                      <c:pt idx="300">
                        <c:v>993</c:v>
                      </c:pt>
                      <c:pt idx="301">
                        <c:v>1020</c:v>
                      </c:pt>
                      <c:pt idx="302">
                        <c:v>1045</c:v>
                      </c:pt>
                      <c:pt idx="303">
                        <c:v>1067</c:v>
                      </c:pt>
                      <c:pt idx="304">
                        <c:v>1086</c:v>
                      </c:pt>
                      <c:pt idx="305">
                        <c:v>1101</c:v>
                      </c:pt>
                      <c:pt idx="306">
                        <c:v>1112</c:v>
                      </c:pt>
                      <c:pt idx="307">
                        <c:v>1120</c:v>
                      </c:pt>
                      <c:pt idx="308">
                        <c:v>1123</c:v>
                      </c:pt>
                      <c:pt idx="309">
                        <c:v>1122</c:v>
                      </c:pt>
                      <c:pt idx="310">
                        <c:v>1118</c:v>
                      </c:pt>
                      <c:pt idx="311">
                        <c:v>1110</c:v>
                      </c:pt>
                      <c:pt idx="312">
                        <c:v>1098</c:v>
                      </c:pt>
                      <c:pt idx="313">
                        <c:v>1083</c:v>
                      </c:pt>
                      <c:pt idx="314">
                        <c:v>1066</c:v>
                      </c:pt>
                      <c:pt idx="315">
                        <c:v>1045</c:v>
                      </c:pt>
                      <c:pt idx="316">
                        <c:v>1021</c:v>
                      </c:pt>
                      <c:pt idx="317">
                        <c:v>994</c:v>
                      </c:pt>
                      <c:pt idx="318">
                        <c:v>965</c:v>
                      </c:pt>
                      <c:pt idx="319">
                        <c:v>934</c:v>
                      </c:pt>
                      <c:pt idx="320">
                        <c:v>902</c:v>
                      </c:pt>
                      <c:pt idx="321">
                        <c:v>867</c:v>
                      </c:pt>
                      <c:pt idx="322">
                        <c:v>832</c:v>
                      </c:pt>
                      <c:pt idx="323">
                        <c:v>797</c:v>
                      </c:pt>
                      <c:pt idx="324">
                        <c:v>760</c:v>
                      </c:pt>
                      <c:pt idx="325">
                        <c:v>724</c:v>
                      </c:pt>
                      <c:pt idx="326">
                        <c:v>687</c:v>
                      </c:pt>
                      <c:pt idx="327">
                        <c:v>651</c:v>
                      </c:pt>
                      <c:pt idx="328">
                        <c:v>615</c:v>
                      </c:pt>
                      <c:pt idx="329">
                        <c:v>581</c:v>
                      </c:pt>
                      <c:pt idx="330">
                        <c:v>547</c:v>
                      </c:pt>
                      <c:pt idx="331">
                        <c:v>514</c:v>
                      </c:pt>
                      <c:pt idx="332">
                        <c:v>483</c:v>
                      </c:pt>
                      <c:pt idx="333">
                        <c:v>453</c:v>
                      </c:pt>
                      <c:pt idx="334">
                        <c:v>424</c:v>
                      </c:pt>
                      <c:pt idx="335">
                        <c:v>397</c:v>
                      </c:pt>
                      <c:pt idx="336">
                        <c:v>371</c:v>
                      </c:pt>
                      <c:pt idx="337">
                        <c:v>346</c:v>
                      </c:pt>
                      <c:pt idx="338">
                        <c:v>324</c:v>
                      </c:pt>
                      <c:pt idx="339">
                        <c:v>304</c:v>
                      </c:pt>
                      <c:pt idx="340">
                        <c:v>285</c:v>
                      </c:pt>
                      <c:pt idx="341">
                        <c:v>267</c:v>
                      </c:pt>
                      <c:pt idx="342">
                        <c:v>251</c:v>
                      </c:pt>
                      <c:pt idx="343">
                        <c:v>235</c:v>
                      </c:pt>
                      <c:pt idx="344">
                        <c:v>222</c:v>
                      </c:pt>
                      <c:pt idx="345">
                        <c:v>209</c:v>
                      </c:pt>
                      <c:pt idx="346">
                        <c:v>197</c:v>
                      </c:pt>
                      <c:pt idx="347">
                        <c:v>186</c:v>
                      </c:pt>
                      <c:pt idx="348">
                        <c:v>176</c:v>
                      </c:pt>
                      <c:pt idx="349">
                        <c:v>168</c:v>
                      </c:pt>
                      <c:pt idx="350">
                        <c:v>160</c:v>
                      </c:pt>
                      <c:pt idx="351">
                        <c:v>153</c:v>
                      </c:pt>
                      <c:pt idx="352">
                        <c:v>148</c:v>
                      </c:pt>
                      <c:pt idx="353">
                        <c:v>143</c:v>
                      </c:pt>
                      <c:pt idx="354">
                        <c:v>138</c:v>
                      </c:pt>
                      <c:pt idx="355">
                        <c:v>134</c:v>
                      </c:pt>
                      <c:pt idx="356">
                        <c:v>131</c:v>
                      </c:pt>
                      <c:pt idx="357">
                        <c:v>128</c:v>
                      </c:pt>
                      <c:pt idx="358">
                        <c:v>125</c:v>
                      </c:pt>
                      <c:pt idx="359">
                        <c:v>123</c:v>
                      </c:pt>
                      <c:pt idx="360">
                        <c:v>122</c:v>
                      </c:pt>
                      <c:pt idx="361">
                        <c:v>120</c:v>
                      </c:pt>
                      <c:pt idx="362">
                        <c:v>119</c:v>
                      </c:pt>
                      <c:pt idx="363">
                        <c:v>118</c:v>
                      </c:pt>
                      <c:pt idx="364">
                        <c:v>117</c:v>
                      </c:pt>
                      <c:pt idx="365">
                        <c:v>116</c:v>
                      </c:pt>
                      <c:pt idx="366">
                        <c:v>116</c:v>
                      </c:pt>
                      <c:pt idx="367">
                        <c:v>115</c:v>
                      </c:pt>
                      <c:pt idx="368">
                        <c:v>115</c:v>
                      </c:pt>
                      <c:pt idx="369">
                        <c:v>114</c:v>
                      </c:pt>
                      <c:pt idx="370">
                        <c:v>114</c:v>
                      </c:pt>
                      <c:pt idx="371">
                        <c:v>114</c:v>
                      </c:pt>
                      <c:pt idx="372">
                        <c:v>114</c:v>
                      </c:pt>
                      <c:pt idx="373">
                        <c:v>114</c:v>
                      </c:pt>
                      <c:pt idx="374">
                        <c:v>114</c:v>
                      </c:pt>
                      <c:pt idx="375">
                        <c:v>113</c:v>
                      </c:pt>
                      <c:pt idx="376">
                        <c:v>112</c:v>
                      </c:pt>
                      <c:pt idx="377">
                        <c:v>112</c:v>
                      </c:pt>
                      <c:pt idx="378">
                        <c:v>111</c:v>
                      </c:pt>
                      <c:pt idx="379">
                        <c:v>110</c:v>
                      </c:pt>
                      <c:pt idx="380">
                        <c:v>111</c:v>
                      </c:pt>
                      <c:pt idx="381">
                        <c:v>111</c:v>
                      </c:pt>
                      <c:pt idx="382">
                        <c:v>112</c:v>
                      </c:pt>
                      <c:pt idx="383">
                        <c:v>113</c:v>
                      </c:pt>
                      <c:pt idx="384">
                        <c:v>113</c:v>
                      </c:pt>
                      <c:pt idx="385">
                        <c:v>113</c:v>
                      </c:pt>
                      <c:pt idx="386">
                        <c:v>113</c:v>
                      </c:pt>
                      <c:pt idx="387">
                        <c:v>114</c:v>
                      </c:pt>
                      <c:pt idx="388">
                        <c:v>116</c:v>
                      </c:pt>
                      <c:pt idx="389">
                        <c:v>118</c:v>
                      </c:pt>
                      <c:pt idx="390">
                        <c:v>120</c:v>
                      </c:pt>
                      <c:pt idx="391">
                        <c:v>122</c:v>
                      </c:pt>
                      <c:pt idx="392">
                        <c:v>125</c:v>
                      </c:pt>
                      <c:pt idx="393">
                        <c:v>128</c:v>
                      </c:pt>
                      <c:pt idx="394">
                        <c:v>131</c:v>
                      </c:pt>
                      <c:pt idx="395">
                        <c:v>135</c:v>
                      </c:pt>
                      <c:pt idx="396">
                        <c:v>140</c:v>
                      </c:pt>
                      <c:pt idx="397">
                        <c:v>145</c:v>
                      </c:pt>
                      <c:pt idx="398">
                        <c:v>151</c:v>
                      </c:pt>
                      <c:pt idx="399">
                        <c:v>156</c:v>
                      </c:pt>
                      <c:pt idx="400">
                        <c:v>162</c:v>
                      </c:pt>
                      <c:pt idx="401">
                        <c:v>168</c:v>
                      </c:pt>
                      <c:pt idx="402">
                        <c:v>175</c:v>
                      </c:pt>
                      <c:pt idx="403">
                        <c:v>182</c:v>
                      </c:pt>
                      <c:pt idx="404">
                        <c:v>189</c:v>
                      </c:pt>
                      <c:pt idx="405">
                        <c:v>197</c:v>
                      </c:pt>
                      <c:pt idx="406">
                        <c:v>204</c:v>
                      </c:pt>
                      <c:pt idx="407">
                        <c:v>212</c:v>
                      </c:pt>
                      <c:pt idx="408">
                        <c:v>219</c:v>
                      </c:pt>
                      <c:pt idx="409">
                        <c:v>227</c:v>
                      </c:pt>
                      <c:pt idx="410">
                        <c:v>234</c:v>
                      </c:pt>
                      <c:pt idx="411">
                        <c:v>241</c:v>
                      </c:pt>
                      <c:pt idx="412">
                        <c:v>246</c:v>
                      </c:pt>
                      <c:pt idx="413">
                        <c:v>251</c:v>
                      </c:pt>
                      <c:pt idx="414">
                        <c:v>256</c:v>
                      </c:pt>
                      <c:pt idx="415">
                        <c:v>260</c:v>
                      </c:pt>
                      <c:pt idx="416">
                        <c:v>263</c:v>
                      </c:pt>
                      <c:pt idx="417">
                        <c:v>265</c:v>
                      </c:pt>
                      <c:pt idx="418">
                        <c:v>266</c:v>
                      </c:pt>
                      <c:pt idx="419">
                        <c:v>267</c:v>
                      </c:pt>
                      <c:pt idx="420">
                        <c:v>268</c:v>
                      </c:pt>
                      <c:pt idx="421">
                        <c:v>267</c:v>
                      </c:pt>
                      <c:pt idx="422">
                        <c:v>266</c:v>
                      </c:pt>
                      <c:pt idx="423">
                        <c:v>263</c:v>
                      </c:pt>
                      <c:pt idx="424">
                        <c:v>259</c:v>
                      </c:pt>
                      <c:pt idx="425">
                        <c:v>255</c:v>
                      </c:pt>
                      <c:pt idx="426">
                        <c:v>250</c:v>
                      </c:pt>
                      <c:pt idx="427">
                        <c:v>244</c:v>
                      </c:pt>
                      <c:pt idx="428">
                        <c:v>237</c:v>
                      </c:pt>
                      <c:pt idx="429">
                        <c:v>230</c:v>
                      </c:pt>
                      <c:pt idx="430">
                        <c:v>222</c:v>
                      </c:pt>
                      <c:pt idx="431">
                        <c:v>213</c:v>
                      </c:pt>
                      <c:pt idx="432">
                        <c:v>205</c:v>
                      </c:pt>
                      <c:pt idx="433">
                        <c:v>196</c:v>
                      </c:pt>
                      <c:pt idx="434">
                        <c:v>188</c:v>
                      </c:pt>
                      <c:pt idx="435">
                        <c:v>180</c:v>
                      </c:pt>
                      <c:pt idx="436">
                        <c:v>171</c:v>
                      </c:pt>
                      <c:pt idx="437">
                        <c:v>162</c:v>
                      </c:pt>
                      <c:pt idx="438">
                        <c:v>154</c:v>
                      </c:pt>
                      <c:pt idx="439">
                        <c:v>145</c:v>
                      </c:pt>
                      <c:pt idx="440">
                        <c:v>136</c:v>
                      </c:pt>
                      <c:pt idx="441">
                        <c:v>127</c:v>
                      </c:pt>
                      <c:pt idx="442">
                        <c:v>120</c:v>
                      </c:pt>
                      <c:pt idx="443">
                        <c:v>113</c:v>
                      </c:pt>
                      <c:pt idx="444">
                        <c:v>106</c:v>
                      </c:pt>
                      <c:pt idx="445">
                        <c:v>100</c:v>
                      </c:pt>
                      <c:pt idx="446">
                        <c:v>94</c:v>
                      </c:pt>
                      <c:pt idx="447">
                        <c:v>88</c:v>
                      </c:pt>
                      <c:pt idx="448">
                        <c:v>81</c:v>
                      </c:pt>
                      <c:pt idx="449">
                        <c:v>76</c:v>
                      </c:pt>
                      <c:pt idx="450">
                        <c:v>70</c:v>
                      </c:pt>
                      <c:pt idx="451">
                        <c:v>65</c:v>
                      </c:pt>
                      <c:pt idx="452">
                        <c:v>61</c:v>
                      </c:pt>
                      <c:pt idx="453">
                        <c:v>57</c:v>
                      </c:pt>
                      <c:pt idx="454">
                        <c:v>54</c:v>
                      </c:pt>
                      <c:pt idx="455">
                        <c:v>50</c:v>
                      </c:pt>
                      <c:pt idx="456">
                        <c:v>47</c:v>
                      </c:pt>
                      <c:pt idx="457">
                        <c:v>43</c:v>
                      </c:pt>
                      <c:pt idx="458">
                        <c:v>40</c:v>
                      </c:pt>
                      <c:pt idx="459">
                        <c:v>37</c:v>
                      </c:pt>
                      <c:pt idx="460">
                        <c:v>33</c:v>
                      </c:pt>
                      <c:pt idx="461">
                        <c:v>30</c:v>
                      </c:pt>
                      <c:pt idx="462">
                        <c:v>26</c:v>
                      </c:pt>
                      <c:pt idx="463">
                        <c:v>23</c:v>
                      </c:pt>
                      <c:pt idx="464">
                        <c:v>20</c:v>
                      </c:pt>
                      <c:pt idx="465">
                        <c:v>17</c:v>
                      </c:pt>
                      <c:pt idx="466">
                        <c:v>15</c:v>
                      </c:pt>
                      <c:pt idx="467">
                        <c:v>12</c:v>
                      </c:pt>
                      <c:pt idx="468">
                        <c:v>9</c:v>
                      </c:pt>
                      <c:pt idx="469">
                        <c:v>7</c:v>
                      </c:pt>
                      <c:pt idx="470">
                        <c:v>4</c:v>
                      </c:pt>
                      <c:pt idx="471">
                        <c:v>2</c:v>
                      </c:pt>
                      <c:pt idx="472">
                        <c:v>1</c:v>
                      </c:pt>
                      <c:pt idx="473">
                        <c:v>0</c:v>
                      </c:pt>
                      <c:pt idx="474">
                        <c:v>0</c:v>
                      </c:pt>
                    </c:numCache>
                  </c:numRef>
                </c:yVal>
                <c:smooth val="0"/>
                <c:extLst>
                  <c:ext xmlns:c16="http://schemas.microsoft.com/office/drawing/2014/chart" uri="{C3380CC4-5D6E-409C-BE32-E72D297353CC}">
                    <c16:uniqueId val="{00000006-990F-B54C-BE89-5B7EA298F6F4}"/>
                  </c:ext>
                </c:extLst>
              </c15:ser>
            </c15:filteredScatterSeries>
            <c15:filteredScatterSeries>
              <c15:ser>
                <c:idx val="4"/>
                <c:order val="7"/>
                <c:tx>
                  <c:v>24h</c:v>
                </c:tx>
                <c:spPr>
                  <a:ln w="19050" cap="rnd">
                    <a:solidFill>
                      <a:schemeClr val="accent5"/>
                    </a:solidFill>
                    <a:round/>
                  </a:ln>
                  <a:effectLst/>
                </c:spPr>
                <c:marker>
                  <c:symbol val="none"/>
                </c:marker>
                <c:xVal>
                  <c:numRef>
                    <c:extLst xmlns:c15="http://schemas.microsoft.com/office/drawing/2012/chart">
                      <c:ext xmlns:c15="http://schemas.microsoft.com/office/drawing/2012/chart" uri="{02D57815-91ED-43cb-92C2-25804820EDAC}">
                        <c15:formulaRef>
                          <c15:sqref>'grafico zoom'!$M$2:$M$476</c15:sqref>
                        </c15:formulaRef>
                      </c:ext>
                    </c:extLst>
                    <c:numCache>
                      <c:formatCode>General</c:formatCode>
                      <c:ptCount val="475"/>
                      <c:pt idx="0">
                        <c:v>2.0499999999999998</c:v>
                      </c:pt>
                      <c:pt idx="1">
                        <c:v>2.0583300000000002</c:v>
                      </c:pt>
                      <c:pt idx="2">
                        <c:v>2.0666699999999998</c:v>
                      </c:pt>
                      <c:pt idx="3">
                        <c:v>2.0750000000000002</c:v>
                      </c:pt>
                      <c:pt idx="4">
                        <c:v>2.0833300000000001</c:v>
                      </c:pt>
                      <c:pt idx="5">
                        <c:v>2.0916700000000001</c:v>
                      </c:pt>
                      <c:pt idx="6">
                        <c:v>2.1</c:v>
                      </c:pt>
                      <c:pt idx="7">
                        <c:v>2.10833</c:v>
                      </c:pt>
                      <c:pt idx="8">
                        <c:v>2.1166700000000001</c:v>
                      </c:pt>
                      <c:pt idx="9">
                        <c:v>2.125</c:v>
                      </c:pt>
                      <c:pt idx="10">
                        <c:v>2.1333299999999999</c:v>
                      </c:pt>
                      <c:pt idx="11">
                        <c:v>2.14167</c:v>
                      </c:pt>
                      <c:pt idx="12">
                        <c:v>2.15</c:v>
                      </c:pt>
                      <c:pt idx="13">
                        <c:v>2.1583299999999999</c:v>
                      </c:pt>
                      <c:pt idx="14">
                        <c:v>2.1666699999999999</c:v>
                      </c:pt>
                      <c:pt idx="15">
                        <c:v>2.1749999999999998</c:v>
                      </c:pt>
                      <c:pt idx="16">
                        <c:v>2.1833300000000002</c:v>
                      </c:pt>
                      <c:pt idx="17">
                        <c:v>2.1916699999999998</c:v>
                      </c:pt>
                      <c:pt idx="18">
                        <c:v>2.2000000000000002</c:v>
                      </c:pt>
                      <c:pt idx="19">
                        <c:v>2.2083300000000001</c:v>
                      </c:pt>
                      <c:pt idx="20">
                        <c:v>2.2166700000000001</c:v>
                      </c:pt>
                      <c:pt idx="21">
                        <c:v>2.2250000000000001</c:v>
                      </c:pt>
                      <c:pt idx="22">
                        <c:v>2.23333</c:v>
                      </c:pt>
                      <c:pt idx="23">
                        <c:v>2.2416700000000001</c:v>
                      </c:pt>
                      <c:pt idx="24">
                        <c:v>2.25</c:v>
                      </c:pt>
                      <c:pt idx="25">
                        <c:v>2.2583299999999999</c:v>
                      </c:pt>
                      <c:pt idx="26">
                        <c:v>2.26667</c:v>
                      </c:pt>
                      <c:pt idx="27">
                        <c:v>2.2749999999999999</c:v>
                      </c:pt>
                      <c:pt idx="28">
                        <c:v>2.2833299999999999</c:v>
                      </c:pt>
                      <c:pt idx="29">
                        <c:v>2.2916699999999999</c:v>
                      </c:pt>
                      <c:pt idx="30">
                        <c:v>2.2999999999999998</c:v>
                      </c:pt>
                      <c:pt idx="31">
                        <c:v>2.3083300000000002</c:v>
                      </c:pt>
                      <c:pt idx="32">
                        <c:v>2.3166699999999998</c:v>
                      </c:pt>
                      <c:pt idx="33">
                        <c:v>2.3250000000000002</c:v>
                      </c:pt>
                      <c:pt idx="34">
                        <c:v>2.3333300000000001</c:v>
                      </c:pt>
                      <c:pt idx="35">
                        <c:v>2.3416700000000001</c:v>
                      </c:pt>
                      <c:pt idx="36">
                        <c:v>2.35</c:v>
                      </c:pt>
                      <c:pt idx="37">
                        <c:v>2.35833</c:v>
                      </c:pt>
                      <c:pt idx="38">
                        <c:v>2.3666700000000001</c:v>
                      </c:pt>
                      <c:pt idx="39">
                        <c:v>2.375</c:v>
                      </c:pt>
                      <c:pt idx="40">
                        <c:v>2.3833299999999999</c:v>
                      </c:pt>
                      <c:pt idx="41">
                        <c:v>2.39167</c:v>
                      </c:pt>
                      <c:pt idx="42">
                        <c:v>2.4</c:v>
                      </c:pt>
                      <c:pt idx="43">
                        <c:v>2.4083299999999999</c:v>
                      </c:pt>
                      <c:pt idx="44">
                        <c:v>2.4166699999999999</c:v>
                      </c:pt>
                      <c:pt idx="45">
                        <c:v>2.4249999999999998</c:v>
                      </c:pt>
                      <c:pt idx="46">
                        <c:v>2.4333300000000002</c:v>
                      </c:pt>
                      <c:pt idx="47">
                        <c:v>2.4416699999999998</c:v>
                      </c:pt>
                      <c:pt idx="48">
                        <c:v>2.4500000000000002</c:v>
                      </c:pt>
                      <c:pt idx="49">
                        <c:v>2.4583300000000001</c:v>
                      </c:pt>
                      <c:pt idx="50">
                        <c:v>2.4666700000000001</c:v>
                      </c:pt>
                      <c:pt idx="51">
                        <c:v>2.4750000000000001</c:v>
                      </c:pt>
                      <c:pt idx="52">
                        <c:v>2.48333</c:v>
                      </c:pt>
                      <c:pt idx="53">
                        <c:v>2.4916700000000001</c:v>
                      </c:pt>
                      <c:pt idx="54">
                        <c:v>2.5</c:v>
                      </c:pt>
                      <c:pt idx="55">
                        <c:v>2.5083299999999999</c:v>
                      </c:pt>
                      <c:pt idx="56">
                        <c:v>2.51667</c:v>
                      </c:pt>
                      <c:pt idx="57">
                        <c:v>2.5249999999999999</c:v>
                      </c:pt>
                      <c:pt idx="58">
                        <c:v>2.5333299999999999</c:v>
                      </c:pt>
                      <c:pt idx="59">
                        <c:v>2.5416699999999999</c:v>
                      </c:pt>
                      <c:pt idx="60">
                        <c:v>2.5499999999999998</c:v>
                      </c:pt>
                      <c:pt idx="61">
                        <c:v>2.5583300000000002</c:v>
                      </c:pt>
                      <c:pt idx="62">
                        <c:v>2.5666699999999998</c:v>
                      </c:pt>
                      <c:pt idx="63">
                        <c:v>2.5750000000000002</c:v>
                      </c:pt>
                      <c:pt idx="64">
                        <c:v>2.5833300000000001</c:v>
                      </c:pt>
                      <c:pt idx="65">
                        <c:v>2.5916700000000001</c:v>
                      </c:pt>
                      <c:pt idx="66">
                        <c:v>2.6</c:v>
                      </c:pt>
                      <c:pt idx="67">
                        <c:v>2.60833</c:v>
                      </c:pt>
                      <c:pt idx="68">
                        <c:v>2.6166700000000001</c:v>
                      </c:pt>
                      <c:pt idx="69">
                        <c:v>2.625</c:v>
                      </c:pt>
                      <c:pt idx="70">
                        <c:v>2.6333299999999999</c:v>
                      </c:pt>
                      <c:pt idx="71">
                        <c:v>2.64167</c:v>
                      </c:pt>
                      <c:pt idx="72">
                        <c:v>2.65</c:v>
                      </c:pt>
                      <c:pt idx="73">
                        <c:v>2.6583299999999999</c:v>
                      </c:pt>
                      <c:pt idx="74">
                        <c:v>2.6666699999999999</c:v>
                      </c:pt>
                      <c:pt idx="75">
                        <c:v>2.6749999999999998</c:v>
                      </c:pt>
                      <c:pt idx="76">
                        <c:v>2.6833300000000002</c:v>
                      </c:pt>
                      <c:pt idx="77">
                        <c:v>2.6916699999999998</c:v>
                      </c:pt>
                      <c:pt idx="78">
                        <c:v>2.7</c:v>
                      </c:pt>
                      <c:pt idx="79">
                        <c:v>2.7083300000000001</c:v>
                      </c:pt>
                      <c:pt idx="80">
                        <c:v>2.7166700000000001</c:v>
                      </c:pt>
                      <c:pt idx="81">
                        <c:v>2.7250000000000001</c:v>
                      </c:pt>
                      <c:pt idx="82">
                        <c:v>2.73333</c:v>
                      </c:pt>
                      <c:pt idx="83">
                        <c:v>2.7416700000000001</c:v>
                      </c:pt>
                      <c:pt idx="84">
                        <c:v>2.75</c:v>
                      </c:pt>
                      <c:pt idx="85">
                        <c:v>2.7583299999999999</c:v>
                      </c:pt>
                      <c:pt idx="86">
                        <c:v>2.76667</c:v>
                      </c:pt>
                      <c:pt idx="87">
                        <c:v>2.7749999999999999</c:v>
                      </c:pt>
                      <c:pt idx="88">
                        <c:v>2.7833299999999999</c:v>
                      </c:pt>
                      <c:pt idx="89">
                        <c:v>2.7916699999999999</c:v>
                      </c:pt>
                      <c:pt idx="90">
                        <c:v>2.8</c:v>
                      </c:pt>
                      <c:pt idx="91">
                        <c:v>2.8083300000000002</c:v>
                      </c:pt>
                      <c:pt idx="92">
                        <c:v>2.8166699999999998</c:v>
                      </c:pt>
                      <c:pt idx="93">
                        <c:v>2.8250000000000002</c:v>
                      </c:pt>
                      <c:pt idx="94">
                        <c:v>2.8333300000000001</c:v>
                      </c:pt>
                      <c:pt idx="95">
                        <c:v>2.8416700000000001</c:v>
                      </c:pt>
                      <c:pt idx="96">
                        <c:v>2.85</c:v>
                      </c:pt>
                      <c:pt idx="97">
                        <c:v>2.85833</c:v>
                      </c:pt>
                      <c:pt idx="98">
                        <c:v>2.8666700000000001</c:v>
                      </c:pt>
                      <c:pt idx="99">
                        <c:v>2.875</c:v>
                      </c:pt>
                      <c:pt idx="100">
                        <c:v>2.8833299999999999</c:v>
                      </c:pt>
                      <c:pt idx="101">
                        <c:v>2.89167</c:v>
                      </c:pt>
                      <c:pt idx="102">
                        <c:v>2.9</c:v>
                      </c:pt>
                      <c:pt idx="103">
                        <c:v>2.9083299999999999</c:v>
                      </c:pt>
                      <c:pt idx="104">
                        <c:v>2.9166699999999999</c:v>
                      </c:pt>
                      <c:pt idx="105">
                        <c:v>2.9249999999999998</c:v>
                      </c:pt>
                      <c:pt idx="106">
                        <c:v>2.9333300000000002</c:v>
                      </c:pt>
                      <c:pt idx="107">
                        <c:v>2.9416699999999998</c:v>
                      </c:pt>
                      <c:pt idx="108">
                        <c:v>2.95</c:v>
                      </c:pt>
                      <c:pt idx="109">
                        <c:v>2.9583300000000001</c:v>
                      </c:pt>
                      <c:pt idx="110">
                        <c:v>2.9666700000000001</c:v>
                      </c:pt>
                      <c:pt idx="111">
                        <c:v>2.9750000000000001</c:v>
                      </c:pt>
                      <c:pt idx="112">
                        <c:v>2.98333</c:v>
                      </c:pt>
                      <c:pt idx="113">
                        <c:v>2.9916700000000001</c:v>
                      </c:pt>
                      <c:pt idx="114">
                        <c:v>3</c:v>
                      </c:pt>
                      <c:pt idx="115">
                        <c:v>3.0083299999999999</c:v>
                      </c:pt>
                      <c:pt idx="116">
                        <c:v>3.01667</c:v>
                      </c:pt>
                      <c:pt idx="117">
                        <c:v>3.0249999999999999</c:v>
                      </c:pt>
                      <c:pt idx="118">
                        <c:v>3.0333299999999999</c:v>
                      </c:pt>
                      <c:pt idx="119">
                        <c:v>3.0416699999999999</c:v>
                      </c:pt>
                      <c:pt idx="120">
                        <c:v>3.05</c:v>
                      </c:pt>
                      <c:pt idx="121">
                        <c:v>3.0583300000000002</c:v>
                      </c:pt>
                      <c:pt idx="122">
                        <c:v>3.0666699999999998</c:v>
                      </c:pt>
                      <c:pt idx="123">
                        <c:v>3.0750000000000002</c:v>
                      </c:pt>
                      <c:pt idx="124">
                        <c:v>3.0833300000000001</c:v>
                      </c:pt>
                      <c:pt idx="125">
                        <c:v>3.0916700000000001</c:v>
                      </c:pt>
                      <c:pt idx="126">
                        <c:v>3.1</c:v>
                      </c:pt>
                      <c:pt idx="127">
                        <c:v>3.10833</c:v>
                      </c:pt>
                      <c:pt idx="128">
                        <c:v>3.1166700000000001</c:v>
                      </c:pt>
                      <c:pt idx="129">
                        <c:v>3.125</c:v>
                      </c:pt>
                      <c:pt idx="130">
                        <c:v>3.1333299999999999</c:v>
                      </c:pt>
                      <c:pt idx="131">
                        <c:v>3.14167</c:v>
                      </c:pt>
                      <c:pt idx="132">
                        <c:v>3.15</c:v>
                      </c:pt>
                      <c:pt idx="133">
                        <c:v>3.1583299999999999</c:v>
                      </c:pt>
                      <c:pt idx="134">
                        <c:v>3.1666699999999999</c:v>
                      </c:pt>
                      <c:pt idx="135">
                        <c:v>3.1749999999999998</c:v>
                      </c:pt>
                      <c:pt idx="136">
                        <c:v>3.1833300000000002</c:v>
                      </c:pt>
                      <c:pt idx="137">
                        <c:v>3.1916699999999998</c:v>
                      </c:pt>
                      <c:pt idx="138">
                        <c:v>3.2</c:v>
                      </c:pt>
                      <c:pt idx="139">
                        <c:v>3.2083300000000001</c:v>
                      </c:pt>
                      <c:pt idx="140">
                        <c:v>3.2166700000000001</c:v>
                      </c:pt>
                      <c:pt idx="141">
                        <c:v>3.2250000000000001</c:v>
                      </c:pt>
                      <c:pt idx="142">
                        <c:v>3.23333</c:v>
                      </c:pt>
                      <c:pt idx="143">
                        <c:v>3.2416700000000001</c:v>
                      </c:pt>
                      <c:pt idx="144">
                        <c:v>3.25</c:v>
                      </c:pt>
                      <c:pt idx="145">
                        <c:v>3.2583299999999999</c:v>
                      </c:pt>
                      <c:pt idx="146">
                        <c:v>3.26667</c:v>
                      </c:pt>
                      <c:pt idx="147">
                        <c:v>3.2749999999999999</c:v>
                      </c:pt>
                      <c:pt idx="148">
                        <c:v>3.2833299999999999</c:v>
                      </c:pt>
                      <c:pt idx="149">
                        <c:v>3.2916699999999999</c:v>
                      </c:pt>
                      <c:pt idx="150">
                        <c:v>3.3</c:v>
                      </c:pt>
                      <c:pt idx="151">
                        <c:v>3.3083300000000002</c:v>
                      </c:pt>
                      <c:pt idx="152">
                        <c:v>3.3166699999999998</c:v>
                      </c:pt>
                      <c:pt idx="153">
                        <c:v>3.3250000000000002</c:v>
                      </c:pt>
                      <c:pt idx="154">
                        <c:v>3.3333300000000001</c:v>
                      </c:pt>
                      <c:pt idx="155">
                        <c:v>3.3416700000000001</c:v>
                      </c:pt>
                      <c:pt idx="156">
                        <c:v>3.35</c:v>
                      </c:pt>
                      <c:pt idx="157">
                        <c:v>3.35833</c:v>
                      </c:pt>
                      <c:pt idx="158">
                        <c:v>3.3666700000000001</c:v>
                      </c:pt>
                      <c:pt idx="159">
                        <c:v>3.375</c:v>
                      </c:pt>
                      <c:pt idx="160">
                        <c:v>3.3833299999999999</c:v>
                      </c:pt>
                      <c:pt idx="161">
                        <c:v>3.39167</c:v>
                      </c:pt>
                      <c:pt idx="162">
                        <c:v>3.4</c:v>
                      </c:pt>
                      <c:pt idx="163">
                        <c:v>3.4083299999999999</c:v>
                      </c:pt>
                      <c:pt idx="164">
                        <c:v>3.4166699999999999</c:v>
                      </c:pt>
                      <c:pt idx="165">
                        <c:v>3.4249999999999998</c:v>
                      </c:pt>
                      <c:pt idx="166">
                        <c:v>3.4333300000000002</c:v>
                      </c:pt>
                      <c:pt idx="167">
                        <c:v>3.4416699999999998</c:v>
                      </c:pt>
                      <c:pt idx="168">
                        <c:v>3.45</c:v>
                      </c:pt>
                      <c:pt idx="169">
                        <c:v>3.4583300000000001</c:v>
                      </c:pt>
                      <c:pt idx="170">
                        <c:v>3.4666700000000001</c:v>
                      </c:pt>
                      <c:pt idx="171">
                        <c:v>3.4750000000000001</c:v>
                      </c:pt>
                      <c:pt idx="172">
                        <c:v>3.48333</c:v>
                      </c:pt>
                      <c:pt idx="173">
                        <c:v>3.4916700000000001</c:v>
                      </c:pt>
                      <c:pt idx="174">
                        <c:v>3.5</c:v>
                      </c:pt>
                      <c:pt idx="175">
                        <c:v>3.5083299999999999</c:v>
                      </c:pt>
                      <c:pt idx="176">
                        <c:v>3.51667</c:v>
                      </c:pt>
                      <c:pt idx="177">
                        <c:v>3.5249999999999999</c:v>
                      </c:pt>
                      <c:pt idx="178">
                        <c:v>3.5333299999999999</c:v>
                      </c:pt>
                      <c:pt idx="179">
                        <c:v>3.5416699999999999</c:v>
                      </c:pt>
                      <c:pt idx="180">
                        <c:v>3.55</c:v>
                      </c:pt>
                      <c:pt idx="181">
                        <c:v>3.5583300000000002</c:v>
                      </c:pt>
                      <c:pt idx="182">
                        <c:v>3.5666699999999998</c:v>
                      </c:pt>
                      <c:pt idx="183">
                        <c:v>3.5750000000000002</c:v>
                      </c:pt>
                      <c:pt idx="184">
                        <c:v>3.5833300000000001</c:v>
                      </c:pt>
                      <c:pt idx="185">
                        <c:v>3.5916700000000001</c:v>
                      </c:pt>
                      <c:pt idx="186">
                        <c:v>3.6</c:v>
                      </c:pt>
                      <c:pt idx="187">
                        <c:v>3.60833</c:v>
                      </c:pt>
                      <c:pt idx="188">
                        <c:v>3.6166700000000001</c:v>
                      </c:pt>
                      <c:pt idx="189">
                        <c:v>3.625</c:v>
                      </c:pt>
                      <c:pt idx="190">
                        <c:v>3.6333299999999999</c:v>
                      </c:pt>
                      <c:pt idx="191">
                        <c:v>3.64167</c:v>
                      </c:pt>
                      <c:pt idx="192">
                        <c:v>3.65</c:v>
                      </c:pt>
                      <c:pt idx="193">
                        <c:v>3.6583299999999999</c:v>
                      </c:pt>
                      <c:pt idx="194">
                        <c:v>3.6666699999999999</c:v>
                      </c:pt>
                      <c:pt idx="195">
                        <c:v>3.6749999999999998</c:v>
                      </c:pt>
                      <c:pt idx="196">
                        <c:v>3.6833300000000002</c:v>
                      </c:pt>
                      <c:pt idx="197">
                        <c:v>3.6916699999999998</c:v>
                      </c:pt>
                      <c:pt idx="198">
                        <c:v>3.7</c:v>
                      </c:pt>
                      <c:pt idx="199">
                        <c:v>3.7083300000000001</c:v>
                      </c:pt>
                      <c:pt idx="200">
                        <c:v>3.7166700000000001</c:v>
                      </c:pt>
                      <c:pt idx="201">
                        <c:v>3.7250000000000001</c:v>
                      </c:pt>
                      <c:pt idx="202">
                        <c:v>3.73333</c:v>
                      </c:pt>
                      <c:pt idx="203">
                        <c:v>3.7416700000000001</c:v>
                      </c:pt>
                      <c:pt idx="204">
                        <c:v>3.75</c:v>
                      </c:pt>
                      <c:pt idx="205">
                        <c:v>3.7583299999999999</c:v>
                      </c:pt>
                      <c:pt idx="206">
                        <c:v>3.76667</c:v>
                      </c:pt>
                      <c:pt idx="207">
                        <c:v>3.7749999999999999</c:v>
                      </c:pt>
                      <c:pt idx="208">
                        <c:v>3.7833299999999999</c:v>
                      </c:pt>
                      <c:pt idx="209">
                        <c:v>3.7916699999999999</c:v>
                      </c:pt>
                      <c:pt idx="210">
                        <c:v>3.8</c:v>
                      </c:pt>
                      <c:pt idx="211">
                        <c:v>3.8083300000000002</c:v>
                      </c:pt>
                      <c:pt idx="212">
                        <c:v>3.8166699999999998</c:v>
                      </c:pt>
                      <c:pt idx="213">
                        <c:v>3.8250000000000002</c:v>
                      </c:pt>
                      <c:pt idx="214">
                        <c:v>3.8333300000000001</c:v>
                      </c:pt>
                      <c:pt idx="215">
                        <c:v>3.8416700000000001</c:v>
                      </c:pt>
                      <c:pt idx="216">
                        <c:v>3.85</c:v>
                      </c:pt>
                      <c:pt idx="217">
                        <c:v>3.85833</c:v>
                      </c:pt>
                      <c:pt idx="218">
                        <c:v>3.8666700000000001</c:v>
                      </c:pt>
                      <c:pt idx="219">
                        <c:v>3.875</c:v>
                      </c:pt>
                      <c:pt idx="220">
                        <c:v>3.8833299999999999</c:v>
                      </c:pt>
                      <c:pt idx="221">
                        <c:v>3.89167</c:v>
                      </c:pt>
                      <c:pt idx="222">
                        <c:v>3.9</c:v>
                      </c:pt>
                      <c:pt idx="223">
                        <c:v>3.9083299999999999</c:v>
                      </c:pt>
                      <c:pt idx="224">
                        <c:v>3.9166699999999999</c:v>
                      </c:pt>
                      <c:pt idx="225">
                        <c:v>3.9249999999999998</c:v>
                      </c:pt>
                      <c:pt idx="226">
                        <c:v>3.9333300000000002</c:v>
                      </c:pt>
                      <c:pt idx="227">
                        <c:v>3.9416699999999998</c:v>
                      </c:pt>
                      <c:pt idx="228">
                        <c:v>3.95</c:v>
                      </c:pt>
                      <c:pt idx="229">
                        <c:v>3.9583300000000001</c:v>
                      </c:pt>
                      <c:pt idx="230">
                        <c:v>3.9666700000000001</c:v>
                      </c:pt>
                      <c:pt idx="231">
                        <c:v>3.9750000000000001</c:v>
                      </c:pt>
                      <c:pt idx="232">
                        <c:v>3.98333</c:v>
                      </c:pt>
                      <c:pt idx="233">
                        <c:v>3.9916700000000001</c:v>
                      </c:pt>
                      <c:pt idx="234">
                        <c:v>4</c:v>
                      </c:pt>
                      <c:pt idx="235">
                        <c:v>4.0083299999999999</c:v>
                      </c:pt>
                      <c:pt idx="236">
                        <c:v>4.0166700000000004</c:v>
                      </c:pt>
                      <c:pt idx="237">
                        <c:v>4.0250000000000004</c:v>
                      </c:pt>
                      <c:pt idx="238">
                        <c:v>4.0333300000000003</c:v>
                      </c:pt>
                      <c:pt idx="239">
                        <c:v>4.0416699999999999</c:v>
                      </c:pt>
                      <c:pt idx="240">
                        <c:v>4.05</c:v>
                      </c:pt>
                      <c:pt idx="241">
                        <c:v>4.0583299999999998</c:v>
                      </c:pt>
                      <c:pt idx="242">
                        <c:v>4.0666700000000002</c:v>
                      </c:pt>
                      <c:pt idx="243">
                        <c:v>4.0750000000000002</c:v>
                      </c:pt>
                      <c:pt idx="244">
                        <c:v>4.0833300000000001</c:v>
                      </c:pt>
                      <c:pt idx="245">
                        <c:v>4.0916699999999997</c:v>
                      </c:pt>
                      <c:pt idx="246">
                        <c:v>4.0999999999999996</c:v>
                      </c:pt>
                      <c:pt idx="247">
                        <c:v>4.1083299999999996</c:v>
                      </c:pt>
                      <c:pt idx="248">
                        <c:v>4.1166700000000001</c:v>
                      </c:pt>
                      <c:pt idx="249">
                        <c:v>4.125</c:v>
                      </c:pt>
                      <c:pt idx="250">
                        <c:v>4.1333299999999999</c:v>
                      </c:pt>
                      <c:pt idx="251">
                        <c:v>4.1416700000000004</c:v>
                      </c:pt>
                      <c:pt idx="252">
                        <c:v>4.1500000000000004</c:v>
                      </c:pt>
                      <c:pt idx="253">
                        <c:v>4.1583300000000003</c:v>
                      </c:pt>
                      <c:pt idx="254">
                        <c:v>4.1666699999999999</c:v>
                      </c:pt>
                      <c:pt idx="255">
                        <c:v>4.1749999999999998</c:v>
                      </c:pt>
                      <c:pt idx="256">
                        <c:v>4.1833299999999998</c:v>
                      </c:pt>
                      <c:pt idx="257">
                        <c:v>4.1916700000000002</c:v>
                      </c:pt>
                      <c:pt idx="258">
                        <c:v>4.2</c:v>
                      </c:pt>
                      <c:pt idx="259">
                        <c:v>4.2083300000000001</c:v>
                      </c:pt>
                      <c:pt idx="260">
                        <c:v>4.2166699999999997</c:v>
                      </c:pt>
                      <c:pt idx="261">
                        <c:v>4.2249999999999996</c:v>
                      </c:pt>
                      <c:pt idx="262">
                        <c:v>4.2333299999999996</c:v>
                      </c:pt>
                      <c:pt idx="263">
                        <c:v>4.2416700000000001</c:v>
                      </c:pt>
                      <c:pt idx="264">
                        <c:v>4.25</c:v>
                      </c:pt>
                      <c:pt idx="265">
                        <c:v>4.2583299999999999</c:v>
                      </c:pt>
                      <c:pt idx="266">
                        <c:v>4.2666700000000004</c:v>
                      </c:pt>
                      <c:pt idx="267">
                        <c:v>4.2750000000000004</c:v>
                      </c:pt>
                      <c:pt idx="268">
                        <c:v>4.2833300000000003</c:v>
                      </c:pt>
                      <c:pt idx="269">
                        <c:v>4.2916699999999999</c:v>
                      </c:pt>
                      <c:pt idx="270">
                        <c:v>4.3</c:v>
                      </c:pt>
                      <c:pt idx="271">
                        <c:v>4.3083299999999998</c:v>
                      </c:pt>
                      <c:pt idx="272">
                        <c:v>4.3166700000000002</c:v>
                      </c:pt>
                      <c:pt idx="273">
                        <c:v>4.3250000000000002</c:v>
                      </c:pt>
                      <c:pt idx="274">
                        <c:v>4.3333300000000001</c:v>
                      </c:pt>
                      <c:pt idx="275">
                        <c:v>4.3416699999999997</c:v>
                      </c:pt>
                      <c:pt idx="276">
                        <c:v>4.3499999999999996</c:v>
                      </c:pt>
                      <c:pt idx="277">
                        <c:v>4.3583299999999996</c:v>
                      </c:pt>
                      <c:pt idx="278">
                        <c:v>4.3666700000000001</c:v>
                      </c:pt>
                      <c:pt idx="279">
                        <c:v>4.375</c:v>
                      </c:pt>
                      <c:pt idx="280">
                        <c:v>4.3833299999999999</c:v>
                      </c:pt>
                      <c:pt idx="281">
                        <c:v>4.3916700000000004</c:v>
                      </c:pt>
                      <c:pt idx="282">
                        <c:v>4.4000000000000004</c:v>
                      </c:pt>
                      <c:pt idx="283">
                        <c:v>4.4083300000000003</c:v>
                      </c:pt>
                      <c:pt idx="284">
                        <c:v>4.4166699999999999</c:v>
                      </c:pt>
                      <c:pt idx="285">
                        <c:v>4.4249999999999998</c:v>
                      </c:pt>
                      <c:pt idx="286">
                        <c:v>4.4333299999999998</c:v>
                      </c:pt>
                      <c:pt idx="287">
                        <c:v>4.4416700000000002</c:v>
                      </c:pt>
                      <c:pt idx="288">
                        <c:v>4.45</c:v>
                      </c:pt>
                      <c:pt idx="289">
                        <c:v>4.4583300000000001</c:v>
                      </c:pt>
                      <c:pt idx="290">
                        <c:v>4.4666699999999997</c:v>
                      </c:pt>
                      <c:pt idx="291">
                        <c:v>4.4749999999999996</c:v>
                      </c:pt>
                      <c:pt idx="292">
                        <c:v>4.4833299999999996</c:v>
                      </c:pt>
                      <c:pt idx="293">
                        <c:v>4.4916700000000001</c:v>
                      </c:pt>
                      <c:pt idx="294">
                        <c:v>4.5</c:v>
                      </c:pt>
                      <c:pt idx="295">
                        <c:v>4.5083299999999999</c:v>
                      </c:pt>
                      <c:pt idx="296">
                        <c:v>4.5166700000000004</c:v>
                      </c:pt>
                      <c:pt idx="297">
                        <c:v>4.5250000000000004</c:v>
                      </c:pt>
                      <c:pt idx="298">
                        <c:v>4.5333300000000003</c:v>
                      </c:pt>
                      <c:pt idx="299">
                        <c:v>4.5416699999999999</c:v>
                      </c:pt>
                      <c:pt idx="300">
                        <c:v>4.55</c:v>
                      </c:pt>
                      <c:pt idx="301">
                        <c:v>4.5583299999999998</c:v>
                      </c:pt>
                      <c:pt idx="302">
                        <c:v>4.5666700000000002</c:v>
                      </c:pt>
                      <c:pt idx="303">
                        <c:v>4.5750000000000002</c:v>
                      </c:pt>
                      <c:pt idx="304">
                        <c:v>4.5833300000000001</c:v>
                      </c:pt>
                      <c:pt idx="305">
                        <c:v>4.5916699999999997</c:v>
                      </c:pt>
                      <c:pt idx="306">
                        <c:v>4.5999999999999996</c:v>
                      </c:pt>
                      <c:pt idx="307">
                        <c:v>4.6083299999999996</c:v>
                      </c:pt>
                      <c:pt idx="308">
                        <c:v>4.6166700000000001</c:v>
                      </c:pt>
                      <c:pt idx="309">
                        <c:v>4.625</c:v>
                      </c:pt>
                      <c:pt idx="310">
                        <c:v>4.6333299999999999</c:v>
                      </c:pt>
                      <c:pt idx="311">
                        <c:v>4.6416700000000004</c:v>
                      </c:pt>
                      <c:pt idx="312">
                        <c:v>4.6500000000000004</c:v>
                      </c:pt>
                      <c:pt idx="313">
                        <c:v>4.6583300000000003</c:v>
                      </c:pt>
                      <c:pt idx="314">
                        <c:v>4.6666699999999999</c:v>
                      </c:pt>
                      <c:pt idx="315">
                        <c:v>4.6749999999999998</c:v>
                      </c:pt>
                      <c:pt idx="316">
                        <c:v>4.6833299999999998</c:v>
                      </c:pt>
                      <c:pt idx="317">
                        <c:v>4.6916700000000002</c:v>
                      </c:pt>
                      <c:pt idx="318">
                        <c:v>4.7</c:v>
                      </c:pt>
                      <c:pt idx="319">
                        <c:v>4.7083300000000001</c:v>
                      </c:pt>
                      <c:pt idx="320">
                        <c:v>4.7166699999999997</c:v>
                      </c:pt>
                      <c:pt idx="321">
                        <c:v>4.7249999999999996</c:v>
                      </c:pt>
                      <c:pt idx="322">
                        <c:v>4.7333299999999996</c:v>
                      </c:pt>
                      <c:pt idx="323">
                        <c:v>4.7416700000000001</c:v>
                      </c:pt>
                      <c:pt idx="324">
                        <c:v>4.75</c:v>
                      </c:pt>
                      <c:pt idx="325">
                        <c:v>4.7583299999999999</c:v>
                      </c:pt>
                      <c:pt idx="326">
                        <c:v>4.7666700000000004</c:v>
                      </c:pt>
                      <c:pt idx="327">
                        <c:v>4.7750000000000004</c:v>
                      </c:pt>
                      <c:pt idx="328">
                        <c:v>4.7833300000000003</c:v>
                      </c:pt>
                      <c:pt idx="329">
                        <c:v>4.7916699999999999</c:v>
                      </c:pt>
                      <c:pt idx="330">
                        <c:v>4.8</c:v>
                      </c:pt>
                      <c:pt idx="331">
                        <c:v>4.8083299999999998</c:v>
                      </c:pt>
                      <c:pt idx="332">
                        <c:v>4.8166700000000002</c:v>
                      </c:pt>
                      <c:pt idx="333">
                        <c:v>4.8250000000000002</c:v>
                      </c:pt>
                      <c:pt idx="334">
                        <c:v>4.8333300000000001</c:v>
                      </c:pt>
                      <c:pt idx="335">
                        <c:v>4.8416699999999997</c:v>
                      </c:pt>
                      <c:pt idx="336">
                        <c:v>4.8499999999999996</c:v>
                      </c:pt>
                      <c:pt idx="337">
                        <c:v>4.8583299999999996</c:v>
                      </c:pt>
                      <c:pt idx="338">
                        <c:v>4.8666700000000001</c:v>
                      </c:pt>
                      <c:pt idx="339">
                        <c:v>4.875</c:v>
                      </c:pt>
                      <c:pt idx="340">
                        <c:v>4.8833299999999999</c:v>
                      </c:pt>
                      <c:pt idx="341">
                        <c:v>4.8916700000000004</c:v>
                      </c:pt>
                      <c:pt idx="342">
                        <c:v>4.9000000000000004</c:v>
                      </c:pt>
                      <c:pt idx="343">
                        <c:v>4.9083300000000003</c:v>
                      </c:pt>
                      <c:pt idx="344">
                        <c:v>4.9166699999999999</c:v>
                      </c:pt>
                      <c:pt idx="345">
                        <c:v>4.9249999999999998</c:v>
                      </c:pt>
                      <c:pt idx="346">
                        <c:v>4.9333299999999998</c:v>
                      </c:pt>
                      <c:pt idx="347">
                        <c:v>4.9416700000000002</c:v>
                      </c:pt>
                      <c:pt idx="348">
                        <c:v>4.95</c:v>
                      </c:pt>
                      <c:pt idx="349">
                        <c:v>4.9583300000000001</c:v>
                      </c:pt>
                      <c:pt idx="350">
                        <c:v>4.9666699999999997</c:v>
                      </c:pt>
                      <c:pt idx="351">
                        <c:v>4.9749999999999996</c:v>
                      </c:pt>
                      <c:pt idx="352">
                        <c:v>4.9833299999999996</c:v>
                      </c:pt>
                      <c:pt idx="353">
                        <c:v>4.9916700000000001</c:v>
                      </c:pt>
                      <c:pt idx="354">
                        <c:v>5</c:v>
                      </c:pt>
                      <c:pt idx="355">
                        <c:v>5.0083299999999999</c:v>
                      </c:pt>
                      <c:pt idx="356">
                        <c:v>5.0166700000000004</c:v>
                      </c:pt>
                      <c:pt idx="357">
                        <c:v>5.0250000000000004</c:v>
                      </c:pt>
                      <c:pt idx="358">
                        <c:v>5.0333300000000003</c:v>
                      </c:pt>
                      <c:pt idx="359">
                        <c:v>5.0416699999999999</c:v>
                      </c:pt>
                      <c:pt idx="360">
                        <c:v>5.05</c:v>
                      </c:pt>
                      <c:pt idx="361">
                        <c:v>5.0583299999999998</c:v>
                      </c:pt>
                      <c:pt idx="362">
                        <c:v>5.0666700000000002</c:v>
                      </c:pt>
                      <c:pt idx="363">
                        <c:v>5.0750000000000002</c:v>
                      </c:pt>
                      <c:pt idx="364">
                        <c:v>5.0833300000000001</c:v>
                      </c:pt>
                      <c:pt idx="365">
                        <c:v>5.0916699999999997</c:v>
                      </c:pt>
                      <c:pt idx="366">
                        <c:v>5.0999999999999996</c:v>
                      </c:pt>
                      <c:pt idx="367">
                        <c:v>5.1083299999999996</c:v>
                      </c:pt>
                      <c:pt idx="368">
                        <c:v>5.1166700000000001</c:v>
                      </c:pt>
                      <c:pt idx="369">
                        <c:v>5.125</c:v>
                      </c:pt>
                      <c:pt idx="370">
                        <c:v>5.1333299999999999</c:v>
                      </c:pt>
                      <c:pt idx="371">
                        <c:v>5.1416700000000004</c:v>
                      </c:pt>
                      <c:pt idx="372">
                        <c:v>5.15</c:v>
                      </c:pt>
                      <c:pt idx="373">
                        <c:v>5.1583300000000003</c:v>
                      </c:pt>
                      <c:pt idx="374">
                        <c:v>5.1666699999999999</c:v>
                      </c:pt>
                      <c:pt idx="375">
                        <c:v>5.1749999999999998</c:v>
                      </c:pt>
                      <c:pt idx="376">
                        <c:v>5.1833299999999998</c:v>
                      </c:pt>
                      <c:pt idx="377">
                        <c:v>5.1916700000000002</c:v>
                      </c:pt>
                      <c:pt idx="378">
                        <c:v>5.2</c:v>
                      </c:pt>
                      <c:pt idx="379">
                        <c:v>5.2083300000000001</c:v>
                      </c:pt>
                      <c:pt idx="380">
                        <c:v>5.2166699999999997</c:v>
                      </c:pt>
                      <c:pt idx="381">
                        <c:v>5.2249999999999996</c:v>
                      </c:pt>
                      <c:pt idx="382">
                        <c:v>5.2333299999999996</c:v>
                      </c:pt>
                      <c:pt idx="383">
                        <c:v>5.2416700000000001</c:v>
                      </c:pt>
                      <c:pt idx="384">
                        <c:v>5.25</c:v>
                      </c:pt>
                      <c:pt idx="385">
                        <c:v>5.2583299999999999</c:v>
                      </c:pt>
                      <c:pt idx="386">
                        <c:v>5.2666700000000004</c:v>
                      </c:pt>
                      <c:pt idx="387">
                        <c:v>5.2750000000000004</c:v>
                      </c:pt>
                      <c:pt idx="388">
                        <c:v>5.2833300000000003</c:v>
                      </c:pt>
                      <c:pt idx="389">
                        <c:v>5.2916699999999999</c:v>
                      </c:pt>
                      <c:pt idx="390">
                        <c:v>5.3</c:v>
                      </c:pt>
                      <c:pt idx="391">
                        <c:v>5.3083299999999998</c:v>
                      </c:pt>
                      <c:pt idx="392">
                        <c:v>5.3166700000000002</c:v>
                      </c:pt>
                      <c:pt idx="393">
                        <c:v>5.3250000000000002</c:v>
                      </c:pt>
                      <c:pt idx="394">
                        <c:v>5.3333300000000001</c:v>
                      </c:pt>
                      <c:pt idx="395">
                        <c:v>5.3416699999999997</c:v>
                      </c:pt>
                      <c:pt idx="396">
                        <c:v>5.35</c:v>
                      </c:pt>
                      <c:pt idx="397">
                        <c:v>5.3583299999999996</c:v>
                      </c:pt>
                      <c:pt idx="398">
                        <c:v>5.3666700000000001</c:v>
                      </c:pt>
                      <c:pt idx="399">
                        <c:v>5.375</c:v>
                      </c:pt>
                      <c:pt idx="400">
                        <c:v>5.3833299999999999</c:v>
                      </c:pt>
                      <c:pt idx="401">
                        <c:v>5.3916700000000004</c:v>
                      </c:pt>
                      <c:pt idx="402">
                        <c:v>5.4</c:v>
                      </c:pt>
                      <c:pt idx="403">
                        <c:v>5.4083300000000003</c:v>
                      </c:pt>
                      <c:pt idx="404">
                        <c:v>5.4166699999999999</c:v>
                      </c:pt>
                      <c:pt idx="405">
                        <c:v>5.4249999999999998</c:v>
                      </c:pt>
                      <c:pt idx="406">
                        <c:v>5.4333299999999998</c:v>
                      </c:pt>
                      <c:pt idx="407">
                        <c:v>5.4416700000000002</c:v>
                      </c:pt>
                      <c:pt idx="408">
                        <c:v>5.45</c:v>
                      </c:pt>
                      <c:pt idx="409">
                        <c:v>5.4583300000000001</c:v>
                      </c:pt>
                      <c:pt idx="410">
                        <c:v>5.4666699999999997</c:v>
                      </c:pt>
                      <c:pt idx="411">
                        <c:v>5.4749999999999996</c:v>
                      </c:pt>
                      <c:pt idx="412">
                        <c:v>5.4833299999999996</c:v>
                      </c:pt>
                      <c:pt idx="413">
                        <c:v>5.4916700000000001</c:v>
                      </c:pt>
                      <c:pt idx="414">
                        <c:v>5.5</c:v>
                      </c:pt>
                      <c:pt idx="415">
                        <c:v>5.5083299999999999</c:v>
                      </c:pt>
                      <c:pt idx="416">
                        <c:v>5.5166700000000004</c:v>
                      </c:pt>
                      <c:pt idx="417">
                        <c:v>5.5250000000000004</c:v>
                      </c:pt>
                      <c:pt idx="418">
                        <c:v>5.5333300000000003</c:v>
                      </c:pt>
                      <c:pt idx="419">
                        <c:v>5.5416699999999999</c:v>
                      </c:pt>
                      <c:pt idx="420">
                        <c:v>5.55</c:v>
                      </c:pt>
                      <c:pt idx="421">
                        <c:v>5.5583299999999998</c:v>
                      </c:pt>
                      <c:pt idx="422">
                        <c:v>5.5666700000000002</c:v>
                      </c:pt>
                      <c:pt idx="423">
                        <c:v>5.5750000000000002</c:v>
                      </c:pt>
                      <c:pt idx="424">
                        <c:v>5.5833300000000001</c:v>
                      </c:pt>
                      <c:pt idx="425">
                        <c:v>5.5916699999999997</c:v>
                      </c:pt>
                      <c:pt idx="426">
                        <c:v>5.6</c:v>
                      </c:pt>
                      <c:pt idx="427">
                        <c:v>5.6083299999999996</c:v>
                      </c:pt>
                      <c:pt idx="428">
                        <c:v>5.6166700000000001</c:v>
                      </c:pt>
                      <c:pt idx="429">
                        <c:v>5.625</c:v>
                      </c:pt>
                      <c:pt idx="430">
                        <c:v>5.6333299999999999</c:v>
                      </c:pt>
                      <c:pt idx="431">
                        <c:v>5.6416700000000004</c:v>
                      </c:pt>
                      <c:pt idx="432">
                        <c:v>5.65</c:v>
                      </c:pt>
                      <c:pt idx="433">
                        <c:v>5.6583300000000003</c:v>
                      </c:pt>
                      <c:pt idx="434">
                        <c:v>5.6666699999999999</c:v>
                      </c:pt>
                      <c:pt idx="435">
                        <c:v>5.6749999999999998</c:v>
                      </c:pt>
                      <c:pt idx="436">
                        <c:v>5.6833299999999998</c:v>
                      </c:pt>
                      <c:pt idx="437">
                        <c:v>5.6916700000000002</c:v>
                      </c:pt>
                      <c:pt idx="438">
                        <c:v>5.7</c:v>
                      </c:pt>
                      <c:pt idx="439">
                        <c:v>5.7083300000000001</c:v>
                      </c:pt>
                      <c:pt idx="440">
                        <c:v>5.7166699999999997</c:v>
                      </c:pt>
                      <c:pt idx="441">
                        <c:v>5.7249999999999996</c:v>
                      </c:pt>
                      <c:pt idx="442">
                        <c:v>5.7333299999999996</c:v>
                      </c:pt>
                      <c:pt idx="443">
                        <c:v>5.7416700000000001</c:v>
                      </c:pt>
                      <c:pt idx="444">
                        <c:v>5.75</c:v>
                      </c:pt>
                      <c:pt idx="445">
                        <c:v>5.7583299999999999</c:v>
                      </c:pt>
                      <c:pt idx="446">
                        <c:v>5.7666700000000004</c:v>
                      </c:pt>
                      <c:pt idx="447">
                        <c:v>5.7750000000000004</c:v>
                      </c:pt>
                      <c:pt idx="448">
                        <c:v>5.7833300000000003</c:v>
                      </c:pt>
                      <c:pt idx="449">
                        <c:v>5.7916699999999999</c:v>
                      </c:pt>
                      <c:pt idx="450">
                        <c:v>5.8</c:v>
                      </c:pt>
                      <c:pt idx="451">
                        <c:v>5.8083299999999998</c:v>
                      </c:pt>
                      <c:pt idx="452">
                        <c:v>5.8166700000000002</c:v>
                      </c:pt>
                      <c:pt idx="453">
                        <c:v>5.8250000000000002</c:v>
                      </c:pt>
                      <c:pt idx="454">
                        <c:v>5.8333300000000001</c:v>
                      </c:pt>
                      <c:pt idx="455">
                        <c:v>5.8416699999999997</c:v>
                      </c:pt>
                      <c:pt idx="456">
                        <c:v>5.85</c:v>
                      </c:pt>
                      <c:pt idx="457">
                        <c:v>5.8583299999999996</c:v>
                      </c:pt>
                      <c:pt idx="458">
                        <c:v>5.8666700000000001</c:v>
                      </c:pt>
                      <c:pt idx="459">
                        <c:v>5.875</c:v>
                      </c:pt>
                      <c:pt idx="460">
                        <c:v>5.8833299999999999</c:v>
                      </c:pt>
                      <c:pt idx="461">
                        <c:v>5.8916700000000004</c:v>
                      </c:pt>
                      <c:pt idx="462">
                        <c:v>5.9</c:v>
                      </c:pt>
                      <c:pt idx="463">
                        <c:v>5.9083300000000003</c:v>
                      </c:pt>
                      <c:pt idx="464">
                        <c:v>5.9166699999999999</c:v>
                      </c:pt>
                      <c:pt idx="465">
                        <c:v>5.9249999999999998</c:v>
                      </c:pt>
                      <c:pt idx="466">
                        <c:v>5.9333299999999998</c:v>
                      </c:pt>
                      <c:pt idx="467">
                        <c:v>5.9416700000000002</c:v>
                      </c:pt>
                      <c:pt idx="468">
                        <c:v>5.95</c:v>
                      </c:pt>
                      <c:pt idx="469">
                        <c:v>5.9583300000000001</c:v>
                      </c:pt>
                      <c:pt idx="470">
                        <c:v>5.9666699999999997</c:v>
                      </c:pt>
                      <c:pt idx="471">
                        <c:v>5.9749999999999996</c:v>
                      </c:pt>
                      <c:pt idx="472">
                        <c:v>5.9833299999999996</c:v>
                      </c:pt>
                      <c:pt idx="473">
                        <c:v>5.9916700000000001</c:v>
                      </c:pt>
                      <c:pt idx="474">
                        <c:v>6</c:v>
                      </c:pt>
                    </c:numCache>
                  </c:numRef>
                </c:xVal>
                <c:yVal>
                  <c:numRef>
                    <c:extLst xmlns:c15="http://schemas.microsoft.com/office/drawing/2012/chart">
                      <c:ext xmlns:c15="http://schemas.microsoft.com/office/drawing/2012/chart" uri="{02D57815-91ED-43cb-92C2-25804820EDAC}">
                        <c15:formulaRef>
                          <c15:sqref>'grafico zoom'!$N$2:$N$476</c15:sqref>
                        </c15:formulaRef>
                      </c:ext>
                    </c:extLst>
                    <c:numCache>
                      <c:formatCode>General</c:formatCode>
                      <c:ptCount val="475"/>
                      <c:pt idx="0">
                        <c:v>-5</c:v>
                      </c:pt>
                      <c:pt idx="1">
                        <c:v>-4</c:v>
                      </c:pt>
                      <c:pt idx="2">
                        <c:v>-3</c:v>
                      </c:pt>
                      <c:pt idx="3">
                        <c:v>-3</c:v>
                      </c:pt>
                      <c:pt idx="4">
                        <c:v>-3</c:v>
                      </c:pt>
                      <c:pt idx="5">
                        <c:v>-3</c:v>
                      </c:pt>
                      <c:pt idx="6">
                        <c:v>-3</c:v>
                      </c:pt>
                      <c:pt idx="7">
                        <c:v>-3</c:v>
                      </c:pt>
                      <c:pt idx="8">
                        <c:v>-4</c:v>
                      </c:pt>
                      <c:pt idx="9">
                        <c:v>-5</c:v>
                      </c:pt>
                      <c:pt idx="10">
                        <c:v>-5</c:v>
                      </c:pt>
                      <c:pt idx="11">
                        <c:v>-5</c:v>
                      </c:pt>
                      <c:pt idx="12">
                        <c:v>-4</c:v>
                      </c:pt>
                      <c:pt idx="13">
                        <c:v>-4</c:v>
                      </c:pt>
                      <c:pt idx="14">
                        <c:v>-3</c:v>
                      </c:pt>
                      <c:pt idx="15">
                        <c:v>-3</c:v>
                      </c:pt>
                      <c:pt idx="16">
                        <c:v>-2</c:v>
                      </c:pt>
                      <c:pt idx="17">
                        <c:v>-2</c:v>
                      </c:pt>
                      <c:pt idx="18">
                        <c:v>-1</c:v>
                      </c:pt>
                      <c:pt idx="19">
                        <c:v>-1</c:v>
                      </c:pt>
                      <c:pt idx="20">
                        <c:v>-1</c:v>
                      </c:pt>
                      <c:pt idx="21">
                        <c:v>-1</c:v>
                      </c:pt>
                      <c:pt idx="22">
                        <c:v>0</c:v>
                      </c:pt>
                      <c:pt idx="23">
                        <c:v>0</c:v>
                      </c:pt>
                      <c:pt idx="24">
                        <c:v>0</c:v>
                      </c:pt>
                      <c:pt idx="25">
                        <c:v>0</c:v>
                      </c:pt>
                      <c:pt idx="26">
                        <c:v>0</c:v>
                      </c:pt>
                      <c:pt idx="27">
                        <c:v>0</c:v>
                      </c:pt>
                      <c:pt idx="28">
                        <c:v>0</c:v>
                      </c:pt>
                      <c:pt idx="29">
                        <c:v>1</c:v>
                      </c:pt>
                      <c:pt idx="30">
                        <c:v>1</c:v>
                      </c:pt>
                      <c:pt idx="31">
                        <c:v>2</c:v>
                      </c:pt>
                      <c:pt idx="32">
                        <c:v>3</c:v>
                      </c:pt>
                      <c:pt idx="33">
                        <c:v>4</c:v>
                      </c:pt>
                      <c:pt idx="34">
                        <c:v>4</c:v>
                      </c:pt>
                      <c:pt idx="35">
                        <c:v>5</c:v>
                      </c:pt>
                      <c:pt idx="36">
                        <c:v>5</c:v>
                      </c:pt>
                      <c:pt idx="37">
                        <c:v>5</c:v>
                      </c:pt>
                      <c:pt idx="38">
                        <c:v>5</c:v>
                      </c:pt>
                      <c:pt idx="39">
                        <c:v>5</c:v>
                      </c:pt>
                      <c:pt idx="40">
                        <c:v>6</c:v>
                      </c:pt>
                      <c:pt idx="41">
                        <c:v>6</c:v>
                      </c:pt>
                      <c:pt idx="42">
                        <c:v>7</c:v>
                      </c:pt>
                      <c:pt idx="43">
                        <c:v>7</c:v>
                      </c:pt>
                      <c:pt idx="44">
                        <c:v>8</c:v>
                      </c:pt>
                      <c:pt idx="45">
                        <c:v>8</c:v>
                      </c:pt>
                      <c:pt idx="46">
                        <c:v>9</c:v>
                      </c:pt>
                      <c:pt idx="47">
                        <c:v>10</c:v>
                      </c:pt>
                      <c:pt idx="48">
                        <c:v>10</c:v>
                      </c:pt>
                      <c:pt idx="49">
                        <c:v>9</c:v>
                      </c:pt>
                      <c:pt idx="50">
                        <c:v>9</c:v>
                      </c:pt>
                      <c:pt idx="51">
                        <c:v>10</c:v>
                      </c:pt>
                      <c:pt idx="52">
                        <c:v>10</c:v>
                      </c:pt>
                      <c:pt idx="53">
                        <c:v>11</c:v>
                      </c:pt>
                      <c:pt idx="54">
                        <c:v>12</c:v>
                      </c:pt>
                      <c:pt idx="55">
                        <c:v>13</c:v>
                      </c:pt>
                      <c:pt idx="56">
                        <c:v>15</c:v>
                      </c:pt>
                      <c:pt idx="57">
                        <c:v>17</c:v>
                      </c:pt>
                      <c:pt idx="58">
                        <c:v>19</c:v>
                      </c:pt>
                      <c:pt idx="59">
                        <c:v>21</c:v>
                      </c:pt>
                      <c:pt idx="60">
                        <c:v>24</c:v>
                      </c:pt>
                      <c:pt idx="61">
                        <c:v>27</c:v>
                      </c:pt>
                      <c:pt idx="62">
                        <c:v>29</c:v>
                      </c:pt>
                      <c:pt idx="63">
                        <c:v>32</c:v>
                      </c:pt>
                      <c:pt idx="64">
                        <c:v>34</c:v>
                      </c:pt>
                      <c:pt idx="65">
                        <c:v>35</c:v>
                      </c:pt>
                      <c:pt idx="66">
                        <c:v>35</c:v>
                      </c:pt>
                      <c:pt idx="67">
                        <c:v>34</c:v>
                      </c:pt>
                      <c:pt idx="68">
                        <c:v>33</c:v>
                      </c:pt>
                      <c:pt idx="69">
                        <c:v>32</c:v>
                      </c:pt>
                      <c:pt idx="70">
                        <c:v>31</c:v>
                      </c:pt>
                      <c:pt idx="71">
                        <c:v>30</c:v>
                      </c:pt>
                      <c:pt idx="72">
                        <c:v>29</c:v>
                      </c:pt>
                      <c:pt idx="73">
                        <c:v>29</c:v>
                      </c:pt>
                      <c:pt idx="74">
                        <c:v>29</c:v>
                      </c:pt>
                      <c:pt idx="75">
                        <c:v>29</c:v>
                      </c:pt>
                      <c:pt idx="76">
                        <c:v>29</c:v>
                      </c:pt>
                      <c:pt idx="77">
                        <c:v>30</c:v>
                      </c:pt>
                      <c:pt idx="78">
                        <c:v>30</c:v>
                      </c:pt>
                      <c:pt idx="79">
                        <c:v>30</c:v>
                      </c:pt>
                      <c:pt idx="80">
                        <c:v>31</c:v>
                      </c:pt>
                      <c:pt idx="81">
                        <c:v>32</c:v>
                      </c:pt>
                      <c:pt idx="82">
                        <c:v>32</c:v>
                      </c:pt>
                      <c:pt idx="83">
                        <c:v>33</c:v>
                      </c:pt>
                      <c:pt idx="84">
                        <c:v>33</c:v>
                      </c:pt>
                      <c:pt idx="85">
                        <c:v>33</c:v>
                      </c:pt>
                      <c:pt idx="86">
                        <c:v>34</c:v>
                      </c:pt>
                      <c:pt idx="87">
                        <c:v>34</c:v>
                      </c:pt>
                      <c:pt idx="88">
                        <c:v>34</c:v>
                      </c:pt>
                      <c:pt idx="89">
                        <c:v>34</c:v>
                      </c:pt>
                      <c:pt idx="90">
                        <c:v>34</c:v>
                      </c:pt>
                      <c:pt idx="91">
                        <c:v>33</c:v>
                      </c:pt>
                      <c:pt idx="92">
                        <c:v>32</c:v>
                      </c:pt>
                      <c:pt idx="93">
                        <c:v>32</c:v>
                      </c:pt>
                      <c:pt idx="94">
                        <c:v>32</c:v>
                      </c:pt>
                      <c:pt idx="95">
                        <c:v>33</c:v>
                      </c:pt>
                      <c:pt idx="96">
                        <c:v>33</c:v>
                      </c:pt>
                      <c:pt idx="97">
                        <c:v>34</c:v>
                      </c:pt>
                      <c:pt idx="98">
                        <c:v>34</c:v>
                      </c:pt>
                      <c:pt idx="99">
                        <c:v>35</c:v>
                      </c:pt>
                      <c:pt idx="100">
                        <c:v>36</c:v>
                      </c:pt>
                      <c:pt idx="101">
                        <c:v>37</c:v>
                      </c:pt>
                      <c:pt idx="102">
                        <c:v>38</c:v>
                      </c:pt>
                      <c:pt idx="103">
                        <c:v>40</c:v>
                      </c:pt>
                      <c:pt idx="104">
                        <c:v>42</c:v>
                      </c:pt>
                      <c:pt idx="105">
                        <c:v>44</c:v>
                      </c:pt>
                      <c:pt idx="106">
                        <c:v>47</c:v>
                      </c:pt>
                      <c:pt idx="107">
                        <c:v>49</c:v>
                      </c:pt>
                      <c:pt idx="108">
                        <c:v>50</c:v>
                      </c:pt>
                      <c:pt idx="109">
                        <c:v>52</c:v>
                      </c:pt>
                      <c:pt idx="110">
                        <c:v>55</c:v>
                      </c:pt>
                      <c:pt idx="111">
                        <c:v>58</c:v>
                      </c:pt>
                      <c:pt idx="112">
                        <c:v>60</c:v>
                      </c:pt>
                      <c:pt idx="113">
                        <c:v>63</c:v>
                      </c:pt>
                      <c:pt idx="114">
                        <c:v>66</c:v>
                      </c:pt>
                      <c:pt idx="115">
                        <c:v>69</c:v>
                      </c:pt>
                      <c:pt idx="116">
                        <c:v>72</c:v>
                      </c:pt>
                      <c:pt idx="117">
                        <c:v>75</c:v>
                      </c:pt>
                      <c:pt idx="118">
                        <c:v>76</c:v>
                      </c:pt>
                      <c:pt idx="119">
                        <c:v>78</c:v>
                      </c:pt>
                      <c:pt idx="120">
                        <c:v>80</c:v>
                      </c:pt>
                      <c:pt idx="121">
                        <c:v>83</c:v>
                      </c:pt>
                      <c:pt idx="122">
                        <c:v>85</c:v>
                      </c:pt>
                      <c:pt idx="123">
                        <c:v>88</c:v>
                      </c:pt>
                      <c:pt idx="124">
                        <c:v>91</c:v>
                      </c:pt>
                      <c:pt idx="125">
                        <c:v>93</c:v>
                      </c:pt>
                      <c:pt idx="126">
                        <c:v>96</c:v>
                      </c:pt>
                      <c:pt idx="127">
                        <c:v>99</c:v>
                      </c:pt>
                      <c:pt idx="128">
                        <c:v>101</c:v>
                      </c:pt>
                      <c:pt idx="129">
                        <c:v>105</c:v>
                      </c:pt>
                      <c:pt idx="130">
                        <c:v>110</c:v>
                      </c:pt>
                      <c:pt idx="131">
                        <c:v>116</c:v>
                      </c:pt>
                      <c:pt idx="132">
                        <c:v>122</c:v>
                      </c:pt>
                      <c:pt idx="133">
                        <c:v>128</c:v>
                      </c:pt>
                      <c:pt idx="134">
                        <c:v>138</c:v>
                      </c:pt>
                      <c:pt idx="135">
                        <c:v>148</c:v>
                      </c:pt>
                      <c:pt idx="136">
                        <c:v>161</c:v>
                      </c:pt>
                      <c:pt idx="137">
                        <c:v>175</c:v>
                      </c:pt>
                      <c:pt idx="138">
                        <c:v>192</c:v>
                      </c:pt>
                      <c:pt idx="139">
                        <c:v>215</c:v>
                      </c:pt>
                      <c:pt idx="140">
                        <c:v>244</c:v>
                      </c:pt>
                      <c:pt idx="141">
                        <c:v>282</c:v>
                      </c:pt>
                      <c:pt idx="142">
                        <c:v>332</c:v>
                      </c:pt>
                      <c:pt idx="143">
                        <c:v>399</c:v>
                      </c:pt>
                      <c:pt idx="144">
                        <c:v>493</c:v>
                      </c:pt>
                      <c:pt idx="145">
                        <c:v>623</c:v>
                      </c:pt>
                      <c:pt idx="146">
                        <c:v>804</c:v>
                      </c:pt>
                      <c:pt idx="147">
                        <c:v>1049</c:v>
                      </c:pt>
                      <c:pt idx="148">
                        <c:v>1372</c:v>
                      </c:pt>
                      <c:pt idx="149">
                        <c:v>1783</c:v>
                      </c:pt>
                      <c:pt idx="150">
                        <c:v>2287</c:v>
                      </c:pt>
                      <c:pt idx="151">
                        <c:v>2884</c:v>
                      </c:pt>
                      <c:pt idx="152">
                        <c:v>3566</c:v>
                      </c:pt>
                      <c:pt idx="153">
                        <c:v>4316</c:v>
                      </c:pt>
                      <c:pt idx="154">
                        <c:v>5115</c:v>
                      </c:pt>
                      <c:pt idx="155">
                        <c:v>5938</c:v>
                      </c:pt>
                      <c:pt idx="156">
                        <c:v>6759</c:v>
                      </c:pt>
                      <c:pt idx="157">
                        <c:v>7554</c:v>
                      </c:pt>
                      <c:pt idx="158">
                        <c:v>8299</c:v>
                      </c:pt>
                      <c:pt idx="159">
                        <c:v>8977</c:v>
                      </c:pt>
                      <c:pt idx="160">
                        <c:v>9569</c:v>
                      </c:pt>
                      <c:pt idx="161">
                        <c:v>10065</c:v>
                      </c:pt>
                      <c:pt idx="162">
                        <c:v>10459</c:v>
                      </c:pt>
                      <c:pt idx="163">
                        <c:v>10752</c:v>
                      </c:pt>
                      <c:pt idx="164">
                        <c:v>10943</c:v>
                      </c:pt>
                      <c:pt idx="165">
                        <c:v>11036</c:v>
                      </c:pt>
                      <c:pt idx="166">
                        <c:v>11037</c:v>
                      </c:pt>
                      <c:pt idx="167">
                        <c:v>10953</c:v>
                      </c:pt>
                      <c:pt idx="168">
                        <c:v>10793</c:v>
                      </c:pt>
                      <c:pt idx="169">
                        <c:v>10566</c:v>
                      </c:pt>
                      <c:pt idx="170">
                        <c:v>10282</c:v>
                      </c:pt>
                      <c:pt idx="171">
                        <c:v>9952</c:v>
                      </c:pt>
                      <c:pt idx="172">
                        <c:v>9585</c:v>
                      </c:pt>
                      <c:pt idx="173">
                        <c:v>9190</c:v>
                      </c:pt>
                      <c:pt idx="174">
                        <c:v>8777</c:v>
                      </c:pt>
                      <c:pt idx="175">
                        <c:v>8353</c:v>
                      </c:pt>
                      <c:pt idx="176">
                        <c:v>7923</c:v>
                      </c:pt>
                      <c:pt idx="177">
                        <c:v>7494</c:v>
                      </c:pt>
                      <c:pt idx="178">
                        <c:v>7072</c:v>
                      </c:pt>
                      <c:pt idx="179">
                        <c:v>6660</c:v>
                      </c:pt>
                      <c:pt idx="180">
                        <c:v>6262</c:v>
                      </c:pt>
                      <c:pt idx="181">
                        <c:v>5882</c:v>
                      </c:pt>
                      <c:pt idx="182">
                        <c:v>5522</c:v>
                      </c:pt>
                      <c:pt idx="183">
                        <c:v>5184</c:v>
                      </c:pt>
                      <c:pt idx="184">
                        <c:v>4867</c:v>
                      </c:pt>
                      <c:pt idx="185">
                        <c:v>4571</c:v>
                      </c:pt>
                      <c:pt idx="186">
                        <c:v>4298</c:v>
                      </c:pt>
                      <c:pt idx="187">
                        <c:v>4045</c:v>
                      </c:pt>
                      <c:pt idx="188">
                        <c:v>3812</c:v>
                      </c:pt>
                      <c:pt idx="189">
                        <c:v>3599</c:v>
                      </c:pt>
                      <c:pt idx="190">
                        <c:v>3404</c:v>
                      </c:pt>
                      <c:pt idx="191">
                        <c:v>3226</c:v>
                      </c:pt>
                      <c:pt idx="192">
                        <c:v>3063</c:v>
                      </c:pt>
                      <c:pt idx="193">
                        <c:v>2915</c:v>
                      </c:pt>
                      <c:pt idx="194">
                        <c:v>2779</c:v>
                      </c:pt>
                      <c:pt idx="195">
                        <c:v>2655</c:v>
                      </c:pt>
                      <c:pt idx="196">
                        <c:v>2543</c:v>
                      </c:pt>
                      <c:pt idx="197">
                        <c:v>2441</c:v>
                      </c:pt>
                      <c:pt idx="198">
                        <c:v>2347</c:v>
                      </c:pt>
                      <c:pt idx="199">
                        <c:v>2262</c:v>
                      </c:pt>
                      <c:pt idx="200">
                        <c:v>2181</c:v>
                      </c:pt>
                      <c:pt idx="201">
                        <c:v>2106</c:v>
                      </c:pt>
                      <c:pt idx="202">
                        <c:v>2037</c:v>
                      </c:pt>
                      <c:pt idx="203">
                        <c:v>1970</c:v>
                      </c:pt>
                      <c:pt idx="204">
                        <c:v>1907</c:v>
                      </c:pt>
                      <c:pt idx="205">
                        <c:v>1847</c:v>
                      </c:pt>
                      <c:pt idx="206">
                        <c:v>1791</c:v>
                      </c:pt>
                      <c:pt idx="207">
                        <c:v>1737</c:v>
                      </c:pt>
                      <c:pt idx="208">
                        <c:v>1684</c:v>
                      </c:pt>
                      <c:pt idx="209">
                        <c:v>1633</c:v>
                      </c:pt>
                      <c:pt idx="210">
                        <c:v>1584</c:v>
                      </c:pt>
                      <c:pt idx="211">
                        <c:v>1538</c:v>
                      </c:pt>
                      <c:pt idx="212">
                        <c:v>1494</c:v>
                      </c:pt>
                      <c:pt idx="213">
                        <c:v>1451</c:v>
                      </c:pt>
                      <c:pt idx="214">
                        <c:v>1410</c:v>
                      </c:pt>
                      <c:pt idx="215">
                        <c:v>1370</c:v>
                      </c:pt>
                      <c:pt idx="216">
                        <c:v>1332</c:v>
                      </c:pt>
                      <c:pt idx="217">
                        <c:v>1294</c:v>
                      </c:pt>
                      <c:pt idx="218">
                        <c:v>1259</c:v>
                      </c:pt>
                      <c:pt idx="219">
                        <c:v>1224</c:v>
                      </c:pt>
                      <c:pt idx="220">
                        <c:v>1191</c:v>
                      </c:pt>
                      <c:pt idx="221">
                        <c:v>1158</c:v>
                      </c:pt>
                      <c:pt idx="222">
                        <c:v>1126</c:v>
                      </c:pt>
                      <c:pt idx="223">
                        <c:v>1096</c:v>
                      </c:pt>
                      <c:pt idx="224">
                        <c:v>1069</c:v>
                      </c:pt>
                      <c:pt idx="225">
                        <c:v>1043</c:v>
                      </c:pt>
                      <c:pt idx="226">
                        <c:v>1019</c:v>
                      </c:pt>
                      <c:pt idx="227">
                        <c:v>997</c:v>
                      </c:pt>
                      <c:pt idx="228">
                        <c:v>975</c:v>
                      </c:pt>
                      <c:pt idx="229">
                        <c:v>955</c:v>
                      </c:pt>
                      <c:pt idx="230">
                        <c:v>937</c:v>
                      </c:pt>
                      <c:pt idx="231">
                        <c:v>920</c:v>
                      </c:pt>
                      <c:pt idx="232">
                        <c:v>905</c:v>
                      </c:pt>
                      <c:pt idx="233">
                        <c:v>890</c:v>
                      </c:pt>
                      <c:pt idx="234">
                        <c:v>876</c:v>
                      </c:pt>
                      <c:pt idx="235">
                        <c:v>863</c:v>
                      </c:pt>
                      <c:pt idx="236">
                        <c:v>851</c:v>
                      </c:pt>
                      <c:pt idx="237">
                        <c:v>841</c:v>
                      </c:pt>
                      <c:pt idx="238">
                        <c:v>831</c:v>
                      </c:pt>
                      <c:pt idx="239">
                        <c:v>822</c:v>
                      </c:pt>
                      <c:pt idx="240">
                        <c:v>814</c:v>
                      </c:pt>
                      <c:pt idx="241">
                        <c:v>807</c:v>
                      </c:pt>
                      <c:pt idx="242">
                        <c:v>802</c:v>
                      </c:pt>
                      <c:pt idx="243">
                        <c:v>797</c:v>
                      </c:pt>
                      <c:pt idx="244">
                        <c:v>794</c:v>
                      </c:pt>
                      <c:pt idx="245">
                        <c:v>792</c:v>
                      </c:pt>
                      <c:pt idx="246">
                        <c:v>792</c:v>
                      </c:pt>
                      <c:pt idx="247">
                        <c:v>794</c:v>
                      </c:pt>
                      <c:pt idx="248">
                        <c:v>798</c:v>
                      </c:pt>
                      <c:pt idx="249">
                        <c:v>806</c:v>
                      </c:pt>
                      <c:pt idx="250">
                        <c:v>817</c:v>
                      </c:pt>
                      <c:pt idx="251">
                        <c:v>832</c:v>
                      </c:pt>
                      <c:pt idx="252">
                        <c:v>851</c:v>
                      </c:pt>
                      <c:pt idx="253">
                        <c:v>874</c:v>
                      </c:pt>
                      <c:pt idx="254">
                        <c:v>903</c:v>
                      </c:pt>
                      <c:pt idx="255">
                        <c:v>937</c:v>
                      </c:pt>
                      <c:pt idx="256">
                        <c:v>979</c:v>
                      </c:pt>
                      <c:pt idx="257">
                        <c:v>1028</c:v>
                      </c:pt>
                      <c:pt idx="258">
                        <c:v>1087</c:v>
                      </c:pt>
                      <c:pt idx="259">
                        <c:v>1154</c:v>
                      </c:pt>
                      <c:pt idx="260">
                        <c:v>1231</c:v>
                      </c:pt>
                      <c:pt idx="261">
                        <c:v>1318</c:v>
                      </c:pt>
                      <c:pt idx="262">
                        <c:v>1415</c:v>
                      </c:pt>
                      <c:pt idx="263">
                        <c:v>1521</c:v>
                      </c:pt>
                      <c:pt idx="264">
                        <c:v>1635</c:v>
                      </c:pt>
                      <c:pt idx="265">
                        <c:v>1756</c:v>
                      </c:pt>
                      <c:pt idx="266">
                        <c:v>1882</c:v>
                      </c:pt>
                      <c:pt idx="267">
                        <c:v>2011</c:v>
                      </c:pt>
                      <c:pt idx="268">
                        <c:v>2138</c:v>
                      </c:pt>
                      <c:pt idx="269">
                        <c:v>2262</c:v>
                      </c:pt>
                      <c:pt idx="270">
                        <c:v>2381</c:v>
                      </c:pt>
                      <c:pt idx="271">
                        <c:v>2492</c:v>
                      </c:pt>
                      <c:pt idx="272">
                        <c:v>2590</c:v>
                      </c:pt>
                      <c:pt idx="273">
                        <c:v>2674</c:v>
                      </c:pt>
                      <c:pt idx="274">
                        <c:v>2743</c:v>
                      </c:pt>
                      <c:pt idx="275">
                        <c:v>2795</c:v>
                      </c:pt>
                      <c:pt idx="276">
                        <c:v>2829</c:v>
                      </c:pt>
                      <c:pt idx="277">
                        <c:v>2845</c:v>
                      </c:pt>
                      <c:pt idx="278">
                        <c:v>2844</c:v>
                      </c:pt>
                      <c:pt idx="279">
                        <c:v>2828</c:v>
                      </c:pt>
                      <c:pt idx="280">
                        <c:v>2798</c:v>
                      </c:pt>
                      <c:pt idx="281">
                        <c:v>2757</c:v>
                      </c:pt>
                      <c:pt idx="282">
                        <c:v>2708</c:v>
                      </c:pt>
                      <c:pt idx="283">
                        <c:v>2653</c:v>
                      </c:pt>
                      <c:pt idx="284">
                        <c:v>2596</c:v>
                      </c:pt>
                      <c:pt idx="285">
                        <c:v>2539</c:v>
                      </c:pt>
                      <c:pt idx="286">
                        <c:v>2484</c:v>
                      </c:pt>
                      <c:pt idx="287">
                        <c:v>2434</c:v>
                      </c:pt>
                      <c:pt idx="288">
                        <c:v>2393</c:v>
                      </c:pt>
                      <c:pt idx="289">
                        <c:v>2362</c:v>
                      </c:pt>
                      <c:pt idx="290">
                        <c:v>2341</c:v>
                      </c:pt>
                      <c:pt idx="291">
                        <c:v>2331</c:v>
                      </c:pt>
                      <c:pt idx="292">
                        <c:v>2332</c:v>
                      </c:pt>
                      <c:pt idx="293">
                        <c:v>2343</c:v>
                      </c:pt>
                      <c:pt idx="294">
                        <c:v>2366</c:v>
                      </c:pt>
                      <c:pt idx="295">
                        <c:v>2398</c:v>
                      </c:pt>
                      <c:pt idx="296">
                        <c:v>2439</c:v>
                      </c:pt>
                      <c:pt idx="297">
                        <c:v>2486</c:v>
                      </c:pt>
                      <c:pt idx="298">
                        <c:v>2537</c:v>
                      </c:pt>
                      <c:pt idx="299">
                        <c:v>2591</c:v>
                      </c:pt>
                      <c:pt idx="300">
                        <c:v>2646</c:v>
                      </c:pt>
                      <c:pt idx="301">
                        <c:v>2701</c:v>
                      </c:pt>
                      <c:pt idx="302">
                        <c:v>2754</c:v>
                      </c:pt>
                      <c:pt idx="303">
                        <c:v>2804</c:v>
                      </c:pt>
                      <c:pt idx="304">
                        <c:v>2849</c:v>
                      </c:pt>
                      <c:pt idx="305">
                        <c:v>2888</c:v>
                      </c:pt>
                      <c:pt idx="306">
                        <c:v>2919</c:v>
                      </c:pt>
                      <c:pt idx="307">
                        <c:v>2942</c:v>
                      </c:pt>
                      <c:pt idx="308">
                        <c:v>2955</c:v>
                      </c:pt>
                      <c:pt idx="309">
                        <c:v>2958</c:v>
                      </c:pt>
                      <c:pt idx="310">
                        <c:v>2952</c:v>
                      </c:pt>
                      <c:pt idx="311">
                        <c:v>2937</c:v>
                      </c:pt>
                      <c:pt idx="312">
                        <c:v>2912</c:v>
                      </c:pt>
                      <c:pt idx="313">
                        <c:v>2878</c:v>
                      </c:pt>
                      <c:pt idx="314">
                        <c:v>2835</c:v>
                      </c:pt>
                      <c:pt idx="315">
                        <c:v>2784</c:v>
                      </c:pt>
                      <c:pt idx="316">
                        <c:v>2725</c:v>
                      </c:pt>
                      <c:pt idx="317">
                        <c:v>2658</c:v>
                      </c:pt>
                      <c:pt idx="318">
                        <c:v>2584</c:v>
                      </c:pt>
                      <c:pt idx="319">
                        <c:v>2505</c:v>
                      </c:pt>
                      <c:pt idx="320">
                        <c:v>2420</c:v>
                      </c:pt>
                      <c:pt idx="321">
                        <c:v>2331</c:v>
                      </c:pt>
                      <c:pt idx="322">
                        <c:v>2238</c:v>
                      </c:pt>
                      <c:pt idx="323">
                        <c:v>2144</c:v>
                      </c:pt>
                      <c:pt idx="324">
                        <c:v>2048</c:v>
                      </c:pt>
                      <c:pt idx="325">
                        <c:v>1952</c:v>
                      </c:pt>
                      <c:pt idx="326">
                        <c:v>1855</c:v>
                      </c:pt>
                      <c:pt idx="327">
                        <c:v>1758</c:v>
                      </c:pt>
                      <c:pt idx="328">
                        <c:v>1663</c:v>
                      </c:pt>
                      <c:pt idx="329">
                        <c:v>1570</c:v>
                      </c:pt>
                      <c:pt idx="330">
                        <c:v>1480</c:v>
                      </c:pt>
                      <c:pt idx="331">
                        <c:v>1392</c:v>
                      </c:pt>
                      <c:pt idx="332">
                        <c:v>1308</c:v>
                      </c:pt>
                      <c:pt idx="333">
                        <c:v>1227</c:v>
                      </c:pt>
                      <c:pt idx="334">
                        <c:v>1150</c:v>
                      </c:pt>
                      <c:pt idx="335">
                        <c:v>1076</c:v>
                      </c:pt>
                      <c:pt idx="336">
                        <c:v>1008</c:v>
                      </c:pt>
                      <c:pt idx="337">
                        <c:v>944</c:v>
                      </c:pt>
                      <c:pt idx="338">
                        <c:v>884</c:v>
                      </c:pt>
                      <c:pt idx="339">
                        <c:v>828</c:v>
                      </c:pt>
                      <c:pt idx="340">
                        <c:v>776</c:v>
                      </c:pt>
                      <c:pt idx="341">
                        <c:v>728</c:v>
                      </c:pt>
                      <c:pt idx="342">
                        <c:v>683</c:v>
                      </c:pt>
                      <c:pt idx="343">
                        <c:v>642</c:v>
                      </c:pt>
                      <c:pt idx="344">
                        <c:v>604</c:v>
                      </c:pt>
                      <c:pt idx="345">
                        <c:v>570</c:v>
                      </c:pt>
                      <c:pt idx="346">
                        <c:v>539</c:v>
                      </c:pt>
                      <c:pt idx="347">
                        <c:v>513</c:v>
                      </c:pt>
                      <c:pt idx="348">
                        <c:v>489</c:v>
                      </c:pt>
                      <c:pt idx="349">
                        <c:v>467</c:v>
                      </c:pt>
                      <c:pt idx="350">
                        <c:v>447</c:v>
                      </c:pt>
                      <c:pt idx="351">
                        <c:v>430</c:v>
                      </c:pt>
                      <c:pt idx="352">
                        <c:v>415</c:v>
                      </c:pt>
                      <c:pt idx="353">
                        <c:v>402</c:v>
                      </c:pt>
                      <c:pt idx="354">
                        <c:v>390</c:v>
                      </c:pt>
                      <c:pt idx="355">
                        <c:v>380</c:v>
                      </c:pt>
                      <c:pt idx="356">
                        <c:v>372</c:v>
                      </c:pt>
                      <c:pt idx="357">
                        <c:v>365</c:v>
                      </c:pt>
                      <c:pt idx="358">
                        <c:v>359</c:v>
                      </c:pt>
                      <c:pt idx="359">
                        <c:v>354</c:v>
                      </c:pt>
                      <c:pt idx="360">
                        <c:v>350</c:v>
                      </c:pt>
                      <c:pt idx="361">
                        <c:v>347</c:v>
                      </c:pt>
                      <c:pt idx="362">
                        <c:v>344</c:v>
                      </c:pt>
                      <c:pt idx="363">
                        <c:v>343</c:v>
                      </c:pt>
                      <c:pt idx="364">
                        <c:v>342</c:v>
                      </c:pt>
                      <c:pt idx="365">
                        <c:v>342</c:v>
                      </c:pt>
                      <c:pt idx="366">
                        <c:v>343</c:v>
                      </c:pt>
                      <c:pt idx="367">
                        <c:v>344</c:v>
                      </c:pt>
                      <c:pt idx="368">
                        <c:v>345</c:v>
                      </c:pt>
                      <c:pt idx="369">
                        <c:v>348</c:v>
                      </c:pt>
                      <c:pt idx="370">
                        <c:v>351</c:v>
                      </c:pt>
                      <c:pt idx="371">
                        <c:v>354</c:v>
                      </c:pt>
                      <c:pt idx="372">
                        <c:v>358</c:v>
                      </c:pt>
                      <c:pt idx="373">
                        <c:v>361</c:v>
                      </c:pt>
                      <c:pt idx="374">
                        <c:v>364</c:v>
                      </c:pt>
                      <c:pt idx="375">
                        <c:v>369</c:v>
                      </c:pt>
                      <c:pt idx="376">
                        <c:v>374</c:v>
                      </c:pt>
                      <c:pt idx="377">
                        <c:v>380</c:v>
                      </c:pt>
                      <c:pt idx="378">
                        <c:v>386</c:v>
                      </c:pt>
                      <c:pt idx="379">
                        <c:v>393</c:v>
                      </c:pt>
                      <c:pt idx="380">
                        <c:v>400</c:v>
                      </c:pt>
                      <c:pt idx="381">
                        <c:v>408</c:v>
                      </c:pt>
                      <c:pt idx="382">
                        <c:v>416</c:v>
                      </c:pt>
                      <c:pt idx="383">
                        <c:v>424</c:v>
                      </c:pt>
                      <c:pt idx="384">
                        <c:v>431</c:v>
                      </c:pt>
                      <c:pt idx="385">
                        <c:v>437</c:v>
                      </c:pt>
                      <c:pt idx="386">
                        <c:v>443</c:v>
                      </c:pt>
                      <c:pt idx="387">
                        <c:v>449</c:v>
                      </c:pt>
                      <c:pt idx="388">
                        <c:v>454</c:v>
                      </c:pt>
                      <c:pt idx="389">
                        <c:v>458</c:v>
                      </c:pt>
                      <c:pt idx="390">
                        <c:v>462</c:v>
                      </c:pt>
                      <c:pt idx="391">
                        <c:v>464</c:v>
                      </c:pt>
                      <c:pt idx="392">
                        <c:v>466</c:v>
                      </c:pt>
                      <c:pt idx="393">
                        <c:v>467</c:v>
                      </c:pt>
                      <c:pt idx="394">
                        <c:v>468</c:v>
                      </c:pt>
                      <c:pt idx="395">
                        <c:v>469</c:v>
                      </c:pt>
                      <c:pt idx="396">
                        <c:v>469</c:v>
                      </c:pt>
                      <c:pt idx="397">
                        <c:v>469</c:v>
                      </c:pt>
                      <c:pt idx="398">
                        <c:v>469</c:v>
                      </c:pt>
                      <c:pt idx="399">
                        <c:v>469</c:v>
                      </c:pt>
                      <c:pt idx="400">
                        <c:v>467</c:v>
                      </c:pt>
                      <c:pt idx="401">
                        <c:v>466</c:v>
                      </c:pt>
                      <c:pt idx="402">
                        <c:v>465</c:v>
                      </c:pt>
                      <c:pt idx="403">
                        <c:v>463</c:v>
                      </c:pt>
                      <c:pt idx="404">
                        <c:v>461</c:v>
                      </c:pt>
                      <c:pt idx="405">
                        <c:v>459</c:v>
                      </c:pt>
                      <c:pt idx="406">
                        <c:v>458</c:v>
                      </c:pt>
                      <c:pt idx="407">
                        <c:v>457</c:v>
                      </c:pt>
                      <c:pt idx="408">
                        <c:v>455</c:v>
                      </c:pt>
                      <c:pt idx="409">
                        <c:v>454</c:v>
                      </c:pt>
                      <c:pt idx="410">
                        <c:v>452</c:v>
                      </c:pt>
                      <c:pt idx="411">
                        <c:v>451</c:v>
                      </c:pt>
                      <c:pt idx="412">
                        <c:v>449</c:v>
                      </c:pt>
                      <c:pt idx="413">
                        <c:v>446</c:v>
                      </c:pt>
                      <c:pt idx="414">
                        <c:v>443</c:v>
                      </c:pt>
                      <c:pt idx="415">
                        <c:v>440</c:v>
                      </c:pt>
                      <c:pt idx="416">
                        <c:v>436</c:v>
                      </c:pt>
                      <c:pt idx="417">
                        <c:v>432</c:v>
                      </c:pt>
                      <c:pt idx="418">
                        <c:v>427</c:v>
                      </c:pt>
                      <c:pt idx="419">
                        <c:v>423</c:v>
                      </c:pt>
                      <c:pt idx="420">
                        <c:v>418</c:v>
                      </c:pt>
                      <c:pt idx="421">
                        <c:v>414</c:v>
                      </c:pt>
                      <c:pt idx="422">
                        <c:v>408</c:v>
                      </c:pt>
                      <c:pt idx="423">
                        <c:v>403</c:v>
                      </c:pt>
                      <c:pt idx="424">
                        <c:v>396</c:v>
                      </c:pt>
                      <c:pt idx="425">
                        <c:v>390</c:v>
                      </c:pt>
                      <c:pt idx="426">
                        <c:v>384</c:v>
                      </c:pt>
                      <c:pt idx="427">
                        <c:v>377</c:v>
                      </c:pt>
                      <c:pt idx="428">
                        <c:v>369</c:v>
                      </c:pt>
                      <c:pt idx="429">
                        <c:v>362</c:v>
                      </c:pt>
                      <c:pt idx="430">
                        <c:v>356</c:v>
                      </c:pt>
                      <c:pt idx="431">
                        <c:v>349</c:v>
                      </c:pt>
                      <c:pt idx="432">
                        <c:v>342</c:v>
                      </c:pt>
                      <c:pt idx="433">
                        <c:v>335</c:v>
                      </c:pt>
                      <c:pt idx="434">
                        <c:v>328</c:v>
                      </c:pt>
                      <c:pt idx="435">
                        <c:v>321</c:v>
                      </c:pt>
                      <c:pt idx="436">
                        <c:v>315</c:v>
                      </c:pt>
                      <c:pt idx="437">
                        <c:v>309</c:v>
                      </c:pt>
                      <c:pt idx="438">
                        <c:v>304</c:v>
                      </c:pt>
                      <c:pt idx="439">
                        <c:v>299</c:v>
                      </c:pt>
                      <c:pt idx="440">
                        <c:v>293</c:v>
                      </c:pt>
                      <c:pt idx="441">
                        <c:v>288</c:v>
                      </c:pt>
                      <c:pt idx="442">
                        <c:v>284</c:v>
                      </c:pt>
                      <c:pt idx="443">
                        <c:v>280</c:v>
                      </c:pt>
                      <c:pt idx="444">
                        <c:v>275</c:v>
                      </c:pt>
                      <c:pt idx="445">
                        <c:v>272</c:v>
                      </c:pt>
                      <c:pt idx="446">
                        <c:v>268</c:v>
                      </c:pt>
                      <c:pt idx="447">
                        <c:v>265</c:v>
                      </c:pt>
                      <c:pt idx="448">
                        <c:v>261</c:v>
                      </c:pt>
                      <c:pt idx="449">
                        <c:v>258</c:v>
                      </c:pt>
                      <c:pt idx="450">
                        <c:v>255</c:v>
                      </c:pt>
                      <c:pt idx="451">
                        <c:v>253</c:v>
                      </c:pt>
                      <c:pt idx="452">
                        <c:v>250</c:v>
                      </c:pt>
                      <c:pt idx="453">
                        <c:v>248</c:v>
                      </c:pt>
                      <c:pt idx="454">
                        <c:v>246</c:v>
                      </c:pt>
                      <c:pt idx="455">
                        <c:v>243</c:v>
                      </c:pt>
                      <c:pt idx="456">
                        <c:v>241</c:v>
                      </c:pt>
                      <c:pt idx="457">
                        <c:v>238</c:v>
                      </c:pt>
                      <c:pt idx="458">
                        <c:v>236</c:v>
                      </c:pt>
                      <c:pt idx="459">
                        <c:v>234</c:v>
                      </c:pt>
                      <c:pt idx="460">
                        <c:v>232</c:v>
                      </c:pt>
                      <c:pt idx="461">
                        <c:v>230</c:v>
                      </c:pt>
                      <c:pt idx="462">
                        <c:v>228</c:v>
                      </c:pt>
                      <c:pt idx="463">
                        <c:v>227</c:v>
                      </c:pt>
                      <c:pt idx="464">
                        <c:v>226</c:v>
                      </c:pt>
                      <c:pt idx="465">
                        <c:v>225</c:v>
                      </c:pt>
                      <c:pt idx="466">
                        <c:v>226</c:v>
                      </c:pt>
                      <c:pt idx="467">
                        <c:v>226</c:v>
                      </c:pt>
                      <c:pt idx="468">
                        <c:v>226</c:v>
                      </c:pt>
                      <c:pt idx="469">
                        <c:v>225</c:v>
                      </c:pt>
                      <c:pt idx="470">
                        <c:v>225</c:v>
                      </c:pt>
                      <c:pt idx="471">
                        <c:v>225</c:v>
                      </c:pt>
                      <c:pt idx="472">
                        <c:v>225</c:v>
                      </c:pt>
                      <c:pt idx="473">
                        <c:v>225</c:v>
                      </c:pt>
                      <c:pt idx="474">
                        <c:v>226</c:v>
                      </c:pt>
                    </c:numCache>
                  </c:numRef>
                </c:yVal>
                <c:smooth val="0"/>
                <c:extLst xmlns:c15="http://schemas.microsoft.com/office/drawing/2012/chart">
                  <c:ext xmlns:c16="http://schemas.microsoft.com/office/drawing/2014/chart" uri="{C3380CC4-5D6E-409C-BE32-E72D297353CC}">
                    <c16:uniqueId val="{00000007-990F-B54C-BE89-5B7EA298F6F4}"/>
                  </c:ext>
                </c:extLst>
              </c15:ser>
            </c15:filteredScatterSeries>
          </c:ext>
        </c:extLst>
      </c:scatterChart>
      <c:valAx>
        <c:axId val="720313040"/>
        <c:scaling>
          <c:orientation val="minMax"/>
          <c:max val="5.5"/>
          <c:min val="3"/>
        </c:scaling>
        <c:delete val="0"/>
        <c:axPos val="b"/>
        <c:title>
          <c:tx>
            <c:rich>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r>
                  <a:rPr lang="en-US">
                    <a:solidFill>
                      <a:schemeClr val="tx1"/>
                    </a:solidFill>
                    <a:latin typeface="Arial" panose="020B0604020202020204" pitchFamily="34" charset="0"/>
                    <a:cs typeface="Arial" panose="020B0604020202020204" pitchFamily="34" charset="0"/>
                  </a:rPr>
                  <a:t>Time (min)</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20313680"/>
        <c:crosses val="autoZero"/>
        <c:crossBetween val="midCat"/>
      </c:valAx>
      <c:valAx>
        <c:axId val="720313680"/>
        <c:scaling>
          <c:orientation val="minMax"/>
          <c:min val="0"/>
        </c:scaling>
        <c:delete val="0"/>
        <c:axPos val="l"/>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20313040"/>
        <c:crosses val="autoZero"/>
        <c:crossBetween val="midCat"/>
        <c:majorUnit val="6000"/>
      </c:valAx>
      <c:spPr>
        <a:noFill/>
        <a:ln>
          <a:solidFill>
            <a:schemeClr val="tx1"/>
          </a:solidFill>
        </a:ln>
        <a:effectLst/>
      </c:spPr>
    </c:plotArea>
    <c:legend>
      <c:legendPos val="l"/>
      <c:layout>
        <c:manualLayout>
          <c:xMode val="edge"/>
          <c:yMode val="edge"/>
          <c:x val="0.85533935231008396"/>
          <c:y val="0.1640257438391825"/>
          <c:w val="7.6252909272782651E-2"/>
          <c:h val="0.39944217816534733"/>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816EE7-E41B-452E-B8EC-64E9397B797D}" type="datetimeFigureOut">
              <a:rPr lang="it-IT" smtClean="0"/>
              <a:t>04/08/2022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B00253-E00C-4A61-94EF-9EE16664CFDB}" type="slidenum">
              <a:rPr lang="it-IT" smtClean="0"/>
              <a:t>‹N›</a:t>
            </a:fld>
            <a:endParaRPr lang="it-IT"/>
          </a:p>
        </p:txBody>
      </p:sp>
    </p:spTree>
    <p:extLst>
      <p:ext uri="{BB962C8B-B14F-4D97-AF65-F5344CB8AC3E}">
        <p14:creationId xmlns:p14="http://schemas.microsoft.com/office/powerpoint/2010/main" val="1026237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0AF49FC2-C062-A14C-88B7-1DA97E5BE487}" type="slidenum">
              <a:rPr lang="it-IT" smtClean="0"/>
              <a:t>4</a:t>
            </a:fld>
            <a:endParaRPr lang="it-IT"/>
          </a:p>
        </p:txBody>
      </p:sp>
    </p:spTree>
    <p:extLst>
      <p:ext uri="{BB962C8B-B14F-4D97-AF65-F5344CB8AC3E}">
        <p14:creationId xmlns:p14="http://schemas.microsoft.com/office/powerpoint/2010/main" val="920614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0AF49FC2-C062-A14C-88B7-1DA97E5BE487}" type="slidenum">
              <a:rPr lang="it-IT" smtClean="0"/>
              <a:t>6</a:t>
            </a:fld>
            <a:endParaRPr lang="it-IT"/>
          </a:p>
        </p:txBody>
      </p:sp>
    </p:spTree>
    <p:extLst>
      <p:ext uri="{BB962C8B-B14F-4D97-AF65-F5344CB8AC3E}">
        <p14:creationId xmlns:p14="http://schemas.microsoft.com/office/powerpoint/2010/main" val="2421203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F7D1F4-2AE3-4E84-950A-93F40493894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01BEF0DE-E39D-4C7D-BA84-1A729E3138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7844FC52-134B-47D9-88DC-C88CDD6A63F0}"/>
              </a:ext>
            </a:extLst>
          </p:cNvPr>
          <p:cNvSpPr>
            <a:spLocks noGrp="1"/>
          </p:cNvSpPr>
          <p:nvPr>
            <p:ph type="dt" sz="half" idx="10"/>
          </p:nvPr>
        </p:nvSpPr>
        <p:spPr/>
        <p:txBody>
          <a:bodyPr/>
          <a:lstStyle/>
          <a:p>
            <a:fld id="{6A126516-5558-48E7-9480-CB53F3690B6C}" type="datetimeFigureOut">
              <a:rPr lang="it-IT" smtClean="0"/>
              <a:t>04/08/2022</a:t>
            </a:fld>
            <a:endParaRPr lang="it-IT"/>
          </a:p>
        </p:txBody>
      </p:sp>
      <p:sp>
        <p:nvSpPr>
          <p:cNvPr id="5" name="Segnaposto piè di pagina 4">
            <a:extLst>
              <a:ext uri="{FF2B5EF4-FFF2-40B4-BE49-F238E27FC236}">
                <a16:creationId xmlns:a16="http://schemas.microsoft.com/office/drawing/2014/main" id="{1650D889-BC87-46AF-8A17-2DD893805BF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8E5D3E4-FAC1-45A9-AD69-9722097C787F}"/>
              </a:ext>
            </a:extLst>
          </p:cNvPr>
          <p:cNvSpPr>
            <a:spLocks noGrp="1"/>
          </p:cNvSpPr>
          <p:nvPr>
            <p:ph type="sldNum" sz="quarter" idx="12"/>
          </p:nvPr>
        </p:nvSpPr>
        <p:spPr/>
        <p:txBody>
          <a:bodyPr/>
          <a:lstStyle/>
          <a:p>
            <a:fld id="{DB075B5B-4DFE-4414-8623-448E9897FACF}" type="slidenum">
              <a:rPr lang="it-IT" smtClean="0"/>
              <a:t>‹N›</a:t>
            </a:fld>
            <a:endParaRPr lang="it-IT"/>
          </a:p>
        </p:txBody>
      </p:sp>
    </p:spTree>
    <p:extLst>
      <p:ext uri="{BB962C8B-B14F-4D97-AF65-F5344CB8AC3E}">
        <p14:creationId xmlns:p14="http://schemas.microsoft.com/office/powerpoint/2010/main" val="2277485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63D080-D730-45D4-A1C7-263C5CA379D9}"/>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0907EAD-C435-481D-9F3C-245CA345138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EC315EB-5771-4395-AA71-B902F4B2152F}"/>
              </a:ext>
            </a:extLst>
          </p:cNvPr>
          <p:cNvSpPr>
            <a:spLocks noGrp="1"/>
          </p:cNvSpPr>
          <p:nvPr>
            <p:ph type="dt" sz="half" idx="10"/>
          </p:nvPr>
        </p:nvSpPr>
        <p:spPr/>
        <p:txBody>
          <a:bodyPr/>
          <a:lstStyle/>
          <a:p>
            <a:fld id="{6A126516-5558-48E7-9480-CB53F3690B6C}" type="datetimeFigureOut">
              <a:rPr lang="it-IT" smtClean="0"/>
              <a:t>04/08/2022</a:t>
            </a:fld>
            <a:endParaRPr lang="it-IT"/>
          </a:p>
        </p:txBody>
      </p:sp>
      <p:sp>
        <p:nvSpPr>
          <p:cNvPr id="5" name="Segnaposto piè di pagina 4">
            <a:extLst>
              <a:ext uri="{FF2B5EF4-FFF2-40B4-BE49-F238E27FC236}">
                <a16:creationId xmlns:a16="http://schemas.microsoft.com/office/drawing/2014/main" id="{FC991ADB-E0D1-4D05-9A89-C30D944BCFB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944CDAE-F389-46DC-83A3-A627C9AEFD0F}"/>
              </a:ext>
            </a:extLst>
          </p:cNvPr>
          <p:cNvSpPr>
            <a:spLocks noGrp="1"/>
          </p:cNvSpPr>
          <p:nvPr>
            <p:ph type="sldNum" sz="quarter" idx="12"/>
          </p:nvPr>
        </p:nvSpPr>
        <p:spPr/>
        <p:txBody>
          <a:bodyPr/>
          <a:lstStyle/>
          <a:p>
            <a:fld id="{DB075B5B-4DFE-4414-8623-448E9897FACF}" type="slidenum">
              <a:rPr lang="it-IT" smtClean="0"/>
              <a:t>‹N›</a:t>
            </a:fld>
            <a:endParaRPr lang="it-IT"/>
          </a:p>
        </p:txBody>
      </p:sp>
    </p:spTree>
    <p:extLst>
      <p:ext uri="{BB962C8B-B14F-4D97-AF65-F5344CB8AC3E}">
        <p14:creationId xmlns:p14="http://schemas.microsoft.com/office/powerpoint/2010/main" val="3094934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3AA95357-AC90-499C-8029-864C54296C16}"/>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B68F243-4DCC-4E69-AD22-868FE6D6AB1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B3C62A8-EBFC-425C-9A10-E73B7AACFB20}"/>
              </a:ext>
            </a:extLst>
          </p:cNvPr>
          <p:cNvSpPr>
            <a:spLocks noGrp="1"/>
          </p:cNvSpPr>
          <p:nvPr>
            <p:ph type="dt" sz="half" idx="10"/>
          </p:nvPr>
        </p:nvSpPr>
        <p:spPr/>
        <p:txBody>
          <a:bodyPr/>
          <a:lstStyle/>
          <a:p>
            <a:fld id="{6A126516-5558-48E7-9480-CB53F3690B6C}" type="datetimeFigureOut">
              <a:rPr lang="it-IT" smtClean="0"/>
              <a:t>04/08/2022</a:t>
            </a:fld>
            <a:endParaRPr lang="it-IT"/>
          </a:p>
        </p:txBody>
      </p:sp>
      <p:sp>
        <p:nvSpPr>
          <p:cNvPr id="5" name="Segnaposto piè di pagina 4">
            <a:extLst>
              <a:ext uri="{FF2B5EF4-FFF2-40B4-BE49-F238E27FC236}">
                <a16:creationId xmlns:a16="http://schemas.microsoft.com/office/drawing/2014/main" id="{9A8B83EF-2AFC-45AE-9938-39C135020EE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7225321-6B3C-46F7-AE85-496A74AA78DC}"/>
              </a:ext>
            </a:extLst>
          </p:cNvPr>
          <p:cNvSpPr>
            <a:spLocks noGrp="1"/>
          </p:cNvSpPr>
          <p:nvPr>
            <p:ph type="sldNum" sz="quarter" idx="12"/>
          </p:nvPr>
        </p:nvSpPr>
        <p:spPr/>
        <p:txBody>
          <a:bodyPr/>
          <a:lstStyle/>
          <a:p>
            <a:fld id="{DB075B5B-4DFE-4414-8623-448E9897FACF}" type="slidenum">
              <a:rPr lang="it-IT" smtClean="0"/>
              <a:t>‹N›</a:t>
            </a:fld>
            <a:endParaRPr lang="it-IT"/>
          </a:p>
        </p:txBody>
      </p:sp>
    </p:spTree>
    <p:extLst>
      <p:ext uri="{BB962C8B-B14F-4D97-AF65-F5344CB8AC3E}">
        <p14:creationId xmlns:p14="http://schemas.microsoft.com/office/powerpoint/2010/main" val="1489401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E7255B-4E0E-4F43-9767-6C9AA366FA3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1C0434A-3B50-4EBE-9CEE-E3FFDBC9619D}"/>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CF1F533-3955-436F-9058-08D2DE629EF9}"/>
              </a:ext>
            </a:extLst>
          </p:cNvPr>
          <p:cNvSpPr>
            <a:spLocks noGrp="1"/>
          </p:cNvSpPr>
          <p:nvPr>
            <p:ph type="dt" sz="half" idx="10"/>
          </p:nvPr>
        </p:nvSpPr>
        <p:spPr/>
        <p:txBody>
          <a:bodyPr/>
          <a:lstStyle/>
          <a:p>
            <a:fld id="{6A126516-5558-48E7-9480-CB53F3690B6C}" type="datetimeFigureOut">
              <a:rPr lang="it-IT" smtClean="0"/>
              <a:t>04/08/2022</a:t>
            </a:fld>
            <a:endParaRPr lang="it-IT"/>
          </a:p>
        </p:txBody>
      </p:sp>
      <p:sp>
        <p:nvSpPr>
          <p:cNvPr id="5" name="Segnaposto piè di pagina 4">
            <a:extLst>
              <a:ext uri="{FF2B5EF4-FFF2-40B4-BE49-F238E27FC236}">
                <a16:creationId xmlns:a16="http://schemas.microsoft.com/office/drawing/2014/main" id="{901CEC64-646E-4792-B9A9-2E907F5EAE6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192FD51-4CD1-44CC-92D4-F8EF595BAC98}"/>
              </a:ext>
            </a:extLst>
          </p:cNvPr>
          <p:cNvSpPr>
            <a:spLocks noGrp="1"/>
          </p:cNvSpPr>
          <p:nvPr>
            <p:ph type="sldNum" sz="quarter" idx="12"/>
          </p:nvPr>
        </p:nvSpPr>
        <p:spPr/>
        <p:txBody>
          <a:bodyPr/>
          <a:lstStyle/>
          <a:p>
            <a:fld id="{DB075B5B-4DFE-4414-8623-448E9897FACF}" type="slidenum">
              <a:rPr lang="it-IT" smtClean="0"/>
              <a:t>‹N›</a:t>
            </a:fld>
            <a:endParaRPr lang="it-IT"/>
          </a:p>
        </p:txBody>
      </p:sp>
    </p:spTree>
    <p:extLst>
      <p:ext uri="{BB962C8B-B14F-4D97-AF65-F5344CB8AC3E}">
        <p14:creationId xmlns:p14="http://schemas.microsoft.com/office/powerpoint/2010/main" val="328578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ADE2CB-62BB-4502-B819-F29AA936194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CADD0956-7D3F-4384-8FB4-81CCF166D4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750CAF9-ADC1-48E2-9D19-BB6AC603867A}"/>
              </a:ext>
            </a:extLst>
          </p:cNvPr>
          <p:cNvSpPr>
            <a:spLocks noGrp="1"/>
          </p:cNvSpPr>
          <p:nvPr>
            <p:ph type="dt" sz="half" idx="10"/>
          </p:nvPr>
        </p:nvSpPr>
        <p:spPr/>
        <p:txBody>
          <a:bodyPr/>
          <a:lstStyle/>
          <a:p>
            <a:fld id="{6A126516-5558-48E7-9480-CB53F3690B6C}" type="datetimeFigureOut">
              <a:rPr lang="it-IT" smtClean="0"/>
              <a:t>04/08/2022</a:t>
            </a:fld>
            <a:endParaRPr lang="it-IT"/>
          </a:p>
        </p:txBody>
      </p:sp>
      <p:sp>
        <p:nvSpPr>
          <p:cNvPr id="5" name="Segnaposto piè di pagina 4">
            <a:extLst>
              <a:ext uri="{FF2B5EF4-FFF2-40B4-BE49-F238E27FC236}">
                <a16:creationId xmlns:a16="http://schemas.microsoft.com/office/drawing/2014/main" id="{24D742B3-E8B8-4329-83D7-E9AF9FD53A5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E660431-DAFF-4ACF-BC30-1D9AB4BFACBE}"/>
              </a:ext>
            </a:extLst>
          </p:cNvPr>
          <p:cNvSpPr>
            <a:spLocks noGrp="1"/>
          </p:cNvSpPr>
          <p:nvPr>
            <p:ph type="sldNum" sz="quarter" idx="12"/>
          </p:nvPr>
        </p:nvSpPr>
        <p:spPr/>
        <p:txBody>
          <a:bodyPr/>
          <a:lstStyle/>
          <a:p>
            <a:fld id="{DB075B5B-4DFE-4414-8623-448E9897FACF}" type="slidenum">
              <a:rPr lang="it-IT" smtClean="0"/>
              <a:t>‹N›</a:t>
            </a:fld>
            <a:endParaRPr lang="it-IT"/>
          </a:p>
        </p:txBody>
      </p:sp>
    </p:spTree>
    <p:extLst>
      <p:ext uri="{BB962C8B-B14F-4D97-AF65-F5344CB8AC3E}">
        <p14:creationId xmlns:p14="http://schemas.microsoft.com/office/powerpoint/2010/main" val="2538175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340846-A58F-4E7E-9EB7-15AB17CDCF2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ED836A9-48CF-4250-B71D-0541A71DADF0}"/>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4A30302C-B137-4383-8026-D853B92DA76A}"/>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558A518-4EB2-48D1-BAC3-D60CB068CE14}"/>
              </a:ext>
            </a:extLst>
          </p:cNvPr>
          <p:cNvSpPr>
            <a:spLocks noGrp="1"/>
          </p:cNvSpPr>
          <p:nvPr>
            <p:ph type="dt" sz="half" idx="10"/>
          </p:nvPr>
        </p:nvSpPr>
        <p:spPr/>
        <p:txBody>
          <a:bodyPr/>
          <a:lstStyle/>
          <a:p>
            <a:fld id="{6A126516-5558-48E7-9480-CB53F3690B6C}" type="datetimeFigureOut">
              <a:rPr lang="it-IT" smtClean="0"/>
              <a:t>04/08/2022</a:t>
            </a:fld>
            <a:endParaRPr lang="it-IT"/>
          </a:p>
        </p:txBody>
      </p:sp>
      <p:sp>
        <p:nvSpPr>
          <p:cNvPr id="6" name="Segnaposto piè di pagina 5">
            <a:extLst>
              <a:ext uri="{FF2B5EF4-FFF2-40B4-BE49-F238E27FC236}">
                <a16:creationId xmlns:a16="http://schemas.microsoft.com/office/drawing/2014/main" id="{E0DD1114-D8F9-4471-8B3D-4CB1A97BB43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D621B8D-AED2-4785-9F41-985D97DD8B45}"/>
              </a:ext>
            </a:extLst>
          </p:cNvPr>
          <p:cNvSpPr>
            <a:spLocks noGrp="1"/>
          </p:cNvSpPr>
          <p:nvPr>
            <p:ph type="sldNum" sz="quarter" idx="12"/>
          </p:nvPr>
        </p:nvSpPr>
        <p:spPr/>
        <p:txBody>
          <a:bodyPr/>
          <a:lstStyle/>
          <a:p>
            <a:fld id="{DB075B5B-4DFE-4414-8623-448E9897FACF}" type="slidenum">
              <a:rPr lang="it-IT" smtClean="0"/>
              <a:t>‹N›</a:t>
            </a:fld>
            <a:endParaRPr lang="it-IT"/>
          </a:p>
        </p:txBody>
      </p:sp>
    </p:spTree>
    <p:extLst>
      <p:ext uri="{BB962C8B-B14F-4D97-AF65-F5344CB8AC3E}">
        <p14:creationId xmlns:p14="http://schemas.microsoft.com/office/powerpoint/2010/main" val="12072942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47DBB2-18E7-4EE8-B6CD-684629EFFC9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65C21A7-D930-4343-9A22-423EFDA9CE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C8E266D2-EA49-43D9-ACB7-1C414535D625}"/>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2D6A2F77-47E3-43FB-96EC-B08A8ED86A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CB2F67D-99F5-4FBF-BCF8-EF0CDDD5028E}"/>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DB92262-5887-46FE-BA3F-AA54080F82C7}"/>
              </a:ext>
            </a:extLst>
          </p:cNvPr>
          <p:cNvSpPr>
            <a:spLocks noGrp="1"/>
          </p:cNvSpPr>
          <p:nvPr>
            <p:ph type="dt" sz="half" idx="10"/>
          </p:nvPr>
        </p:nvSpPr>
        <p:spPr/>
        <p:txBody>
          <a:bodyPr/>
          <a:lstStyle/>
          <a:p>
            <a:fld id="{6A126516-5558-48E7-9480-CB53F3690B6C}" type="datetimeFigureOut">
              <a:rPr lang="it-IT" smtClean="0"/>
              <a:t>04/08/2022</a:t>
            </a:fld>
            <a:endParaRPr lang="it-IT"/>
          </a:p>
        </p:txBody>
      </p:sp>
      <p:sp>
        <p:nvSpPr>
          <p:cNvPr id="8" name="Segnaposto piè di pagina 7">
            <a:extLst>
              <a:ext uri="{FF2B5EF4-FFF2-40B4-BE49-F238E27FC236}">
                <a16:creationId xmlns:a16="http://schemas.microsoft.com/office/drawing/2014/main" id="{25309CC1-651E-45DF-B139-54F3A0D41283}"/>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CD3C8E48-2038-45F2-9180-DF404C2ECCB0}"/>
              </a:ext>
            </a:extLst>
          </p:cNvPr>
          <p:cNvSpPr>
            <a:spLocks noGrp="1"/>
          </p:cNvSpPr>
          <p:nvPr>
            <p:ph type="sldNum" sz="quarter" idx="12"/>
          </p:nvPr>
        </p:nvSpPr>
        <p:spPr/>
        <p:txBody>
          <a:bodyPr/>
          <a:lstStyle/>
          <a:p>
            <a:fld id="{DB075B5B-4DFE-4414-8623-448E9897FACF}" type="slidenum">
              <a:rPr lang="it-IT" smtClean="0"/>
              <a:t>‹N›</a:t>
            </a:fld>
            <a:endParaRPr lang="it-IT"/>
          </a:p>
        </p:txBody>
      </p:sp>
    </p:spTree>
    <p:extLst>
      <p:ext uri="{BB962C8B-B14F-4D97-AF65-F5344CB8AC3E}">
        <p14:creationId xmlns:p14="http://schemas.microsoft.com/office/powerpoint/2010/main" val="1735076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AF26BD-DD6B-4845-93CD-C1AFD37FA1B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DBDA9320-34AD-4A40-ADA3-BAA69477D99E}"/>
              </a:ext>
            </a:extLst>
          </p:cNvPr>
          <p:cNvSpPr>
            <a:spLocks noGrp="1"/>
          </p:cNvSpPr>
          <p:nvPr>
            <p:ph type="dt" sz="half" idx="10"/>
          </p:nvPr>
        </p:nvSpPr>
        <p:spPr/>
        <p:txBody>
          <a:bodyPr/>
          <a:lstStyle/>
          <a:p>
            <a:fld id="{6A126516-5558-48E7-9480-CB53F3690B6C}" type="datetimeFigureOut">
              <a:rPr lang="it-IT" smtClean="0"/>
              <a:t>04/08/2022</a:t>
            </a:fld>
            <a:endParaRPr lang="it-IT"/>
          </a:p>
        </p:txBody>
      </p:sp>
      <p:sp>
        <p:nvSpPr>
          <p:cNvPr id="4" name="Segnaposto piè di pagina 3">
            <a:extLst>
              <a:ext uri="{FF2B5EF4-FFF2-40B4-BE49-F238E27FC236}">
                <a16:creationId xmlns:a16="http://schemas.microsoft.com/office/drawing/2014/main" id="{FA0B8846-B13A-48CA-9D6C-E5A645E47F4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F105FAD-5B7D-4FB2-B623-2C25BE2FC2E2}"/>
              </a:ext>
            </a:extLst>
          </p:cNvPr>
          <p:cNvSpPr>
            <a:spLocks noGrp="1"/>
          </p:cNvSpPr>
          <p:nvPr>
            <p:ph type="sldNum" sz="quarter" idx="12"/>
          </p:nvPr>
        </p:nvSpPr>
        <p:spPr/>
        <p:txBody>
          <a:bodyPr/>
          <a:lstStyle/>
          <a:p>
            <a:fld id="{DB075B5B-4DFE-4414-8623-448E9897FACF}" type="slidenum">
              <a:rPr lang="it-IT" smtClean="0"/>
              <a:t>‹N›</a:t>
            </a:fld>
            <a:endParaRPr lang="it-IT"/>
          </a:p>
        </p:txBody>
      </p:sp>
    </p:spTree>
    <p:extLst>
      <p:ext uri="{BB962C8B-B14F-4D97-AF65-F5344CB8AC3E}">
        <p14:creationId xmlns:p14="http://schemas.microsoft.com/office/powerpoint/2010/main" val="2888158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E7087BA-D6B4-4873-951C-C1CDD1138E9B}"/>
              </a:ext>
            </a:extLst>
          </p:cNvPr>
          <p:cNvSpPr>
            <a:spLocks noGrp="1"/>
          </p:cNvSpPr>
          <p:nvPr>
            <p:ph type="dt" sz="half" idx="10"/>
          </p:nvPr>
        </p:nvSpPr>
        <p:spPr/>
        <p:txBody>
          <a:bodyPr/>
          <a:lstStyle/>
          <a:p>
            <a:fld id="{6A126516-5558-48E7-9480-CB53F3690B6C}" type="datetimeFigureOut">
              <a:rPr lang="it-IT" smtClean="0"/>
              <a:t>04/08/2022</a:t>
            </a:fld>
            <a:endParaRPr lang="it-IT"/>
          </a:p>
        </p:txBody>
      </p:sp>
      <p:sp>
        <p:nvSpPr>
          <p:cNvPr id="3" name="Segnaposto piè di pagina 2">
            <a:extLst>
              <a:ext uri="{FF2B5EF4-FFF2-40B4-BE49-F238E27FC236}">
                <a16:creationId xmlns:a16="http://schemas.microsoft.com/office/drawing/2014/main" id="{809F9611-8B07-4E51-8B59-0B455B47DF43}"/>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E0EEDDAB-DD1C-4742-B3BC-A671AC162216}"/>
              </a:ext>
            </a:extLst>
          </p:cNvPr>
          <p:cNvSpPr>
            <a:spLocks noGrp="1"/>
          </p:cNvSpPr>
          <p:nvPr>
            <p:ph type="sldNum" sz="quarter" idx="12"/>
          </p:nvPr>
        </p:nvSpPr>
        <p:spPr/>
        <p:txBody>
          <a:bodyPr/>
          <a:lstStyle/>
          <a:p>
            <a:fld id="{DB075B5B-4DFE-4414-8623-448E9897FACF}" type="slidenum">
              <a:rPr lang="it-IT" smtClean="0"/>
              <a:t>‹N›</a:t>
            </a:fld>
            <a:endParaRPr lang="it-IT"/>
          </a:p>
        </p:txBody>
      </p:sp>
    </p:spTree>
    <p:extLst>
      <p:ext uri="{BB962C8B-B14F-4D97-AF65-F5344CB8AC3E}">
        <p14:creationId xmlns:p14="http://schemas.microsoft.com/office/powerpoint/2010/main" val="3695818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6D9025-3CA9-436C-B9B7-E930D62D323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6A4F946-1DCD-43C1-A516-98C5C319DC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B5E4FB3-B948-4127-A9B3-386395FB2D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0987E23-B5EA-4733-B3F8-3D1445C54C4D}"/>
              </a:ext>
            </a:extLst>
          </p:cNvPr>
          <p:cNvSpPr>
            <a:spLocks noGrp="1"/>
          </p:cNvSpPr>
          <p:nvPr>
            <p:ph type="dt" sz="half" idx="10"/>
          </p:nvPr>
        </p:nvSpPr>
        <p:spPr/>
        <p:txBody>
          <a:bodyPr/>
          <a:lstStyle/>
          <a:p>
            <a:fld id="{6A126516-5558-48E7-9480-CB53F3690B6C}" type="datetimeFigureOut">
              <a:rPr lang="it-IT" smtClean="0"/>
              <a:t>04/08/2022</a:t>
            </a:fld>
            <a:endParaRPr lang="it-IT"/>
          </a:p>
        </p:txBody>
      </p:sp>
      <p:sp>
        <p:nvSpPr>
          <p:cNvPr id="6" name="Segnaposto piè di pagina 5">
            <a:extLst>
              <a:ext uri="{FF2B5EF4-FFF2-40B4-BE49-F238E27FC236}">
                <a16:creationId xmlns:a16="http://schemas.microsoft.com/office/drawing/2014/main" id="{3080DF41-A70B-4A82-9F6F-BF729304224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6EA0061-0822-4345-804E-F99DB93D2F01}"/>
              </a:ext>
            </a:extLst>
          </p:cNvPr>
          <p:cNvSpPr>
            <a:spLocks noGrp="1"/>
          </p:cNvSpPr>
          <p:nvPr>
            <p:ph type="sldNum" sz="quarter" idx="12"/>
          </p:nvPr>
        </p:nvSpPr>
        <p:spPr/>
        <p:txBody>
          <a:bodyPr/>
          <a:lstStyle/>
          <a:p>
            <a:fld id="{DB075B5B-4DFE-4414-8623-448E9897FACF}" type="slidenum">
              <a:rPr lang="it-IT" smtClean="0"/>
              <a:t>‹N›</a:t>
            </a:fld>
            <a:endParaRPr lang="it-IT"/>
          </a:p>
        </p:txBody>
      </p:sp>
    </p:spTree>
    <p:extLst>
      <p:ext uri="{BB962C8B-B14F-4D97-AF65-F5344CB8AC3E}">
        <p14:creationId xmlns:p14="http://schemas.microsoft.com/office/powerpoint/2010/main" val="3293552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0AB0B2-7565-4196-94F2-E7F60C7D2C1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ECA3B77F-1855-4F91-B2C7-0BF0C86C18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776D724B-3E03-464C-BAC1-10D5CDC396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ED5F222-5D88-4C56-B78A-F7338E3CBEF8}"/>
              </a:ext>
            </a:extLst>
          </p:cNvPr>
          <p:cNvSpPr>
            <a:spLocks noGrp="1"/>
          </p:cNvSpPr>
          <p:nvPr>
            <p:ph type="dt" sz="half" idx="10"/>
          </p:nvPr>
        </p:nvSpPr>
        <p:spPr/>
        <p:txBody>
          <a:bodyPr/>
          <a:lstStyle/>
          <a:p>
            <a:fld id="{6A126516-5558-48E7-9480-CB53F3690B6C}" type="datetimeFigureOut">
              <a:rPr lang="it-IT" smtClean="0"/>
              <a:t>04/08/2022</a:t>
            </a:fld>
            <a:endParaRPr lang="it-IT"/>
          </a:p>
        </p:txBody>
      </p:sp>
      <p:sp>
        <p:nvSpPr>
          <p:cNvPr id="6" name="Segnaposto piè di pagina 5">
            <a:extLst>
              <a:ext uri="{FF2B5EF4-FFF2-40B4-BE49-F238E27FC236}">
                <a16:creationId xmlns:a16="http://schemas.microsoft.com/office/drawing/2014/main" id="{F0FFCADA-DCC7-477A-B236-709668C2EE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9E538E6-8E85-45D8-BBF5-917CB16DF965}"/>
              </a:ext>
            </a:extLst>
          </p:cNvPr>
          <p:cNvSpPr>
            <a:spLocks noGrp="1"/>
          </p:cNvSpPr>
          <p:nvPr>
            <p:ph type="sldNum" sz="quarter" idx="12"/>
          </p:nvPr>
        </p:nvSpPr>
        <p:spPr/>
        <p:txBody>
          <a:bodyPr/>
          <a:lstStyle/>
          <a:p>
            <a:fld id="{DB075B5B-4DFE-4414-8623-448E9897FACF}" type="slidenum">
              <a:rPr lang="it-IT" smtClean="0"/>
              <a:t>‹N›</a:t>
            </a:fld>
            <a:endParaRPr lang="it-IT"/>
          </a:p>
        </p:txBody>
      </p:sp>
    </p:spTree>
    <p:extLst>
      <p:ext uri="{BB962C8B-B14F-4D97-AF65-F5344CB8AC3E}">
        <p14:creationId xmlns:p14="http://schemas.microsoft.com/office/powerpoint/2010/main" val="621783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E066DAB-F798-4D53-BFD6-664EF02579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DFB3CC3-DBB4-4251-BD02-EBEC8DFBFE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C9A2165-A1AC-4510-B847-579928DF87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126516-5558-48E7-9480-CB53F3690B6C}" type="datetimeFigureOut">
              <a:rPr lang="it-IT" smtClean="0"/>
              <a:t>04/08/2022</a:t>
            </a:fld>
            <a:endParaRPr lang="it-IT"/>
          </a:p>
        </p:txBody>
      </p:sp>
      <p:sp>
        <p:nvSpPr>
          <p:cNvPr id="5" name="Segnaposto piè di pagina 4">
            <a:extLst>
              <a:ext uri="{FF2B5EF4-FFF2-40B4-BE49-F238E27FC236}">
                <a16:creationId xmlns:a16="http://schemas.microsoft.com/office/drawing/2014/main" id="{AB77815A-B872-4F86-AAFF-8894742F6E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1B259552-B15F-4EB3-92B3-80D34A53E8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075B5B-4DFE-4414-8623-448E9897FACF}" type="slidenum">
              <a:rPr lang="it-IT" smtClean="0"/>
              <a:t>‹N›</a:t>
            </a:fld>
            <a:endParaRPr lang="it-IT"/>
          </a:p>
        </p:txBody>
      </p:sp>
    </p:spTree>
    <p:extLst>
      <p:ext uri="{BB962C8B-B14F-4D97-AF65-F5344CB8AC3E}">
        <p14:creationId xmlns:p14="http://schemas.microsoft.com/office/powerpoint/2010/main" val="2756268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Relationship Id="rId2" Type="http://schemas.openxmlformats.org/officeDocument/2006/relationships/image" Target="../media/image1.T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B0608B68-7897-6843-B72A-A3CB8901EF25}"/>
              </a:ext>
            </a:extLst>
          </p:cNvPr>
          <p:cNvSpPr txBox="1"/>
          <p:nvPr/>
        </p:nvSpPr>
        <p:spPr>
          <a:xfrm>
            <a:off x="3492384" y="4813924"/>
            <a:ext cx="4872567" cy="1015663"/>
          </a:xfrm>
          <a:prstGeom prst="rect">
            <a:avLst/>
          </a:prstGeom>
          <a:noFill/>
        </p:spPr>
        <p:txBody>
          <a:bodyPr wrap="square" rtlCol="0">
            <a:spAutoFit/>
          </a:bodyPr>
          <a:lstStyle/>
          <a:p>
            <a:pPr algn="just"/>
            <a:r>
              <a:rPr lang="it-IT" sz="1200" b="1" dirty="0" err="1">
                <a:latin typeface="Times New Roman" panose="02020603050405020304" pitchFamily="18" charset="0"/>
                <a:cs typeface="Times New Roman" panose="02020603050405020304" pitchFamily="18" charset="0"/>
              </a:rPr>
              <a:t>Supplementary</a:t>
            </a:r>
            <a:r>
              <a:rPr lang="it-IT" sz="1200" b="1" dirty="0">
                <a:latin typeface="Times New Roman" panose="02020603050405020304" pitchFamily="18" charset="0"/>
                <a:cs typeface="Times New Roman" panose="02020603050405020304" pitchFamily="18" charset="0"/>
              </a:rPr>
              <a:t> Figure S1. </a:t>
            </a:r>
            <a:r>
              <a:rPr lang="it-IT" sz="1200" b="1" dirty="0" err="1">
                <a:effectLst/>
                <a:latin typeface="Times New Roman" panose="02020603050405020304" pitchFamily="18" charset="0"/>
                <a:ea typeface="Calibri" panose="020F0502020204030204" pitchFamily="34" charset="0"/>
              </a:rPr>
              <a:t>Purification</a:t>
            </a:r>
            <a:r>
              <a:rPr lang="it-IT" sz="1200" b="1" dirty="0">
                <a:effectLst/>
                <a:latin typeface="Times New Roman" panose="02020603050405020304" pitchFamily="18" charset="0"/>
                <a:ea typeface="Calibri" panose="020F0502020204030204" pitchFamily="34" charset="0"/>
              </a:rPr>
              <a:t> of </a:t>
            </a:r>
            <a:r>
              <a:rPr lang="it-IT" sz="1200" b="1" dirty="0" err="1">
                <a:effectLst/>
                <a:latin typeface="Times New Roman" panose="02020603050405020304" pitchFamily="18" charset="0"/>
                <a:ea typeface="Calibri" panose="020F0502020204030204" pitchFamily="34" charset="0"/>
              </a:rPr>
              <a:t>recombinant</a:t>
            </a:r>
            <a:r>
              <a:rPr lang="it-IT" sz="1200" b="1" dirty="0">
                <a:effectLst/>
                <a:latin typeface="Times New Roman" panose="02020603050405020304" pitchFamily="18" charset="0"/>
                <a:ea typeface="Calibri" panose="020F0502020204030204" pitchFamily="34" charset="0"/>
              </a:rPr>
              <a:t> G9376 and </a:t>
            </a:r>
            <a:r>
              <a:rPr lang="el-GR" sz="1200" b="1" dirty="0">
                <a:effectLst/>
                <a:latin typeface="Times New Roman" panose="02020603050405020304" pitchFamily="18" charset="0"/>
                <a:ea typeface="Calibri" panose="020F0502020204030204" pitchFamily="34" charset="0"/>
              </a:rPr>
              <a:t>Δ</a:t>
            </a:r>
            <a:r>
              <a:rPr lang="it-IT" sz="1200" b="1" dirty="0">
                <a:effectLst/>
                <a:latin typeface="Times New Roman" panose="02020603050405020304" pitchFamily="18" charset="0"/>
                <a:ea typeface="Calibri" panose="020F0502020204030204" pitchFamily="34" charset="0"/>
              </a:rPr>
              <a:t>G7048 from </a:t>
            </a:r>
            <a:r>
              <a:rPr lang="it-IT" sz="1200" b="1" i="1" dirty="0">
                <a:effectLst/>
                <a:latin typeface="Times New Roman" panose="02020603050405020304" pitchFamily="18" charset="0"/>
                <a:ea typeface="Calibri" panose="020F0502020204030204" pitchFamily="34" charset="0"/>
              </a:rPr>
              <a:t>P. </a:t>
            </a:r>
            <a:r>
              <a:rPr lang="it-IT" sz="1200" b="1" i="1" dirty="0" err="1">
                <a:effectLst/>
                <a:latin typeface="Times New Roman" panose="02020603050405020304" pitchFamily="18" charset="0"/>
                <a:ea typeface="Calibri" panose="020F0502020204030204" pitchFamily="34" charset="0"/>
              </a:rPr>
              <a:t>pastoris</a:t>
            </a:r>
            <a:r>
              <a:rPr lang="it-IT" sz="1200" b="1" dirty="0">
                <a:latin typeface="Times New Roman" panose="02020603050405020304" pitchFamily="18" charset="0"/>
                <a:cs typeface="Times New Roman" panose="02020603050405020304" pitchFamily="18" charset="0"/>
              </a:rPr>
              <a:t>. </a:t>
            </a:r>
            <a:r>
              <a:rPr lang="it-IT" sz="1200" dirty="0">
                <a:latin typeface="Times New Roman" panose="02020603050405020304" pitchFamily="18" charset="0"/>
                <a:cs typeface="Times New Roman" panose="02020603050405020304" pitchFamily="18" charset="0"/>
              </a:rPr>
              <a:t>SDS-page/</a:t>
            </a:r>
            <a:r>
              <a:rPr lang="it-IT" sz="1200" dirty="0" err="1">
                <a:latin typeface="Times New Roman" panose="02020603050405020304" pitchFamily="18" charset="0"/>
                <a:cs typeface="Times New Roman" panose="02020603050405020304" pitchFamily="18" charset="0"/>
              </a:rPr>
              <a:t>Comassie</a:t>
            </a:r>
            <a:r>
              <a:rPr lang="it-IT" sz="1200" dirty="0">
                <a:latin typeface="Times New Roman" panose="02020603050405020304" pitchFamily="18" charset="0"/>
                <a:cs typeface="Times New Roman" panose="02020603050405020304" pitchFamily="18" charset="0"/>
              </a:rPr>
              <a:t> blu </a:t>
            </a:r>
            <a:r>
              <a:rPr lang="it-IT" sz="1200" dirty="0" err="1">
                <a:latin typeface="Times New Roman" panose="02020603050405020304" pitchFamily="18" charset="0"/>
                <a:cs typeface="Times New Roman" panose="02020603050405020304" pitchFamily="18" charset="0"/>
              </a:rPr>
              <a:t>staining</a:t>
            </a:r>
            <a:r>
              <a:rPr lang="it-IT" sz="1200" dirty="0">
                <a:latin typeface="Times New Roman" panose="02020603050405020304" pitchFamily="18" charset="0"/>
                <a:cs typeface="Times New Roman" panose="02020603050405020304" pitchFamily="18" charset="0"/>
              </a:rPr>
              <a:t> </a:t>
            </a:r>
            <a:r>
              <a:rPr lang="it-IT" sz="1200" dirty="0" err="1">
                <a:latin typeface="Times New Roman" panose="02020603050405020304" pitchFamily="18" charset="0"/>
                <a:cs typeface="Times New Roman" panose="02020603050405020304" pitchFamily="18" charset="0"/>
              </a:rPr>
              <a:t>analysis</a:t>
            </a:r>
            <a:r>
              <a:rPr lang="it-IT" sz="1200" dirty="0">
                <a:latin typeface="Times New Roman" panose="02020603050405020304" pitchFamily="18" charset="0"/>
                <a:cs typeface="Times New Roman" panose="02020603050405020304" pitchFamily="18" charset="0"/>
              </a:rPr>
              <a:t> of a) G9376 and b) </a:t>
            </a:r>
            <a:r>
              <a:rPr lang="el-GR" sz="1200" dirty="0">
                <a:latin typeface="Times New Roman" panose="02020603050405020304" pitchFamily="18" charset="0"/>
                <a:cs typeface="Times New Roman" panose="02020603050405020304" pitchFamily="18" charset="0"/>
              </a:rPr>
              <a:t>Δ</a:t>
            </a:r>
            <a:r>
              <a:rPr lang="it-IT" sz="1200" dirty="0">
                <a:latin typeface="Times New Roman" panose="02020603050405020304" pitchFamily="18" charset="0"/>
                <a:cs typeface="Times New Roman" panose="02020603050405020304" pitchFamily="18" charset="0"/>
              </a:rPr>
              <a:t>G7048 </a:t>
            </a:r>
            <a:r>
              <a:rPr lang="it-IT" sz="1200" dirty="0" err="1">
                <a:latin typeface="Times New Roman" panose="02020603050405020304" pitchFamily="18" charset="0"/>
                <a:cs typeface="Times New Roman" panose="02020603050405020304" pitchFamily="18" charset="0"/>
              </a:rPr>
              <a:t>as</a:t>
            </a:r>
            <a:r>
              <a:rPr lang="it-IT" sz="1200" dirty="0">
                <a:latin typeface="Times New Roman" panose="02020603050405020304" pitchFamily="18" charset="0"/>
                <a:cs typeface="Times New Roman" panose="02020603050405020304" pitchFamily="18" charset="0"/>
              </a:rPr>
              <a:t> </a:t>
            </a:r>
            <a:r>
              <a:rPr lang="it-IT" sz="1200" dirty="0" err="1">
                <a:latin typeface="Times New Roman" panose="02020603050405020304" pitchFamily="18" charset="0"/>
                <a:cs typeface="Times New Roman" panose="02020603050405020304" pitchFamily="18" charset="0"/>
              </a:rPr>
              <a:t>eluted</a:t>
            </a:r>
            <a:r>
              <a:rPr lang="it-IT" sz="1200" dirty="0">
                <a:latin typeface="Times New Roman" panose="02020603050405020304" pitchFamily="18" charset="0"/>
                <a:cs typeface="Times New Roman" panose="02020603050405020304" pitchFamily="18" charset="0"/>
              </a:rPr>
              <a:t> from the IMAC </a:t>
            </a:r>
            <a:r>
              <a:rPr lang="it-IT" sz="1200" dirty="0" err="1">
                <a:latin typeface="Times New Roman" panose="02020603050405020304" pitchFamily="18" charset="0"/>
                <a:cs typeface="Times New Roman" panose="02020603050405020304" pitchFamily="18" charset="0"/>
              </a:rPr>
              <a:t>chromatography</a:t>
            </a:r>
            <a:r>
              <a:rPr lang="it-IT" sz="1200" dirty="0">
                <a:latin typeface="Times New Roman" panose="02020603050405020304" pitchFamily="18" charset="0"/>
                <a:cs typeface="Times New Roman" panose="02020603050405020304" pitchFamily="18" charset="0"/>
              </a:rPr>
              <a:t>. Different </a:t>
            </a:r>
            <a:r>
              <a:rPr lang="it-IT" sz="1200" dirty="0" err="1">
                <a:latin typeface="Times New Roman" panose="02020603050405020304" pitchFamily="18" charset="0"/>
                <a:cs typeface="Times New Roman" panose="02020603050405020304" pitchFamily="18" charset="0"/>
              </a:rPr>
              <a:t>amounts</a:t>
            </a:r>
            <a:r>
              <a:rPr lang="it-IT" sz="1200" dirty="0">
                <a:latin typeface="Times New Roman" panose="02020603050405020304" pitchFamily="18" charset="0"/>
                <a:cs typeface="Times New Roman" panose="02020603050405020304" pitchFamily="18" charset="0"/>
              </a:rPr>
              <a:t> (µg) </a:t>
            </a:r>
            <a:r>
              <a:rPr lang="it-IT" sz="1200" dirty="0" err="1">
                <a:latin typeface="Times New Roman" panose="02020603050405020304" pitchFamily="18" charset="0"/>
                <a:cs typeface="Times New Roman" panose="02020603050405020304" pitchFamily="18" charset="0"/>
              </a:rPr>
              <a:t>were</a:t>
            </a:r>
            <a:r>
              <a:rPr lang="it-IT" sz="1200" dirty="0">
                <a:latin typeface="Times New Roman" panose="02020603050405020304" pitchFamily="18" charset="0"/>
                <a:cs typeface="Times New Roman" panose="02020603050405020304" pitchFamily="18" charset="0"/>
              </a:rPr>
              <a:t> </a:t>
            </a:r>
            <a:r>
              <a:rPr lang="it-IT" sz="1200" dirty="0" err="1">
                <a:latin typeface="Times New Roman" panose="02020603050405020304" pitchFamily="18" charset="0"/>
                <a:cs typeface="Times New Roman" panose="02020603050405020304" pitchFamily="18" charset="0"/>
              </a:rPr>
              <a:t>evaluated</a:t>
            </a:r>
            <a:r>
              <a:rPr lang="it-IT" sz="1200" dirty="0">
                <a:latin typeface="Times New Roman" panose="02020603050405020304" pitchFamily="18" charset="0"/>
                <a:cs typeface="Times New Roman" panose="02020603050405020304" pitchFamily="18" charset="0"/>
              </a:rPr>
              <a:t> for each </a:t>
            </a:r>
            <a:r>
              <a:rPr lang="it-IT" sz="1200" dirty="0" err="1">
                <a:latin typeface="Times New Roman" panose="02020603050405020304" pitchFamily="18" charset="0"/>
                <a:cs typeface="Times New Roman" panose="02020603050405020304" pitchFamily="18" charset="0"/>
              </a:rPr>
              <a:t>protein</a:t>
            </a:r>
            <a:r>
              <a:rPr lang="it-IT" sz="1200" dirty="0">
                <a:latin typeface="Times New Roman" panose="02020603050405020304" pitchFamily="18" charset="0"/>
                <a:cs typeface="Times New Roman" panose="02020603050405020304" pitchFamily="18" charset="0"/>
              </a:rPr>
              <a:t>. </a:t>
            </a:r>
            <a:r>
              <a:rPr lang="it-IT" sz="1200" dirty="0" err="1">
                <a:latin typeface="Times New Roman" panose="02020603050405020304" pitchFamily="18" charset="0"/>
                <a:cs typeface="Times New Roman" panose="02020603050405020304" pitchFamily="18" charset="0"/>
              </a:rPr>
              <a:t>Molecular</a:t>
            </a:r>
            <a:r>
              <a:rPr lang="it-IT" sz="1200" dirty="0">
                <a:latin typeface="Times New Roman" panose="02020603050405020304" pitchFamily="18" charset="0"/>
                <a:cs typeface="Times New Roman" panose="02020603050405020304" pitchFamily="18" charset="0"/>
              </a:rPr>
              <a:t> weight marker (MM) </a:t>
            </a:r>
            <a:r>
              <a:rPr lang="it-IT" sz="1200" dirty="0" err="1">
                <a:latin typeface="Times New Roman" panose="02020603050405020304" pitchFamily="18" charset="0"/>
                <a:cs typeface="Times New Roman" panose="02020603050405020304" pitchFamily="18" charset="0"/>
              </a:rPr>
              <a:t>is</a:t>
            </a:r>
            <a:r>
              <a:rPr lang="it-IT" sz="1200" dirty="0">
                <a:latin typeface="Times New Roman" panose="02020603050405020304" pitchFamily="18" charset="0"/>
                <a:cs typeface="Times New Roman" panose="02020603050405020304" pitchFamily="18" charset="0"/>
              </a:rPr>
              <a:t> </a:t>
            </a:r>
            <a:r>
              <a:rPr lang="it-IT" sz="1200" dirty="0" err="1">
                <a:latin typeface="Times New Roman" panose="02020603050405020304" pitchFamily="18" charset="0"/>
                <a:cs typeface="Times New Roman" panose="02020603050405020304" pitchFamily="18" charset="0"/>
              </a:rPr>
              <a:t>also</a:t>
            </a:r>
            <a:r>
              <a:rPr lang="it-IT" sz="1200" dirty="0">
                <a:latin typeface="Times New Roman" panose="02020603050405020304" pitchFamily="18" charset="0"/>
                <a:cs typeface="Times New Roman" panose="02020603050405020304" pitchFamily="18" charset="0"/>
              </a:rPr>
              <a:t> </a:t>
            </a:r>
            <a:r>
              <a:rPr lang="it-IT" sz="1200" dirty="0" err="1">
                <a:latin typeface="Times New Roman" panose="02020603050405020304" pitchFamily="18" charset="0"/>
                <a:cs typeface="Times New Roman" panose="02020603050405020304" pitchFamily="18" charset="0"/>
              </a:rPr>
              <a:t>reported</a:t>
            </a:r>
            <a:r>
              <a:rPr lang="it-IT" sz="1200" dirty="0">
                <a:latin typeface="Times New Roman" panose="02020603050405020304" pitchFamily="18" charset="0"/>
                <a:cs typeface="Times New Roman" panose="02020603050405020304" pitchFamily="18" charset="0"/>
              </a:rPr>
              <a:t>.</a:t>
            </a:r>
            <a:endParaRPr lang="it-IT" sz="1200" i="1" dirty="0">
              <a:latin typeface="Times New Roman" panose="02020603050405020304" pitchFamily="18" charset="0"/>
              <a:cs typeface="Times New Roman" panose="02020603050405020304" pitchFamily="18" charset="0"/>
            </a:endParaRPr>
          </a:p>
        </p:txBody>
      </p:sp>
      <p:grpSp>
        <p:nvGrpSpPr>
          <p:cNvPr id="11" name="Gruppo 10">
            <a:extLst>
              <a:ext uri="{FF2B5EF4-FFF2-40B4-BE49-F238E27FC236}">
                <a16:creationId xmlns:a16="http://schemas.microsoft.com/office/drawing/2014/main" id="{AF04E01B-3886-1946-9D13-E67CD04D2490}"/>
              </a:ext>
            </a:extLst>
          </p:cNvPr>
          <p:cNvGrpSpPr/>
          <p:nvPr/>
        </p:nvGrpSpPr>
        <p:grpSpPr>
          <a:xfrm>
            <a:off x="3409891" y="707956"/>
            <a:ext cx="4955061" cy="3997803"/>
            <a:chOff x="3409891" y="707956"/>
            <a:chExt cx="4955061" cy="3997803"/>
          </a:xfrm>
        </p:grpSpPr>
        <p:grpSp>
          <p:nvGrpSpPr>
            <p:cNvPr id="10" name="Gruppo 9">
              <a:extLst>
                <a:ext uri="{FF2B5EF4-FFF2-40B4-BE49-F238E27FC236}">
                  <a16:creationId xmlns:a16="http://schemas.microsoft.com/office/drawing/2014/main" id="{19E6F3C0-EE39-C74F-8167-4A4775AC8C65}"/>
                </a:ext>
              </a:extLst>
            </p:cNvPr>
            <p:cNvGrpSpPr/>
            <p:nvPr/>
          </p:nvGrpSpPr>
          <p:grpSpPr>
            <a:xfrm>
              <a:off x="3409891" y="707956"/>
              <a:ext cx="4955061" cy="3997803"/>
              <a:chOff x="3409891" y="707956"/>
              <a:chExt cx="4955061" cy="3997803"/>
            </a:xfrm>
          </p:grpSpPr>
          <p:grpSp>
            <p:nvGrpSpPr>
              <p:cNvPr id="7" name="Gruppo 6">
                <a:extLst>
                  <a:ext uri="{FF2B5EF4-FFF2-40B4-BE49-F238E27FC236}">
                    <a16:creationId xmlns:a16="http://schemas.microsoft.com/office/drawing/2014/main" id="{643BD17A-BB7C-4239-A914-C6532BB2FDB1}"/>
                  </a:ext>
                </a:extLst>
              </p:cNvPr>
              <p:cNvGrpSpPr/>
              <p:nvPr/>
            </p:nvGrpSpPr>
            <p:grpSpPr>
              <a:xfrm>
                <a:off x="3409891" y="707956"/>
                <a:ext cx="4955061" cy="3997803"/>
                <a:chOff x="2756084" y="582257"/>
                <a:chExt cx="4955061" cy="3997803"/>
              </a:xfrm>
            </p:grpSpPr>
            <p:grpSp>
              <p:nvGrpSpPr>
                <p:cNvPr id="2" name="Gruppo 1">
                  <a:extLst>
                    <a:ext uri="{FF2B5EF4-FFF2-40B4-BE49-F238E27FC236}">
                      <a16:creationId xmlns:a16="http://schemas.microsoft.com/office/drawing/2014/main" id="{657A3F35-273D-4CA2-98C7-582EFEA2B79B}"/>
                    </a:ext>
                  </a:extLst>
                </p:cNvPr>
                <p:cNvGrpSpPr/>
                <p:nvPr/>
              </p:nvGrpSpPr>
              <p:grpSpPr>
                <a:xfrm>
                  <a:off x="5118206" y="582257"/>
                  <a:ext cx="2592939" cy="3978218"/>
                  <a:chOff x="5262605" y="582257"/>
                  <a:chExt cx="2592939" cy="3978218"/>
                </a:xfrm>
              </p:grpSpPr>
              <p:grpSp>
                <p:nvGrpSpPr>
                  <p:cNvPr id="3" name="Gruppo 2">
                    <a:extLst>
                      <a:ext uri="{FF2B5EF4-FFF2-40B4-BE49-F238E27FC236}">
                        <a16:creationId xmlns:a16="http://schemas.microsoft.com/office/drawing/2014/main" id="{FE5C7041-6C7E-4765-AA2B-EB30C3BFF0A8}"/>
                      </a:ext>
                    </a:extLst>
                  </p:cNvPr>
                  <p:cNvGrpSpPr/>
                  <p:nvPr/>
                </p:nvGrpSpPr>
                <p:grpSpPr>
                  <a:xfrm>
                    <a:off x="5262605" y="582257"/>
                    <a:ext cx="2592939" cy="3978218"/>
                    <a:chOff x="6018477" y="582257"/>
                    <a:chExt cx="2592939" cy="3978218"/>
                  </a:xfrm>
                </p:grpSpPr>
                <p:grpSp>
                  <p:nvGrpSpPr>
                    <p:cNvPr id="42" name="Gruppo 41">
                      <a:extLst>
                        <a:ext uri="{FF2B5EF4-FFF2-40B4-BE49-F238E27FC236}">
                          <a16:creationId xmlns:a16="http://schemas.microsoft.com/office/drawing/2014/main" id="{D96088D6-D3E7-AF4C-909F-82BE371DE1CE}"/>
                        </a:ext>
                      </a:extLst>
                    </p:cNvPr>
                    <p:cNvGrpSpPr/>
                    <p:nvPr/>
                  </p:nvGrpSpPr>
                  <p:grpSpPr>
                    <a:xfrm>
                      <a:off x="6226815" y="707956"/>
                      <a:ext cx="2384601" cy="3852519"/>
                      <a:chOff x="5560591" y="1775381"/>
                      <a:chExt cx="2384601" cy="3638737"/>
                    </a:xfrm>
                  </p:grpSpPr>
                  <p:pic>
                    <p:nvPicPr>
                      <p:cNvPr id="47" name="Immagine 46" descr="Immagine che contiene parete, interni, bianco&#10;&#10;Descrizione generata automaticamente">
                        <a:extLst>
                          <a:ext uri="{FF2B5EF4-FFF2-40B4-BE49-F238E27FC236}">
                            <a16:creationId xmlns:a16="http://schemas.microsoft.com/office/drawing/2014/main" id="{459671F7-F1C7-6D40-854B-A3B5C5AC04CB}"/>
                          </a:ext>
                        </a:extLst>
                      </p:cNvPr>
                      <p:cNvPicPr>
                        <a:picLocks noChangeAspect="1"/>
                      </p:cNvPicPr>
                      <p:nvPr/>
                    </p:nvPicPr>
                    <p:blipFill rotWithShape="1">
                      <a:blip r:embed="rId2"/>
                      <a:srcRect l="23169" t="36452" r="64772" b="22663"/>
                      <a:stretch/>
                    </p:blipFill>
                    <p:spPr>
                      <a:xfrm>
                        <a:off x="6061365" y="2151597"/>
                        <a:ext cx="1537403" cy="3256690"/>
                      </a:xfrm>
                      <a:prstGeom prst="rect">
                        <a:avLst/>
                      </a:prstGeom>
                    </p:spPr>
                  </p:pic>
                  <p:sp>
                    <p:nvSpPr>
                      <p:cNvPr id="48" name="CasellaDiTesto 47">
                        <a:extLst>
                          <a:ext uri="{FF2B5EF4-FFF2-40B4-BE49-F238E27FC236}">
                            <a16:creationId xmlns:a16="http://schemas.microsoft.com/office/drawing/2014/main" id="{777B95D0-6F58-4047-8186-69277FB79ABC}"/>
                          </a:ext>
                        </a:extLst>
                      </p:cNvPr>
                      <p:cNvSpPr txBox="1"/>
                      <p:nvPr/>
                    </p:nvSpPr>
                    <p:spPr>
                      <a:xfrm>
                        <a:off x="5560591" y="1911211"/>
                        <a:ext cx="478577" cy="3502907"/>
                      </a:xfrm>
                      <a:prstGeom prst="rect">
                        <a:avLst/>
                      </a:prstGeom>
                      <a:noFill/>
                    </p:spPr>
                    <p:txBody>
                      <a:bodyPr wrap="square" rtlCol="0">
                        <a:spAutoFit/>
                      </a:bodyPr>
                      <a:lstStyle/>
                      <a:p>
                        <a:pPr algn="r"/>
                        <a:r>
                          <a:rPr lang="it-IT" sz="1000" dirty="0" err="1">
                            <a:latin typeface="Arial" panose="020B0604020202020204" pitchFamily="34" charset="0"/>
                            <a:cs typeface="Arial" panose="020B0604020202020204" pitchFamily="34" charset="0"/>
                          </a:rPr>
                          <a:t>kDa</a:t>
                        </a:r>
                        <a:endParaRPr lang="it-IT" sz="1000" dirty="0">
                          <a:latin typeface="Arial" panose="020B0604020202020204" pitchFamily="34" charset="0"/>
                          <a:cs typeface="Arial" panose="020B0604020202020204" pitchFamily="34" charset="0"/>
                        </a:endParaRPr>
                      </a:p>
                      <a:p>
                        <a:pPr algn="r"/>
                        <a:endParaRPr lang="it-IT" sz="1000" dirty="0">
                          <a:latin typeface="Arial" panose="020B0604020202020204" pitchFamily="34" charset="0"/>
                          <a:cs typeface="Arial" panose="020B0604020202020204" pitchFamily="34" charset="0"/>
                        </a:endParaRPr>
                      </a:p>
                      <a:p>
                        <a:pPr algn="r"/>
                        <a:r>
                          <a:rPr lang="it-IT" sz="1000" dirty="0">
                            <a:latin typeface="Arial" panose="020B0604020202020204" pitchFamily="34" charset="0"/>
                            <a:cs typeface="Arial" panose="020B0604020202020204" pitchFamily="34" charset="0"/>
                          </a:rPr>
                          <a:t>250</a:t>
                        </a:r>
                      </a:p>
                      <a:p>
                        <a:pPr algn="r"/>
                        <a:endParaRPr lang="it-IT" sz="500" dirty="0">
                          <a:latin typeface="Arial" panose="020B0604020202020204" pitchFamily="34" charset="0"/>
                          <a:cs typeface="Arial" panose="020B0604020202020204" pitchFamily="34" charset="0"/>
                        </a:endParaRPr>
                      </a:p>
                      <a:p>
                        <a:pPr algn="r"/>
                        <a:r>
                          <a:rPr lang="it-IT" sz="1000" dirty="0">
                            <a:latin typeface="Arial" panose="020B0604020202020204" pitchFamily="34" charset="0"/>
                            <a:cs typeface="Arial" panose="020B0604020202020204" pitchFamily="34" charset="0"/>
                          </a:rPr>
                          <a:t>150</a:t>
                        </a:r>
                      </a:p>
                      <a:p>
                        <a:pPr algn="r"/>
                        <a:endParaRPr lang="it-IT" sz="1050" dirty="0">
                          <a:latin typeface="Arial" panose="020B0604020202020204" pitchFamily="34" charset="0"/>
                          <a:cs typeface="Arial" panose="020B0604020202020204" pitchFamily="34" charset="0"/>
                        </a:endParaRPr>
                      </a:p>
                      <a:p>
                        <a:pPr algn="r"/>
                        <a:r>
                          <a:rPr lang="it-IT" sz="1000" dirty="0">
                            <a:latin typeface="Arial" panose="020B0604020202020204" pitchFamily="34" charset="0"/>
                            <a:cs typeface="Arial" panose="020B0604020202020204" pitchFamily="34" charset="0"/>
                          </a:rPr>
                          <a:t>100</a:t>
                        </a:r>
                      </a:p>
                      <a:p>
                        <a:pPr algn="r"/>
                        <a:endParaRPr lang="it-IT" sz="900" dirty="0">
                          <a:latin typeface="Arial" panose="020B0604020202020204" pitchFamily="34" charset="0"/>
                          <a:cs typeface="Arial" panose="020B0604020202020204" pitchFamily="34" charset="0"/>
                        </a:endParaRPr>
                      </a:p>
                      <a:p>
                        <a:pPr algn="r"/>
                        <a:r>
                          <a:rPr lang="it-IT" sz="1000" dirty="0">
                            <a:latin typeface="Arial" panose="020B0604020202020204" pitchFamily="34" charset="0"/>
                            <a:cs typeface="Arial" panose="020B0604020202020204" pitchFamily="34" charset="0"/>
                          </a:rPr>
                          <a:t>75</a:t>
                        </a:r>
                      </a:p>
                      <a:p>
                        <a:pPr algn="r"/>
                        <a:endParaRPr lang="it-IT" sz="1000" dirty="0">
                          <a:latin typeface="Arial" panose="020B0604020202020204" pitchFamily="34" charset="0"/>
                          <a:cs typeface="Arial" panose="020B0604020202020204" pitchFamily="34" charset="0"/>
                        </a:endParaRPr>
                      </a:p>
                      <a:p>
                        <a:pPr algn="r"/>
                        <a:endParaRPr lang="it-IT" sz="2000" dirty="0">
                          <a:latin typeface="Arial" panose="020B0604020202020204" pitchFamily="34" charset="0"/>
                          <a:cs typeface="Arial" panose="020B0604020202020204" pitchFamily="34" charset="0"/>
                        </a:endParaRPr>
                      </a:p>
                      <a:p>
                        <a:pPr algn="r"/>
                        <a:r>
                          <a:rPr lang="it-IT" sz="1000" dirty="0">
                            <a:latin typeface="Arial" panose="020B0604020202020204" pitchFamily="34" charset="0"/>
                            <a:cs typeface="Arial" panose="020B0604020202020204" pitchFamily="34" charset="0"/>
                          </a:rPr>
                          <a:t>50</a:t>
                        </a:r>
                      </a:p>
                      <a:p>
                        <a:pPr algn="r"/>
                        <a:endParaRPr lang="it-IT" sz="1050" dirty="0">
                          <a:latin typeface="Arial" panose="020B0604020202020204" pitchFamily="34" charset="0"/>
                          <a:cs typeface="Arial" panose="020B0604020202020204" pitchFamily="34" charset="0"/>
                        </a:endParaRPr>
                      </a:p>
                      <a:p>
                        <a:pPr algn="r"/>
                        <a:endParaRPr lang="it-IT" sz="1000" dirty="0">
                          <a:latin typeface="Arial" panose="020B0604020202020204" pitchFamily="34" charset="0"/>
                          <a:cs typeface="Arial" panose="020B0604020202020204" pitchFamily="34" charset="0"/>
                        </a:endParaRPr>
                      </a:p>
                      <a:p>
                        <a:pPr algn="r"/>
                        <a:r>
                          <a:rPr lang="it-IT" sz="1000" dirty="0">
                            <a:latin typeface="Arial" panose="020B0604020202020204" pitchFamily="34" charset="0"/>
                            <a:cs typeface="Arial" panose="020B0604020202020204" pitchFamily="34" charset="0"/>
                          </a:rPr>
                          <a:t>37</a:t>
                        </a:r>
                      </a:p>
                      <a:p>
                        <a:pPr algn="r"/>
                        <a:endParaRPr lang="it-IT" sz="1000" dirty="0">
                          <a:latin typeface="Arial" panose="020B0604020202020204" pitchFamily="34" charset="0"/>
                          <a:cs typeface="Arial" panose="020B0604020202020204" pitchFamily="34" charset="0"/>
                        </a:endParaRPr>
                      </a:p>
                      <a:p>
                        <a:pPr algn="r"/>
                        <a:endParaRPr lang="it-IT" sz="1000" dirty="0">
                          <a:latin typeface="Arial" panose="020B0604020202020204" pitchFamily="34" charset="0"/>
                          <a:cs typeface="Arial" panose="020B0604020202020204" pitchFamily="34" charset="0"/>
                        </a:endParaRPr>
                      </a:p>
                      <a:p>
                        <a:pPr algn="r"/>
                        <a:endParaRPr lang="it-IT" sz="1000" dirty="0">
                          <a:latin typeface="Arial" panose="020B0604020202020204" pitchFamily="34" charset="0"/>
                          <a:cs typeface="Arial" panose="020B0604020202020204" pitchFamily="34" charset="0"/>
                        </a:endParaRPr>
                      </a:p>
                      <a:p>
                        <a:pPr algn="r"/>
                        <a:r>
                          <a:rPr lang="it-IT" sz="1000" dirty="0">
                            <a:latin typeface="Arial" panose="020B0604020202020204" pitchFamily="34" charset="0"/>
                            <a:cs typeface="Arial" panose="020B0604020202020204" pitchFamily="34" charset="0"/>
                          </a:rPr>
                          <a:t>25</a:t>
                        </a:r>
                      </a:p>
                      <a:p>
                        <a:pPr algn="r"/>
                        <a:endParaRPr lang="it-IT" sz="1000" dirty="0">
                          <a:latin typeface="Arial" panose="020B0604020202020204" pitchFamily="34" charset="0"/>
                          <a:cs typeface="Arial" panose="020B0604020202020204" pitchFamily="34" charset="0"/>
                        </a:endParaRPr>
                      </a:p>
                      <a:p>
                        <a:pPr algn="r"/>
                        <a:r>
                          <a:rPr lang="it-IT" sz="1000" dirty="0">
                            <a:latin typeface="Arial" panose="020B0604020202020204" pitchFamily="34" charset="0"/>
                            <a:cs typeface="Arial" panose="020B0604020202020204" pitchFamily="34" charset="0"/>
                          </a:rPr>
                          <a:t>20</a:t>
                        </a:r>
                      </a:p>
                      <a:p>
                        <a:pPr algn="r"/>
                        <a:endParaRPr lang="it-IT" sz="1000" dirty="0">
                          <a:latin typeface="Arial" panose="020B0604020202020204" pitchFamily="34" charset="0"/>
                          <a:cs typeface="Arial" panose="020B0604020202020204" pitchFamily="34" charset="0"/>
                        </a:endParaRPr>
                      </a:p>
                      <a:p>
                        <a:pPr algn="r"/>
                        <a:r>
                          <a:rPr lang="it-IT" sz="1000" dirty="0">
                            <a:latin typeface="Arial" panose="020B0604020202020204" pitchFamily="34" charset="0"/>
                            <a:cs typeface="Arial" panose="020B0604020202020204" pitchFamily="34" charset="0"/>
                          </a:rPr>
                          <a:t>15</a:t>
                        </a:r>
                      </a:p>
                    </p:txBody>
                  </p:sp>
                  <p:sp>
                    <p:nvSpPr>
                      <p:cNvPr id="50" name="CasellaDiTesto 49">
                        <a:extLst>
                          <a:ext uri="{FF2B5EF4-FFF2-40B4-BE49-F238E27FC236}">
                            <a16:creationId xmlns:a16="http://schemas.microsoft.com/office/drawing/2014/main" id="{88A8F975-298D-4440-8B86-E4CAC79BEE85}"/>
                          </a:ext>
                        </a:extLst>
                      </p:cNvPr>
                      <p:cNvSpPr txBox="1"/>
                      <p:nvPr/>
                    </p:nvSpPr>
                    <p:spPr>
                      <a:xfrm>
                        <a:off x="6519007" y="1775381"/>
                        <a:ext cx="1018783" cy="232558"/>
                      </a:xfrm>
                      <a:prstGeom prst="rect">
                        <a:avLst/>
                      </a:prstGeom>
                      <a:noFill/>
                    </p:spPr>
                    <p:txBody>
                      <a:bodyPr wrap="square" rtlCol="0">
                        <a:spAutoFit/>
                      </a:bodyPr>
                      <a:lstStyle/>
                      <a:p>
                        <a:pPr algn="ctr"/>
                        <a:r>
                          <a:rPr lang="el-GR" sz="1000" dirty="0">
                            <a:latin typeface="Arial" panose="020B0604020202020204" pitchFamily="34" charset="0"/>
                            <a:cs typeface="Arial" panose="020B0604020202020204" pitchFamily="34" charset="0"/>
                          </a:rPr>
                          <a:t>Δ</a:t>
                        </a:r>
                        <a:r>
                          <a:rPr lang="it-IT" sz="1000" dirty="0">
                            <a:latin typeface="Arial" panose="020B0604020202020204" pitchFamily="34" charset="0"/>
                            <a:cs typeface="Arial" panose="020B0604020202020204" pitchFamily="34" charset="0"/>
                          </a:rPr>
                          <a:t>G7048</a:t>
                        </a:r>
                      </a:p>
                    </p:txBody>
                  </p:sp>
                  <p:sp>
                    <p:nvSpPr>
                      <p:cNvPr id="51" name="CasellaDiTesto 50">
                        <a:extLst>
                          <a:ext uri="{FF2B5EF4-FFF2-40B4-BE49-F238E27FC236}">
                            <a16:creationId xmlns:a16="http://schemas.microsoft.com/office/drawing/2014/main" id="{A55B18F0-EAEB-A841-A3B4-381CBD9652A9}"/>
                          </a:ext>
                        </a:extLst>
                      </p:cNvPr>
                      <p:cNvSpPr txBox="1"/>
                      <p:nvPr/>
                    </p:nvSpPr>
                    <p:spPr>
                      <a:xfrm>
                        <a:off x="6582296" y="1968471"/>
                        <a:ext cx="1362896" cy="232558"/>
                      </a:xfrm>
                      <a:prstGeom prst="rect">
                        <a:avLst/>
                      </a:prstGeom>
                      <a:noFill/>
                    </p:spPr>
                    <p:txBody>
                      <a:bodyPr wrap="square" rtlCol="0">
                        <a:spAutoFit/>
                      </a:bodyPr>
                      <a:lstStyle/>
                      <a:p>
                        <a:r>
                          <a:rPr lang="it-IT" sz="1000" dirty="0">
                            <a:latin typeface="Arial" panose="020B0604020202020204" pitchFamily="34" charset="0"/>
                            <a:cs typeface="Arial" panose="020B0604020202020204" pitchFamily="34" charset="0"/>
                          </a:rPr>
                          <a:t>3,5            7         µg</a:t>
                        </a:r>
                      </a:p>
                    </p:txBody>
                  </p:sp>
                </p:grpSp>
                <p:sp>
                  <p:nvSpPr>
                    <p:cNvPr id="52" name="CasellaDiTesto 51">
                      <a:extLst>
                        <a:ext uri="{FF2B5EF4-FFF2-40B4-BE49-F238E27FC236}">
                          <a16:creationId xmlns:a16="http://schemas.microsoft.com/office/drawing/2014/main" id="{1E853B6D-49EA-664E-B651-8726F3E78781}"/>
                        </a:ext>
                      </a:extLst>
                    </p:cNvPr>
                    <p:cNvSpPr txBox="1"/>
                    <p:nvPr/>
                  </p:nvSpPr>
                  <p:spPr>
                    <a:xfrm>
                      <a:off x="6018477" y="582257"/>
                      <a:ext cx="501041" cy="246221"/>
                    </a:xfrm>
                    <a:prstGeom prst="rect">
                      <a:avLst/>
                    </a:prstGeom>
                    <a:noFill/>
                  </p:spPr>
                  <p:txBody>
                    <a:bodyPr wrap="square" rtlCol="0">
                      <a:spAutoFit/>
                    </a:bodyPr>
                    <a:lstStyle/>
                    <a:p>
                      <a:pPr algn="ctr"/>
                      <a:r>
                        <a:rPr lang="it-IT" sz="1000" dirty="0">
                          <a:latin typeface="Arial" panose="020B0604020202020204" pitchFamily="34" charset="0"/>
                          <a:cs typeface="Arial" panose="020B0604020202020204" pitchFamily="34" charset="0"/>
                        </a:rPr>
                        <a:t>b)</a:t>
                      </a:r>
                    </a:p>
                  </p:txBody>
                </p:sp>
                <p:cxnSp>
                  <p:nvCxnSpPr>
                    <p:cNvPr id="20" name="Connettore 1 43">
                      <a:extLst>
                        <a:ext uri="{FF2B5EF4-FFF2-40B4-BE49-F238E27FC236}">
                          <a16:creationId xmlns:a16="http://schemas.microsoft.com/office/drawing/2014/main" id="{64C36BA1-C9AF-4CC8-B99E-2988A223FBC9}"/>
                        </a:ext>
                      </a:extLst>
                    </p:cNvPr>
                    <p:cNvCxnSpPr>
                      <a:cxnSpLocks/>
                    </p:cNvCxnSpPr>
                    <p:nvPr/>
                  </p:nvCxnSpPr>
                  <p:spPr>
                    <a:xfrm>
                      <a:off x="7224693" y="943367"/>
                      <a:ext cx="917662" cy="0"/>
                    </a:xfrm>
                    <a:prstGeom prst="line">
                      <a:avLst/>
                    </a:prstGeom>
                  </p:spPr>
                  <p:style>
                    <a:lnRef idx="1">
                      <a:schemeClr val="dk1"/>
                    </a:lnRef>
                    <a:fillRef idx="0">
                      <a:schemeClr val="dk1"/>
                    </a:fillRef>
                    <a:effectRef idx="0">
                      <a:schemeClr val="dk1"/>
                    </a:effectRef>
                    <a:fontRef idx="minor">
                      <a:schemeClr val="tx1"/>
                    </a:fontRef>
                  </p:style>
                </p:cxnSp>
              </p:grpSp>
              <p:sp>
                <p:nvSpPr>
                  <p:cNvPr id="5" name="CasellaDiTesto 4">
                    <a:extLst>
                      <a:ext uri="{FF2B5EF4-FFF2-40B4-BE49-F238E27FC236}">
                        <a16:creationId xmlns:a16="http://schemas.microsoft.com/office/drawing/2014/main" id="{242C56E5-7AA5-469C-8318-5BC3CD0F4052}"/>
                      </a:ext>
                    </a:extLst>
                  </p:cNvPr>
                  <p:cNvSpPr txBox="1"/>
                  <p:nvPr/>
                </p:nvSpPr>
                <p:spPr>
                  <a:xfrm>
                    <a:off x="6004488" y="907116"/>
                    <a:ext cx="402674" cy="246221"/>
                  </a:xfrm>
                  <a:prstGeom prst="rect">
                    <a:avLst/>
                  </a:prstGeom>
                  <a:noFill/>
                </p:spPr>
                <p:txBody>
                  <a:bodyPr wrap="none" rtlCol="0">
                    <a:spAutoFit/>
                  </a:bodyPr>
                  <a:lstStyle/>
                  <a:p>
                    <a:r>
                      <a:rPr lang="it-IT" sz="1000" dirty="0">
                        <a:latin typeface="Arial" panose="020B0604020202020204" pitchFamily="34" charset="0"/>
                        <a:cs typeface="Arial" panose="020B0604020202020204" pitchFamily="34" charset="0"/>
                      </a:rPr>
                      <a:t>MM</a:t>
                    </a:r>
                  </a:p>
                </p:txBody>
              </p:sp>
            </p:grpSp>
            <p:grpSp>
              <p:nvGrpSpPr>
                <p:cNvPr id="6" name="Gruppo 5">
                  <a:extLst>
                    <a:ext uri="{FF2B5EF4-FFF2-40B4-BE49-F238E27FC236}">
                      <a16:creationId xmlns:a16="http://schemas.microsoft.com/office/drawing/2014/main" id="{A997CF29-D8F9-4785-999D-F08F3105B88E}"/>
                    </a:ext>
                  </a:extLst>
                </p:cNvPr>
                <p:cNvGrpSpPr/>
                <p:nvPr/>
              </p:nvGrpSpPr>
              <p:grpSpPr>
                <a:xfrm>
                  <a:off x="2756084" y="582257"/>
                  <a:ext cx="2613952" cy="3997803"/>
                  <a:chOff x="2756084" y="582257"/>
                  <a:chExt cx="2613952" cy="3997803"/>
                </a:xfrm>
              </p:grpSpPr>
              <p:sp>
                <p:nvSpPr>
                  <p:cNvPr id="13" name="CasellaDiTesto 12">
                    <a:extLst>
                      <a:ext uri="{FF2B5EF4-FFF2-40B4-BE49-F238E27FC236}">
                        <a16:creationId xmlns:a16="http://schemas.microsoft.com/office/drawing/2014/main" id="{3842117D-989A-FA4E-B209-F9CDC25265F2}"/>
                      </a:ext>
                    </a:extLst>
                  </p:cNvPr>
                  <p:cNvSpPr txBox="1"/>
                  <p:nvPr/>
                </p:nvSpPr>
                <p:spPr>
                  <a:xfrm>
                    <a:off x="2756084" y="582257"/>
                    <a:ext cx="501041" cy="246221"/>
                  </a:xfrm>
                  <a:prstGeom prst="rect">
                    <a:avLst/>
                  </a:prstGeom>
                  <a:noFill/>
                </p:spPr>
                <p:txBody>
                  <a:bodyPr wrap="square" rtlCol="0">
                    <a:spAutoFit/>
                  </a:bodyPr>
                  <a:lstStyle/>
                  <a:p>
                    <a:pPr algn="ctr"/>
                    <a:r>
                      <a:rPr lang="it-IT" sz="1000" dirty="0">
                        <a:latin typeface="Arial" panose="020B0604020202020204" pitchFamily="34" charset="0"/>
                        <a:cs typeface="Arial" panose="020B0604020202020204" pitchFamily="34" charset="0"/>
                      </a:rPr>
                      <a:t>a)</a:t>
                    </a:r>
                  </a:p>
                </p:txBody>
              </p:sp>
              <p:grpSp>
                <p:nvGrpSpPr>
                  <p:cNvPr id="46" name="Gruppo 45">
                    <a:extLst>
                      <a:ext uri="{FF2B5EF4-FFF2-40B4-BE49-F238E27FC236}">
                        <a16:creationId xmlns:a16="http://schemas.microsoft.com/office/drawing/2014/main" id="{EAE28D75-C630-2949-911F-A21A21419D4C}"/>
                      </a:ext>
                    </a:extLst>
                  </p:cNvPr>
                  <p:cNvGrpSpPr/>
                  <p:nvPr/>
                </p:nvGrpSpPr>
                <p:grpSpPr>
                  <a:xfrm>
                    <a:off x="2898535" y="727844"/>
                    <a:ext cx="2471501" cy="3852216"/>
                    <a:chOff x="5732650" y="1642127"/>
                    <a:chExt cx="2471501" cy="3852216"/>
                  </a:xfrm>
                </p:grpSpPr>
                <p:grpSp>
                  <p:nvGrpSpPr>
                    <p:cNvPr id="8" name="Gruppo 7">
                      <a:extLst>
                        <a:ext uri="{FF2B5EF4-FFF2-40B4-BE49-F238E27FC236}">
                          <a16:creationId xmlns:a16="http://schemas.microsoft.com/office/drawing/2014/main" id="{1EDAC1C6-E825-0048-9CEC-F223B5D8EA3E}"/>
                        </a:ext>
                      </a:extLst>
                    </p:cNvPr>
                    <p:cNvGrpSpPr/>
                    <p:nvPr/>
                  </p:nvGrpSpPr>
                  <p:grpSpPr>
                    <a:xfrm>
                      <a:off x="6281853" y="1642127"/>
                      <a:ext cx="1922298" cy="3826455"/>
                      <a:chOff x="6026216" y="1642127"/>
                      <a:chExt cx="1922298" cy="3826455"/>
                    </a:xfrm>
                  </p:grpSpPr>
                  <p:pic>
                    <p:nvPicPr>
                      <p:cNvPr id="40" name="Immagine 39" descr="Immagine che contiene testo, parete, interni, sporco&#10;&#10;Descrizione generata automaticamente">
                        <a:extLst>
                          <a:ext uri="{FF2B5EF4-FFF2-40B4-BE49-F238E27FC236}">
                            <a16:creationId xmlns:a16="http://schemas.microsoft.com/office/drawing/2014/main" id="{70E40FD4-99B8-0E49-AE0F-121AE29F12AA}"/>
                          </a:ext>
                        </a:extLst>
                      </p:cNvPr>
                      <p:cNvPicPr>
                        <a:picLocks noChangeAspect="1"/>
                      </p:cNvPicPr>
                      <p:nvPr/>
                    </p:nvPicPr>
                    <p:blipFill rotWithShape="1">
                      <a:blip r:embed="rId3"/>
                      <a:srcRect l="24703" t="44413" r="62126" b="20284"/>
                      <a:stretch/>
                    </p:blipFill>
                    <p:spPr>
                      <a:xfrm>
                        <a:off x="6026216" y="2050484"/>
                        <a:ext cx="1573967" cy="3418098"/>
                      </a:xfrm>
                      <a:prstGeom prst="rect">
                        <a:avLst/>
                      </a:prstGeom>
                    </p:spPr>
                  </p:pic>
                  <p:sp>
                    <p:nvSpPr>
                      <p:cNvPr id="41" name="CasellaDiTesto 40">
                        <a:extLst>
                          <a:ext uri="{FF2B5EF4-FFF2-40B4-BE49-F238E27FC236}">
                            <a16:creationId xmlns:a16="http://schemas.microsoft.com/office/drawing/2014/main" id="{C2003BD5-C235-5F48-B5F3-256A33E40308}"/>
                          </a:ext>
                        </a:extLst>
                      </p:cNvPr>
                      <p:cNvSpPr txBox="1"/>
                      <p:nvPr/>
                    </p:nvSpPr>
                    <p:spPr>
                      <a:xfrm>
                        <a:off x="6565928" y="1840883"/>
                        <a:ext cx="1382586" cy="246221"/>
                      </a:xfrm>
                      <a:prstGeom prst="rect">
                        <a:avLst/>
                      </a:prstGeom>
                      <a:noFill/>
                    </p:spPr>
                    <p:txBody>
                      <a:bodyPr wrap="square" rtlCol="0">
                        <a:spAutoFit/>
                      </a:bodyPr>
                      <a:lstStyle/>
                      <a:p>
                        <a:r>
                          <a:rPr lang="it-IT" sz="1000" dirty="0">
                            <a:latin typeface="Arial" panose="020B0604020202020204" pitchFamily="34" charset="0"/>
                            <a:cs typeface="Arial" panose="020B0604020202020204" pitchFamily="34" charset="0"/>
                          </a:rPr>
                          <a:t>30          60          µg</a:t>
                        </a:r>
                      </a:p>
                    </p:txBody>
                  </p:sp>
                  <p:sp>
                    <p:nvSpPr>
                      <p:cNvPr id="43" name="CasellaDiTesto 42">
                        <a:extLst>
                          <a:ext uri="{FF2B5EF4-FFF2-40B4-BE49-F238E27FC236}">
                            <a16:creationId xmlns:a16="http://schemas.microsoft.com/office/drawing/2014/main" id="{599043F8-C377-9046-A255-74A1E433207C}"/>
                          </a:ext>
                        </a:extLst>
                      </p:cNvPr>
                      <p:cNvSpPr txBox="1"/>
                      <p:nvPr/>
                    </p:nvSpPr>
                    <p:spPr>
                      <a:xfrm>
                        <a:off x="6510844" y="1642127"/>
                        <a:ext cx="1018783" cy="246221"/>
                      </a:xfrm>
                      <a:prstGeom prst="rect">
                        <a:avLst/>
                      </a:prstGeom>
                      <a:noFill/>
                    </p:spPr>
                    <p:txBody>
                      <a:bodyPr wrap="square" rtlCol="0">
                        <a:spAutoFit/>
                      </a:bodyPr>
                      <a:lstStyle/>
                      <a:p>
                        <a:pPr algn="ctr"/>
                        <a:r>
                          <a:rPr lang="it-IT" sz="1000" dirty="0">
                            <a:latin typeface="Arial" panose="020B0604020202020204" pitchFamily="34" charset="0"/>
                            <a:cs typeface="Arial" panose="020B0604020202020204" pitchFamily="34" charset="0"/>
                          </a:rPr>
                          <a:t>G9376</a:t>
                        </a:r>
                      </a:p>
                    </p:txBody>
                  </p:sp>
                  <p:cxnSp>
                    <p:nvCxnSpPr>
                      <p:cNvPr id="44" name="Connettore 1 43">
                        <a:extLst>
                          <a:ext uri="{FF2B5EF4-FFF2-40B4-BE49-F238E27FC236}">
                            <a16:creationId xmlns:a16="http://schemas.microsoft.com/office/drawing/2014/main" id="{AC3ECC57-DD72-5B48-84ED-C59C841E7F29}"/>
                          </a:ext>
                        </a:extLst>
                      </p:cNvPr>
                      <p:cNvCxnSpPr>
                        <a:cxnSpLocks/>
                      </p:cNvCxnSpPr>
                      <p:nvPr/>
                    </p:nvCxnSpPr>
                    <p:spPr>
                      <a:xfrm>
                        <a:off x="6545833" y="1863884"/>
                        <a:ext cx="917662" cy="0"/>
                      </a:xfrm>
                      <a:prstGeom prst="line">
                        <a:avLst/>
                      </a:prstGeom>
                    </p:spPr>
                    <p:style>
                      <a:lnRef idx="1">
                        <a:schemeClr val="dk1"/>
                      </a:lnRef>
                      <a:fillRef idx="0">
                        <a:schemeClr val="dk1"/>
                      </a:fillRef>
                      <a:effectRef idx="0">
                        <a:schemeClr val="dk1"/>
                      </a:effectRef>
                      <a:fontRef idx="minor">
                        <a:schemeClr val="tx1"/>
                      </a:fontRef>
                    </p:style>
                  </p:cxnSp>
                </p:grpSp>
                <p:sp>
                  <p:nvSpPr>
                    <p:cNvPr id="45" name="CasellaDiTesto 44">
                      <a:extLst>
                        <a:ext uri="{FF2B5EF4-FFF2-40B4-BE49-F238E27FC236}">
                          <a16:creationId xmlns:a16="http://schemas.microsoft.com/office/drawing/2014/main" id="{1DB5D475-B68F-F14B-BDBD-FA20EF2C4333}"/>
                        </a:ext>
                      </a:extLst>
                    </p:cNvPr>
                    <p:cNvSpPr txBox="1"/>
                    <p:nvPr/>
                  </p:nvSpPr>
                  <p:spPr>
                    <a:xfrm>
                      <a:off x="5732650" y="1824107"/>
                      <a:ext cx="478577" cy="3670236"/>
                    </a:xfrm>
                    <a:prstGeom prst="rect">
                      <a:avLst/>
                    </a:prstGeom>
                    <a:noFill/>
                  </p:spPr>
                  <p:txBody>
                    <a:bodyPr wrap="square" rtlCol="0">
                      <a:spAutoFit/>
                    </a:bodyPr>
                    <a:lstStyle/>
                    <a:p>
                      <a:pPr algn="r"/>
                      <a:r>
                        <a:rPr lang="it-IT" sz="1000" dirty="0" err="1">
                          <a:latin typeface="Arial" panose="020B0604020202020204" pitchFamily="34" charset="0"/>
                          <a:cs typeface="Arial" panose="020B0604020202020204" pitchFamily="34" charset="0"/>
                        </a:rPr>
                        <a:t>kDa</a:t>
                      </a:r>
                      <a:endParaRPr lang="it-IT" sz="1000" dirty="0">
                        <a:latin typeface="Arial" panose="020B0604020202020204" pitchFamily="34" charset="0"/>
                        <a:cs typeface="Arial" panose="020B0604020202020204" pitchFamily="34" charset="0"/>
                      </a:endParaRPr>
                    </a:p>
                    <a:p>
                      <a:pPr algn="r"/>
                      <a:endParaRPr lang="it-IT" sz="1000" dirty="0">
                        <a:latin typeface="Arial" panose="020B0604020202020204" pitchFamily="34" charset="0"/>
                        <a:cs typeface="Arial" panose="020B0604020202020204" pitchFamily="34" charset="0"/>
                      </a:endParaRPr>
                    </a:p>
                    <a:p>
                      <a:pPr algn="r"/>
                      <a:r>
                        <a:rPr lang="it-IT" sz="1000" dirty="0">
                          <a:latin typeface="Arial" panose="020B0604020202020204" pitchFamily="34" charset="0"/>
                          <a:cs typeface="Arial" panose="020B0604020202020204" pitchFamily="34" charset="0"/>
                        </a:rPr>
                        <a:t>250</a:t>
                      </a:r>
                    </a:p>
                    <a:p>
                      <a:pPr algn="r"/>
                      <a:endParaRPr lang="it-IT" sz="1000" dirty="0">
                        <a:latin typeface="Arial" panose="020B0604020202020204" pitchFamily="34" charset="0"/>
                        <a:cs typeface="Arial" panose="020B0604020202020204" pitchFamily="34" charset="0"/>
                      </a:endParaRPr>
                    </a:p>
                    <a:p>
                      <a:pPr algn="r"/>
                      <a:r>
                        <a:rPr lang="it-IT" sz="1000" dirty="0">
                          <a:latin typeface="Arial" panose="020B0604020202020204" pitchFamily="34" charset="0"/>
                          <a:cs typeface="Arial" panose="020B0604020202020204" pitchFamily="34" charset="0"/>
                        </a:rPr>
                        <a:t>150</a:t>
                      </a:r>
                    </a:p>
                    <a:p>
                      <a:pPr algn="r"/>
                      <a:endParaRPr lang="it-IT" sz="1050" dirty="0">
                        <a:latin typeface="Arial" panose="020B0604020202020204" pitchFamily="34" charset="0"/>
                        <a:cs typeface="Arial" panose="020B0604020202020204" pitchFamily="34" charset="0"/>
                      </a:endParaRPr>
                    </a:p>
                    <a:p>
                      <a:pPr algn="r"/>
                      <a:r>
                        <a:rPr lang="it-IT" sz="1000" dirty="0">
                          <a:latin typeface="Arial" panose="020B0604020202020204" pitchFamily="34" charset="0"/>
                          <a:cs typeface="Arial" panose="020B0604020202020204" pitchFamily="34" charset="0"/>
                        </a:rPr>
                        <a:t>100</a:t>
                      </a:r>
                    </a:p>
                    <a:p>
                      <a:pPr algn="r"/>
                      <a:endParaRPr lang="it-IT" sz="700" dirty="0">
                        <a:latin typeface="Arial" panose="020B0604020202020204" pitchFamily="34" charset="0"/>
                        <a:cs typeface="Arial" panose="020B0604020202020204" pitchFamily="34" charset="0"/>
                      </a:endParaRPr>
                    </a:p>
                    <a:p>
                      <a:pPr algn="r"/>
                      <a:r>
                        <a:rPr lang="it-IT" sz="1000" dirty="0">
                          <a:latin typeface="Arial" panose="020B0604020202020204" pitchFamily="34" charset="0"/>
                          <a:cs typeface="Arial" panose="020B0604020202020204" pitchFamily="34" charset="0"/>
                        </a:rPr>
                        <a:t>75</a:t>
                      </a:r>
                    </a:p>
                    <a:p>
                      <a:pPr algn="r"/>
                      <a:endParaRPr lang="it-IT" sz="700" dirty="0">
                        <a:latin typeface="Arial" panose="020B0604020202020204" pitchFamily="34" charset="0"/>
                        <a:cs typeface="Arial" panose="020B0604020202020204" pitchFamily="34" charset="0"/>
                      </a:endParaRPr>
                    </a:p>
                    <a:p>
                      <a:pPr algn="r"/>
                      <a:endParaRPr lang="it-IT" sz="900" dirty="0">
                        <a:latin typeface="Arial" panose="020B0604020202020204" pitchFamily="34" charset="0"/>
                        <a:cs typeface="Arial" panose="020B0604020202020204" pitchFamily="34" charset="0"/>
                      </a:endParaRPr>
                    </a:p>
                    <a:p>
                      <a:pPr algn="r"/>
                      <a:endParaRPr lang="it-IT" sz="900" dirty="0">
                        <a:latin typeface="Arial" panose="020B0604020202020204" pitchFamily="34" charset="0"/>
                        <a:cs typeface="Arial" panose="020B0604020202020204" pitchFamily="34" charset="0"/>
                      </a:endParaRPr>
                    </a:p>
                    <a:p>
                      <a:pPr algn="r"/>
                      <a:r>
                        <a:rPr lang="it-IT" sz="1000" dirty="0">
                          <a:latin typeface="Arial" panose="020B0604020202020204" pitchFamily="34" charset="0"/>
                          <a:cs typeface="Arial" panose="020B0604020202020204" pitchFamily="34" charset="0"/>
                        </a:rPr>
                        <a:t>50</a:t>
                      </a:r>
                    </a:p>
                    <a:p>
                      <a:pPr algn="r"/>
                      <a:endParaRPr lang="it-IT" sz="1000" dirty="0">
                        <a:latin typeface="Arial" panose="020B0604020202020204" pitchFamily="34" charset="0"/>
                        <a:cs typeface="Arial" panose="020B0604020202020204" pitchFamily="34" charset="0"/>
                      </a:endParaRPr>
                    </a:p>
                    <a:p>
                      <a:pPr algn="r"/>
                      <a:endParaRPr lang="it-IT" sz="1000" dirty="0">
                        <a:latin typeface="Arial" panose="020B0604020202020204" pitchFamily="34" charset="0"/>
                        <a:cs typeface="Arial" panose="020B0604020202020204" pitchFamily="34" charset="0"/>
                      </a:endParaRPr>
                    </a:p>
                    <a:p>
                      <a:pPr algn="r"/>
                      <a:r>
                        <a:rPr lang="it-IT" sz="1000" dirty="0">
                          <a:latin typeface="Arial" panose="020B0604020202020204" pitchFamily="34" charset="0"/>
                          <a:cs typeface="Arial" panose="020B0604020202020204" pitchFamily="34" charset="0"/>
                        </a:rPr>
                        <a:t>37</a:t>
                      </a:r>
                    </a:p>
                    <a:p>
                      <a:pPr algn="r"/>
                      <a:endParaRPr lang="it-IT" sz="1000" dirty="0">
                        <a:latin typeface="Arial" panose="020B0604020202020204" pitchFamily="34" charset="0"/>
                        <a:cs typeface="Arial" panose="020B0604020202020204" pitchFamily="34" charset="0"/>
                      </a:endParaRPr>
                    </a:p>
                    <a:p>
                      <a:pPr algn="r"/>
                      <a:endParaRPr lang="it-IT" sz="1000" dirty="0">
                        <a:latin typeface="Arial" panose="020B0604020202020204" pitchFamily="34" charset="0"/>
                        <a:cs typeface="Arial" panose="020B0604020202020204" pitchFamily="34" charset="0"/>
                      </a:endParaRPr>
                    </a:p>
                    <a:p>
                      <a:pPr algn="r"/>
                      <a:endParaRPr lang="it-IT" sz="1000" dirty="0">
                        <a:latin typeface="Arial" panose="020B0604020202020204" pitchFamily="34" charset="0"/>
                        <a:cs typeface="Arial" panose="020B0604020202020204" pitchFamily="34" charset="0"/>
                      </a:endParaRPr>
                    </a:p>
                    <a:p>
                      <a:pPr algn="r"/>
                      <a:r>
                        <a:rPr lang="it-IT" sz="1000" dirty="0">
                          <a:latin typeface="Arial" panose="020B0604020202020204" pitchFamily="34" charset="0"/>
                          <a:cs typeface="Arial" panose="020B0604020202020204" pitchFamily="34" charset="0"/>
                        </a:rPr>
                        <a:t>25</a:t>
                      </a:r>
                    </a:p>
                    <a:p>
                      <a:pPr algn="r"/>
                      <a:endParaRPr lang="it-IT" sz="1000" dirty="0">
                        <a:latin typeface="Arial" panose="020B0604020202020204" pitchFamily="34" charset="0"/>
                        <a:cs typeface="Arial" panose="020B0604020202020204" pitchFamily="34" charset="0"/>
                      </a:endParaRPr>
                    </a:p>
                    <a:p>
                      <a:pPr algn="r"/>
                      <a:r>
                        <a:rPr lang="it-IT" sz="1000" dirty="0">
                          <a:latin typeface="Arial" panose="020B0604020202020204" pitchFamily="34" charset="0"/>
                          <a:cs typeface="Arial" panose="020B0604020202020204" pitchFamily="34" charset="0"/>
                        </a:rPr>
                        <a:t>20</a:t>
                      </a:r>
                    </a:p>
                    <a:p>
                      <a:pPr algn="r"/>
                      <a:endParaRPr lang="it-IT" sz="1000" dirty="0">
                        <a:latin typeface="Arial" panose="020B0604020202020204" pitchFamily="34" charset="0"/>
                        <a:cs typeface="Arial" panose="020B0604020202020204" pitchFamily="34" charset="0"/>
                      </a:endParaRPr>
                    </a:p>
                    <a:p>
                      <a:pPr algn="r"/>
                      <a:r>
                        <a:rPr lang="it-IT" sz="1000" dirty="0">
                          <a:latin typeface="Arial" panose="020B0604020202020204" pitchFamily="34" charset="0"/>
                          <a:cs typeface="Arial" panose="020B0604020202020204" pitchFamily="34" charset="0"/>
                        </a:rPr>
                        <a:t>15</a:t>
                      </a:r>
                    </a:p>
                  </p:txBody>
                </p:sp>
              </p:grpSp>
              <p:sp>
                <p:nvSpPr>
                  <p:cNvPr id="23" name="CasellaDiTesto 22">
                    <a:extLst>
                      <a:ext uri="{FF2B5EF4-FFF2-40B4-BE49-F238E27FC236}">
                        <a16:creationId xmlns:a16="http://schemas.microsoft.com/office/drawing/2014/main" id="{F8ECB294-97BC-4606-81F4-4615CE0B6127}"/>
                      </a:ext>
                    </a:extLst>
                  </p:cNvPr>
                  <p:cNvSpPr txBox="1"/>
                  <p:nvPr/>
                </p:nvSpPr>
                <p:spPr>
                  <a:xfrm>
                    <a:off x="3463171" y="936405"/>
                    <a:ext cx="402674" cy="246221"/>
                  </a:xfrm>
                  <a:prstGeom prst="rect">
                    <a:avLst/>
                  </a:prstGeom>
                  <a:noFill/>
                </p:spPr>
                <p:txBody>
                  <a:bodyPr wrap="none" rtlCol="0">
                    <a:spAutoFit/>
                  </a:bodyPr>
                  <a:lstStyle/>
                  <a:p>
                    <a:r>
                      <a:rPr lang="it-IT" sz="1000" dirty="0">
                        <a:latin typeface="Arial" panose="020B0604020202020204" pitchFamily="34" charset="0"/>
                        <a:cs typeface="Arial" panose="020B0604020202020204" pitchFamily="34" charset="0"/>
                      </a:rPr>
                      <a:t>MM</a:t>
                    </a:r>
                  </a:p>
                </p:txBody>
              </p:sp>
            </p:grpSp>
          </p:grpSp>
          <p:sp>
            <p:nvSpPr>
              <p:cNvPr id="9" name="CasellaDiTesto 8">
                <a:extLst>
                  <a:ext uri="{FF2B5EF4-FFF2-40B4-BE49-F238E27FC236}">
                    <a16:creationId xmlns:a16="http://schemas.microsoft.com/office/drawing/2014/main" id="{3D64041B-78A8-6148-A974-484D559C9048}"/>
                  </a:ext>
                </a:extLst>
              </p:cNvPr>
              <p:cNvSpPr txBox="1"/>
              <p:nvPr/>
            </p:nvSpPr>
            <p:spPr>
              <a:xfrm>
                <a:off x="3907243" y="1308325"/>
                <a:ext cx="404037" cy="3385542"/>
              </a:xfrm>
              <a:prstGeom prst="rect">
                <a:avLst/>
              </a:prstGeom>
              <a:noFill/>
            </p:spPr>
            <p:txBody>
              <a:bodyPr wrap="square" rtlCol="0">
                <a:spAutoFit/>
              </a:bodyPr>
              <a:lstStyle/>
              <a:p>
                <a:r>
                  <a:rPr lang="it-IT" sz="1000" dirty="0">
                    <a:latin typeface="Arial" panose="020B0604020202020204" pitchFamily="34" charset="0"/>
                    <a:cs typeface="Arial" panose="020B0604020202020204" pitchFamily="34" charset="0"/>
                  </a:rPr>
                  <a:t>-</a:t>
                </a:r>
              </a:p>
              <a:p>
                <a:endParaRPr lang="it-IT" sz="1000" dirty="0">
                  <a:latin typeface="Arial" panose="020B0604020202020204" pitchFamily="34" charset="0"/>
                  <a:cs typeface="Arial" panose="020B0604020202020204" pitchFamily="34" charset="0"/>
                </a:endParaRPr>
              </a:p>
              <a:p>
                <a:r>
                  <a:rPr lang="it-IT" sz="1000" dirty="0">
                    <a:latin typeface="Arial" panose="020B0604020202020204" pitchFamily="34" charset="0"/>
                    <a:cs typeface="Arial" panose="020B0604020202020204" pitchFamily="34" charset="0"/>
                  </a:rPr>
                  <a:t>-</a:t>
                </a:r>
              </a:p>
              <a:p>
                <a:endParaRPr lang="it-IT" sz="1000" dirty="0">
                  <a:latin typeface="Arial" panose="020B0604020202020204" pitchFamily="34" charset="0"/>
                  <a:cs typeface="Arial" panose="020B0604020202020204" pitchFamily="34" charset="0"/>
                </a:endParaRPr>
              </a:p>
              <a:p>
                <a:r>
                  <a:rPr lang="it-IT" sz="1000" dirty="0">
                    <a:latin typeface="Arial" panose="020B0604020202020204" pitchFamily="34" charset="0"/>
                    <a:cs typeface="Arial" panose="020B0604020202020204" pitchFamily="34" charset="0"/>
                  </a:rPr>
                  <a:t>-</a:t>
                </a:r>
              </a:p>
              <a:p>
                <a:endParaRPr lang="it-IT" sz="900" dirty="0">
                  <a:latin typeface="Arial" panose="020B0604020202020204" pitchFamily="34" charset="0"/>
                  <a:cs typeface="Arial" panose="020B0604020202020204" pitchFamily="34" charset="0"/>
                </a:endParaRPr>
              </a:p>
              <a:p>
                <a:r>
                  <a:rPr lang="it-IT" sz="1000" dirty="0">
                    <a:latin typeface="Arial" panose="020B0604020202020204" pitchFamily="34" charset="0"/>
                    <a:cs typeface="Arial" panose="020B0604020202020204" pitchFamily="34" charset="0"/>
                  </a:rPr>
                  <a:t>-</a:t>
                </a:r>
              </a:p>
              <a:p>
                <a:endParaRPr lang="it-IT" sz="600" dirty="0">
                  <a:latin typeface="Arial" panose="020B0604020202020204" pitchFamily="34" charset="0"/>
                  <a:cs typeface="Arial" panose="020B0604020202020204" pitchFamily="34" charset="0"/>
                </a:endParaRPr>
              </a:p>
              <a:p>
                <a:endParaRPr lang="it-IT" sz="1000" dirty="0">
                  <a:latin typeface="Arial" panose="020B0604020202020204" pitchFamily="34" charset="0"/>
                  <a:cs typeface="Arial" panose="020B0604020202020204" pitchFamily="34" charset="0"/>
                </a:endParaRPr>
              </a:p>
              <a:p>
                <a:endParaRPr lang="it-IT" sz="900" dirty="0">
                  <a:latin typeface="Arial" panose="020B0604020202020204" pitchFamily="34" charset="0"/>
                  <a:cs typeface="Arial" panose="020B0604020202020204" pitchFamily="34" charset="0"/>
                </a:endParaRPr>
              </a:p>
              <a:p>
                <a:r>
                  <a:rPr lang="it-IT" sz="1000" dirty="0">
                    <a:latin typeface="Arial" panose="020B0604020202020204" pitchFamily="34" charset="0"/>
                    <a:cs typeface="Arial" panose="020B0604020202020204" pitchFamily="34" charset="0"/>
                  </a:rPr>
                  <a:t>-</a:t>
                </a:r>
              </a:p>
              <a:p>
                <a:endParaRPr lang="it-IT" sz="1000" dirty="0">
                  <a:latin typeface="Arial" panose="020B0604020202020204" pitchFamily="34" charset="0"/>
                  <a:cs typeface="Arial" panose="020B0604020202020204" pitchFamily="34" charset="0"/>
                </a:endParaRPr>
              </a:p>
              <a:p>
                <a:endParaRPr lang="it-IT" sz="1000" dirty="0">
                  <a:latin typeface="Arial" panose="020B0604020202020204" pitchFamily="34" charset="0"/>
                  <a:cs typeface="Arial" panose="020B0604020202020204" pitchFamily="34" charset="0"/>
                </a:endParaRPr>
              </a:p>
              <a:p>
                <a:r>
                  <a:rPr lang="it-IT" sz="1000" dirty="0">
                    <a:latin typeface="Arial" panose="020B0604020202020204" pitchFamily="34" charset="0"/>
                    <a:cs typeface="Arial" panose="020B0604020202020204" pitchFamily="34" charset="0"/>
                  </a:rPr>
                  <a:t>-</a:t>
                </a:r>
              </a:p>
              <a:p>
                <a:endParaRPr lang="it-IT" sz="1000" dirty="0">
                  <a:latin typeface="Arial" panose="020B0604020202020204" pitchFamily="34" charset="0"/>
                  <a:cs typeface="Arial" panose="020B0604020202020204" pitchFamily="34" charset="0"/>
                </a:endParaRPr>
              </a:p>
              <a:p>
                <a:endParaRPr lang="it-IT" sz="1000" dirty="0">
                  <a:latin typeface="Arial" panose="020B0604020202020204" pitchFamily="34" charset="0"/>
                  <a:cs typeface="Arial" panose="020B0604020202020204" pitchFamily="34" charset="0"/>
                </a:endParaRPr>
              </a:p>
              <a:p>
                <a:endParaRPr lang="it-IT" sz="1000" dirty="0">
                  <a:latin typeface="Arial" panose="020B0604020202020204" pitchFamily="34" charset="0"/>
                  <a:cs typeface="Arial" panose="020B0604020202020204" pitchFamily="34" charset="0"/>
                </a:endParaRPr>
              </a:p>
              <a:p>
                <a:r>
                  <a:rPr lang="it-IT" sz="1000" dirty="0">
                    <a:latin typeface="Arial" panose="020B0604020202020204" pitchFamily="34" charset="0"/>
                    <a:cs typeface="Arial" panose="020B0604020202020204" pitchFamily="34" charset="0"/>
                  </a:rPr>
                  <a:t>-</a:t>
                </a:r>
              </a:p>
              <a:p>
                <a:endParaRPr lang="it-IT" sz="1000" dirty="0">
                  <a:latin typeface="Arial" panose="020B0604020202020204" pitchFamily="34" charset="0"/>
                  <a:cs typeface="Arial" panose="020B0604020202020204" pitchFamily="34" charset="0"/>
                </a:endParaRPr>
              </a:p>
              <a:p>
                <a:r>
                  <a:rPr lang="it-IT" sz="1000" dirty="0">
                    <a:latin typeface="Arial" panose="020B0604020202020204" pitchFamily="34" charset="0"/>
                    <a:cs typeface="Arial" panose="020B0604020202020204" pitchFamily="34" charset="0"/>
                  </a:rPr>
                  <a:t>-</a:t>
                </a:r>
              </a:p>
              <a:p>
                <a:endParaRPr lang="it-IT" sz="1000" dirty="0">
                  <a:latin typeface="Arial" panose="020B0604020202020204" pitchFamily="34" charset="0"/>
                  <a:cs typeface="Arial" panose="020B0604020202020204" pitchFamily="34" charset="0"/>
                </a:endParaRPr>
              </a:p>
              <a:p>
                <a:r>
                  <a:rPr lang="it-IT" sz="1000" dirty="0">
                    <a:latin typeface="Arial" panose="020B0604020202020204" pitchFamily="34" charset="0"/>
                    <a:cs typeface="Arial" panose="020B0604020202020204" pitchFamily="34" charset="0"/>
                  </a:rPr>
                  <a:t>-</a:t>
                </a:r>
              </a:p>
            </p:txBody>
          </p:sp>
        </p:grpSp>
        <p:sp>
          <p:nvSpPr>
            <p:cNvPr id="26" name="CasellaDiTesto 25">
              <a:extLst>
                <a:ext uri="{FF2B5EF4-FFF2-40B4-BE49-F238E27FC236}">
                  <a16:creationId xmlns:a16="http://schemas.microsoft.com/office/drawing/2014/main" id="{0461DDBB-5F8A-2542-8701-4B84052EEC15}"/>
                </a:ext>
              </a:extLst>
            </p:cNvPr>
            <p:cNvSpPr txBox="1"/>
            <p:nvPr/>
          </p:nvSpPr>
          <p:spPr>
            <a:xfrm>
              <a:off x="6311877" y="1278178"/>
              <a:ext cx="404037" cy="3385542"/>
            </a:xfrm>
            <a:prstGeom prst="rect">
              <a:avLst/>
            </a:prstGeom>
            <a:noFill/>
          </p:spPr>
          <p:txBody>
            <a:bodyPr wrap="square" rtlCol="0">
              <a:spAutoFit/>
            </a:bodyPr>
            <a:lstStyle/>
            <a:p>
              <a:r>
                <a:rPr lang="it-IT" sz="1000" dirty="0">
                  <a:latin typeface="Arial" panose="020B0604020202020204" pitchFamily="34" charset="0"/>
                  <a:cs typeface="Arial" panose="020B0604020202020204" pitchFamily="34" charset="0"/>
                </a:rPr>
                <a:t>-</a:t>
              </a:r>
            </a:p>
            <a:p>
              <a:endParaRPr lang="it-IT" sz="500" dirty="0">
                <a:latin typeface="Arial" panose="020B0604020202020204" pitchFamily="34" charset="0"/>
                <a:cs typeface="Arial" panose="020B0604020202020204" pitchFamily="34" charset="0"/>
              </a:endParaRPr>
            </a:p>
            <a:p>
              <a:r>
                <a:rPr lang="it-IT" sz="1000" dirty="0">
                  <a:latin typeface="Arial" panose="020B0604020202020204" pitchFamily="34" charset="0"/>
                  <a:cs typeface="Arial" panose="020B0604020202020204" pitchFamily="34" charset="0"/>
                </a:rPr>
                <a:t>-</a:t>
              </a:r>
            </a:p>
            <a:p>
              <a:endParaRPr lang="it-IT" sz="1000" dirty="0">
                <a:latin typeface="Arial" panose="020B0604020202020204" pitchFamily="34" charset="0"/>
                <a:cs typeface="Arial" panose="020B0604020202020204" pitchFamily="34" charset="0"/>
              </a:endParaRPr>
            </a:p>
            <a:p>
              <a:r>
                <a:rPr lang="it-IT" sz="1000" dirty="0">
                  <a:latin typeface="Arial" panose="020B0604020202020204" pitchFamily="34" charset="0"/>
                  <a:cs typeface="Arial" panose="020B0604020202020204" pitchFamily="34" charset="0"/>
                </a:rPr>
                <a:t>-</a:t>
              </a:r>
            </a:p>
            <a:p>
              <a:endParaRPr lang="it-IT" sz="900" dirty="0">
                <a:latin typeface="Arial" panose="020B0604020202020204" pitchFamily="34" charset="0"/>
                <a:cs typeface="Arial" panose="020B0604020202020204" pitchFamily="34" charset="0"/>
              </a:endParaRPr>
            </a:p>
            <a:p>
              <a:r>
                <a:rPr lang="it-IT" sz="1000" dirty="0">
                  <a:latin typeface="Arial" panose="020B0604020202020204" pitchFamily="34" charset="0"/>
                  <a:cs typeface="Arial" panose="020B0604020202020204" pitchFamily="34" charset="0"/>
                </a:rPr>
                <a:t>-</a:t>
              </a:r>
            </a:p>
            <a:p>
              <a:endParaRPr lang="it-IT" sz="600" dirty="0">
                <a:latin typeface="Arial" panose="020B0604020202020204" pitchFamily="34" charset="0"/>
                <a:cs typeface="Arial" panose="020B0604020202020204" pitchFamily="34" charset="0"/>
              </a:endParaRPr>
            </a:p>
            <a:p>
              <a:endParaRPr lang="it-IT" sz="1000" dirty="0">
                <a:latin typeface="Arial" panose="020B0604020202020204" pitchFamily="34" charset="0"/>
                <a:cs typeface="Arial" panose="020B0604020202020204" pitchFamily="34" charset="0"/>
              </a:endParaRPr>
            </a:p>
            <a:p>
              <a:endParaRPr lang="it-IT" sz="1400" dirty="0">
                <a:latin typeface="Arial" panose="020B0604020202020204" pitchFamily="34" charset="0"/>
                <a:cs typeface="Arial" panose="020B0604020202020204" pitchFamily="34" charset="0"/>
              </a:endParaRPr>
            </a:p>
            <a:p>
              <a:r>
                <a:rPr lang="it-IT" sz="1000" dirty="0">
                  <a:latin typeface="Arial" panose="020B0604020202020204" pitchFamily="34" charset="0"/>
                  <a:cs typeface="Arial" panose="020B0604020202020204" pitchFamily="34" charset="0"/>
                </a:rPr>
                <a:t>-</a:t>
              </a:r>
            </a:p>
            <a:p>
              <a:endParaRPr lang="it-IT" sz="1000" dirty="0">
                <a:latin typeface="Arial" panose="020B0604020202020204" pitchFamily="34" charset="0"/>
                <a:cs typeface="Arial" panose="020B0604020202020204" pitchFamily="34" charset="0"/>
              </a:endParaRPr>
            </a:p>
            <a:p>
              <a:endParaRPr lang="it-IT" sz="1000" dirty="0">
                <a:latin typeface="Arial" panose="020B0604020202020204" pitchFamily="34" charset="0"/>
                <a:cs typeface="Arial" panose="020B0604020202020204" pitchFamily="34" charset="0"/>
              </a:endParaRPr>
            </a:p>
            <a:p>
              <a:r>
                <a:rPr lang="it-IT" sz="1000" dirty="0">
                  <a:latin typeface="Arial" panose="020B0604020202020204" pitchFamily="34" charset="0"/>
                  <a:cs typeface="Arial" panose="020B0604020202020204" pitchFamily="34" charset="0"/>
                </a:rPr>
                <a:t>-</a:t>
              </a:r>
            </a:p>
            <a:p>
              <a:endParaRPr lang="it-IT" sz="1000" dirty="0">
                <a:latin typeface="Arial" panose="020B0604020202020204" pitchFamily="34" charset="0"/>
                <a:cs typeface="Arial" panose="020B0604020202020204" pitchFamily="34" charset="0"/>
              </a:endParaRPr>
            </a:p>
            <a:p>
              <a:endParaRPr lang="it-IT" sz="1000" dirty="0">
                <a:latin typeface="Arial" panose="020B0604020202020204" pitchFamily="34" charset="0"/>
                <a:cs typeface="Arial" panose="020B0604020202020204" pitchFamily="34" charset="0"/>
              </a:endParaRPr>
            </a:p>
            <a:p>
              <a:endParaRPr lang="it-IT" sz="1000" dirty="0">
                <a:latin typeface="Arial" panose="020B0604020202020204" pitchFamily="34" charset="0"/>
                <a:cs typeface="Arial" panose="020B0604020202020204" pitchFamily="34" charset="0"/>
              </a:endParaRPr>
            </a:p>
            <a:p>
              <a:r>
                <a:rPr lang="it-IT" sz="1000" dirty="0">
                  <a:latin typeface="Arial" panose="020B0604020202020204" pitchFamily="34" charset="0"/>
                  <a:cs typeface="Arial" panose="020B0604020202020204" pitchFamily="34" charset="0"/>
                </a:rPr>
                <a:t>-</a:t>
              </a:r>
            </a:p>
            <a:p>
              <a:endParaRPr lang="it-IT" sz="1000" dirty="0">
                <a:latin typeface="Arial" panose="020B0604020202020204" pitchFamily="34" charset="0"/>
                <a:cs typeface="Arial" panose="020B0604020202020204" pitchFamily="34" charset="0"/>
              </a:endParaRPr>
            </a:p>
            <a:p>
              <a:r>
                <a:rPr lang="it-IT" sz="1000" dirty="0">
                  <a:latin typeface="Arial" panose="020B0604020202020204" pitchFamily="34" charset="0"/>
                  <a:cs typeface="Arial" panose="020B0604020202020204" pitchFamily="34" charset="0"/>
                </a:rPr>
                <a:t>-</a:t>
              </a:r>
            </a:p>
            <a:p>
              <a:endParaRPr lang="it-IT" sz="1000" dirty="0">
                <a:latin typeface="Arial" panose="020B0604020202020204" pitchFamily="34" charset="0"/>
                <a:cs typeface="Arial" panose="020B0604020202020204" pitchFamily="34" charset="0"/>
              </a:endParaRPr>
            </a:p>
            <a:p>
              <a:r>
                <a:rPr lang="it-IT" sz="1000" dirty="0">
                  <a:latin typeface="Arial" panose="020B0604020202020204" pitchFamily="34" charset="0"/>
                  <a:cs typeface="Arial" panose="020B0604020202020204" pitchFamily="34" charset="0"/>
                </a:rPr>
                <a:t>-</a:t>
              </a:r>
            </a:p>
          </p:txBody>
        </p:sp>
      </p:grpSp>
    </p:spTree>
    <p:extLst>
      <p:ext uri="{BB962C8B-B14F-4D97-AF65-F5344CB8AC3E}">
        <p14:creationId xmlns:p14="http://schemas.microsoft.com/office/powerpoint/2010/main" val="2332625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po 10">
            <a:extLst>
              <a:ext uri="{FF2B5EF4-FFF2-40B4-BE49-F238E27FC236}">
                <a16:creationId xmlns:a16="http://schemas.microsoft.com/office/drawing/2014/main" id="{36F98343-74A0-EDF5-433C-C9E0ABB27C69}"/>
              </a:ext>
            </a:extLst>
          </p:cNvPr>
          <p:cNvGrpSpPr/>
          <p:nvPr/>
        </p:nvGrpSpPr>
        <p:grpSpPr>
          <a:xfrm>
            <a:off x="1831629" y="0"/>
            <a:ext cx="8528742" cy="5513033"/>
            <a:chOff x="1604609" y="371006"/>
            <a:chExt cx="8528742" cy="5513033"/>
          </a:xfrm>
        </p:grpSpPr>
        <p:pic>
          <p:nvPicPr>
            <p:cNvPr id="4" name="Immagine 3">
              <a:extLst>
                <a:ext uri="{FF2B5EF4-FFF2-40B4-BE49-F238E27FC236}">
                  <a16:creationId xmlns:a16="http://schemas.microsoft.com/office/drawing/2014/main" id="{BAB83622-30A9-C9E6-1C94-6A52D9831C84}"/>
                </a:ext>
              </a:extLst>
            </p:cNvPr>
            <p:cNvPicPr>
              <a:picLocks noChangeAspect="1"/>
            </p:cNvPicPr>
            <p:nvPr/>
          </p:nvPicPr>
          <p:blipFill rotWithShape="1">
            <a:blip r:embed="rId2"/>
            <a:srcRect l="1760" t="9536" r="3512"/>
            <a:stretch/>
          </p:blipFill>
          <p:spPr>
            <a:xfrm>
              <a:off x="1753849" y="479686"/>
              <a:ext cx="8379502" cy="5404353"/>
            </a:xfrm>
            <a:prstGeom prst="rect">
              <a:avLst/>
            </a:prstGeom>
          </p:spPr>
        </p:pic>
        <p:sp>
          <p:nvSpPr>
            <p:cNvPr id="5" name="CasellaDiTesto 4">
              <a:extLst>
                <a:ext uri="{FF2B5EF4-FFF2-40B4-BE49-F238E27FC236}">
                  <a16:creationId xmlns:a16="http://schemas.microsoft.com/office/drawing/2014/main" id="{EB5CEE52-8496-BE8C-AD10-5B9F4CEE269A}"/>
                </a:ext>
              </a:extLst>
            </p:cNvPr>
            <p:cNvSpPr txBox="1"/>
            <p:nvPr/>
          </p:nvSpPr>
          <p:spPr>
            <a:xfrm>
              <a:off x="1635605" y="400987"/>
              <a:ext cx="298480" cy="246221"/>
            </a:xfrm>
            <a:prstGeom prst="rect">
              <a:avLst/>
            </a:prstGeom>
            <a:noFill/>
          </p:spPr>
          <p:txBody>
            <a:bodyPr wrap="none" rtlCol="0">
              <a:spAutoFit/>
            </a:bodyPr>
            <a:lstStyle/>
            <a:p>
              <a:r>
                <a:rPr lang="it-IT" sz="1000" dirty="0">
                  <a:latin typeface="Arial" panose="020B0604020202020204" pitchFamily="34" charset="0"/>
                  <a:cs typeface="Arial" panose="020B0604020202020204" pitchFamily="34" charset="0"/>
                </a:rPr>
                <a:t>a)</a:t>
              </a:r>
            </a:p>
          </p:txBody>
        </p:sp>
        <p:sp>
          <p:nvSpPr>
            <p:cNvPr id="6" name="CasellaDiTesto 5">
              <a:extLst>
                <a:ext uri="{FF2B5EF4-FFF2-40B4-BE49-F238E27FC236}">
                  <a16:creationId xmlns:a16="http://schemas.microsoft.com/office/drawing/2014/main" id="{834A3CD0-5C57-9A72-6B16-A922E037637E}"/>
                </a:ext>
              </a:extLst>
            </p:cNvPr>
            <p:cNvSpPr txBox="1"/>
            <p:nvPr/>
          </p:nvSpPr>
          <p:spPr>
            <a:xfrm>
              <a:off x="4686625" y="371006"/>
              <a:ext cx="298480" cy="246221"/>
            </a:xfrm>
            <a:prstGeom prst="rect">
              <a:avLst/>
            </a:prstGeom>
            <a:noFill/>
          </p:spPr>
          <p:txBody>
            <a:bodyPr wrap="none" rtlCol="0">
              <a:spAutoFit/>
            </a:bodyPr>
            <a:lstStyle/>
            <a:p>
              <a:r>
                <a:rPr lang="it-IT" sz="1000" dirty="0">
                  <a:latin typeface="Arial" panose="020B0604020202020204" pitchFamily="34" charset="0"/>
                  <a:cs typeface="Arial" panose="020B0604020202020204" pitchFamily="34" charset="0"/>
                </a:rPr>
                <a:t>b)</a:t>
              </a:r>
            </a:p>
          </p:txBody>
        </p:sp>
        <p:sp>
          <p:nvSpPr>
            <p:cNvPr id="7" name="CasellaDiTesto 6">
              <a:extLst>
                <a:ext uri="{FF2B5EF4-FFF2-40B4-BE49-F238E27FC236}">
                  <a16:creationId xmlns:a16="http://schemas.microsoft.com/office/drawing/2014/main" id="{3271B295-3150-2A49-BAEC-E4E2BF555CB1}"/>
                </a:ext>
              </a:extLst>
            </p:cNvPr>
            <p:cNvSpPr txBox="1"/>
            <p:nvPr/>
          </p:nvSpPr>
          <p:spPr>
            <a:xfrm>
              <a:off x="7409891" y="371006"/>
              <a:ext cx="292068" cy="246221"/>
            </a:xfrm>
            <a:prstGeom prst="rect">
              <a:avLst/>
            </a:prstGeom>
            <a:noFill/>
          </p:spPr>
          <p:txBody>
            <a:bodyPr wrap="none" rtlCol="0">
              <a:spAutoFit/>
            </a:bodyPr>
            <a:lstStyle/>
            <a:p>
              <a:r>
                <a:rPr lang="it-IT" sz="1000" dirty="0">
                  <a:latin typeface="Arial" panose="020B0604020202020204" pitchFamily="34" charset="0"/>
                  <a:cs typeface="Arial" panose="020B0604020202020204" pitchFamily="34" charset="0"/>
                </a:rPr>
                <a:t>c)</a:t>
              </a:r>
            </a:p>
          </p:txBody>
        </p:sp>
        <p:sp>
          <p:nvSpPr>
            <p:cNvPr id="8" name="CasellaDiTesto 7">
              <a:extLst>
                <a:ext uri="{FF2B5EF4-FFF2-40B4-BE49-F238E27FC236}">
                  <a16:creationId xmlns:a16="http://schemas.microsoft.com/office/drawing/2014/main" id="{662BB372-1CD0-D181-29B8-B059E4614936}"/>
                </a:ext>
              </a:extLst>
            </p:cNvPr>
            <p:cNvSpPr txBox="1"/>
            <p:nvPr/>
          </p:nvSpPr>
          <p:spPr>
            <a:xfrm>
              <a:off x="1604609" y="3004058"/>
              <a:ext cx="298480" cy="246221"/>
            </a:xfrm>
            <a:prstGeom prst="rect">
              <a:avLst/>
            </a:prstGeom>
            <a:noFill/>
          </p:spPr>
          <p:txBody>
            <a:bodyPr wrap="none" rtlCol="0">
              <a:spAutoFit/>
            </a:bodyPr>
            <a:lstStyle/>
            <a:p>
              <a:r>
                <a:rPr lang="it-IT" sz="1000" dirty="0">
                  <a:latin typeface="Arial" panose="020B0604020202020204" pitchFamily="34" charset="0"/>
                  <a:cs typeface="Arial" panose="020B0604020202020204" pitchFamily="34" charset="0"/>
                </a:rPr>
                <a:t>d)</a:t>
              </a:r>
            </a:p>
          </p:txBody>
        </p:sp>
        <p:sp>
          <p:nvSpPr>
            <p:cNvPr id="9" name="CasellaDiTesto 8">
              <a:extLst>
                <a:ext uri="{FF2B5EF4-FFF2-40B4-BE49-F238E27FC236}">
                  <a16:creationId xmlns:a16="http://schemas.microsoft.com/office/drawing/2014/main" id="{1CC6A887-8D47-8754-C57D-4EA9845B5B7E}"/>
                </a:ext>
              </a:extLst>
            </p:cNvPr>
            <p:cNvSpPr txBox="1"/>
            <p:nvPr/>
          </p:nvSpPr>
          <p:spPr>
            <a:xfrm>
              <a:off x="4656644" y="3004058"/>
              <a:ext cx="298480" cy="246221"/>
            </a:xfrm>
            <a:prstGeom prst="rect">
              <a:avLst/>
            </a:prstGeom>
            <a:noFill/>
          </p:spPr>
          <p:txBody>
            <a:bodyPr wrap="none" rtlCol="0">
              <a:spAutoFit/>
            </a:bodyPr>
            <a:lstStyle/>
            <a:p>
              <a:r>
                <a:rPr lang="it-IT" sz="1000" dirty="0">
                  <a:latin typeface="Arial" panose="020B0604020202020204" pitchFamily="34" charset="0"/>
                  <a:cs typeface="Arial" panose="020B0604020202020204" pitchFamily="34" charset="0"/>
                </a:rPr>
                <a:t>e)</a:t>
              </a:r>
            </a:p>
          </p:txBody>
        </p:sp>
        <p:sp>
          <p:nvSpPr>
            <p:cNvPr id="10" name="CasellaDiTesto 9">
              <a:extLst>
                <a:ext uri="{FF2B5EF4-FFF2-40B4-BE49-F238E27FC236}">
                  <a16:creationId xmlns:a16="http://schemas.microsoft.com/office/drawing/2014/main" id="{F286D4C0-01DC-2559-AA0F-9C791684A44E}"/>
                </a:ext>
              </a:extLst>
            </p:cNvPr>
            <p:cNvSpPr txBox="1"/>
            <p:nvPr/>
          </p:nvSpPr>
          <p:spPr>
            <a:xfrm>
              <a:off x="7387470" y="3004058"/>
              <a:ext cx="263214" cy="246221"/>
            </a:xfrm>
            <a:prstGeom prst="rect">
              <a:avLst/>
            </a:prstGeom>
            <a:noFill/>
          </p:spPr>
          <p:txBody>
            <a:bodyPr wrap="none" rtlCol="0">
              <a:spAutoFit/>
            </a:bodyPr>
            <a:lstStyle/>
            <a:p>
              <a:r>
                <a:rPr lang="it-IT" sz="1000" dirty="0">
                  <a:latin typeface="Arial" panose="020B0604020202020204" pitchFamily="34" charset="0"/>
                  <a:cs typeface="Arial" panose="020B0604020202020204" pitchFamily="34" charset="0"/>
                </a:rPr>
                <a:t>f)</a:t>
              </a:r>
            </a:p>
          </p:txBody>
        </p:sp>
      </p:grpSp>
      <p:sp>
        <p:nvSpPr>
          <p:cNvPr id="13" name="CasellaDiTesto 12">
            <a:extLst>
              <a:ext uri="{FF2B5EF4-FFF2-40B4-BE49-F238E27FC236}">
                <a16:creationId xmlns:a16="http://schemas.microsoft.com/office/drawing/2014/main" id="{28365B6A-1B8F-4629-BE02-E07504A4C9CE}"/>
              </a:ext>
            </a:extLst>
          </p:cNvPr>
          <p:cNvSpPr txBox="1"/>
          <p:nvPr/>
        </p:nvSpPr>
        <p:spPr>
          <a:xfrm>
            <a:off x="1862625" y="5534402"/>
            <a:ext cx="8497746" cy="1015663"/>
          </a:xfrm>
          <a:prstGeom prst="rect">
            <a:avLst/>
          </a:prstGeom>
          <a:noFill/>
        </p:spPr>
        <p:txBody>
          <a:bodyPr wrap="square">
            <a:spAutoFit/>
          </a:bodyPr>
          <a:lstStyle/>
          <a:p>
            <a:pPr algn="just"/>
            <a:r>
              <a:rPr lang="it-IT" sz="1200" b="1" dirty="0" err="1">
                <a:latin typeface="Times New Roman" panose="02020603050405020304" pitchFamily="18" charset="0"/>
                <a:cs typeface="Times New Roman" panose="02020603050405020304" pitchFamily="18" charset="0"/>
              </a:rPr>
              <a:t>Supplementary</a:t>
            </a:r>
            <a:r>
              <a:rPr lang="it-IT" sz="1200" b="1" dirty="0">
                <a:latin typeface="Times New Roman" panose="02020603050405020304" pitchFamily="18" charset="0"/>
                <a:cs typeface="Times New Roman" panose="02020603050405020304" pitchFamily="18" charset="0"/>
              </a:rPr>
              <a:t> Figure S2</a:t>
            </a:r>
            <a:r>
              <a:rPr lang="en-US" sz="1200" b="1" dirty="0">
                <a:latin typeface="Times New Roman" panose="02020603050405020304" pitchFamily="18" charset="0"/>
                <a:cs typeface="Times New Roman" panose="02020603050405020304" pitchFamily="18" charset="0"/>
              </a:rPr>
              <a:t>. Far-UV CD analysis of G9376 and </a:t>
            </a:r>
            <a:r>
              <a:rPr lang="el-GR" sz="1200" b="1" dirty="0">
                <a:latin typeface="Times New Roman" panose="02020603050405020304" pitchFamily="18" charset="0"/>
                <a:cs typeface="Times New Roman" panose="02020603050405020304" pitchFamily="18" charset="0"/>
              </a:rPr>
              <a:t>Δ</a:t>
            </a:r>
            <a:r>
              <a:rPr lang="en-US" sz="1200" b="1" dirty="0">
                <a:latin typeface="Times New Roman" panose="02020603050405020304" pitchFamily="18" charset="0"/>
                <a:cs typeface="Times New Roman" panose="02020603050405020304" pitchFamily="18" charset="0"/>
              </a:rPr>
              <a:t>G7048. </a:t>
            </a:r>
            <a:r>
              <a:rPr lang="en-US" sz="1200" dirty="0">
                <a:latin typeface="Times New Roman" panose="02020603050405020304" pitchFamily="18" charset="0"/>
                <a:cs typeface="Times New Roman" panose="02020603050405020304" pitchFamily="18" charset="0"/>
              </a:rPr>
              <a:t>a) CD spectra of G9376 (0.3 mg/ml) at 20°C; b) CD spectra of G9376 collected at different temperatures (from 25°C to 75°C); c) thermal denaturation profile of G9376 as obtained by monitoring the variation in CD signal at 217 nm. d) CD spectra of </a:t>
            </a:r>
            <a:r>
              <a:rPr lang="el-GR" sz="1200" dirty="0">
                <a:latin typeface="Times New Roman" panose="02020603050405020304" pitchFamily="18" charset="0"/>
                <a:cs typeface="Times New Roman" panose="02020603050405020304" pitchFamily="18" charset="0"/>
              </a:rPr>
              <a:t>Δ</a:t>
            </a:r>
            <a:r>
              <a:rPr lang="en-US" sz="1200" dirty="0">
                <a:latin typeface="Times New Roman" panose="02020603050405020304" pitchFamily="18" charset="0"/>
                <a:cs typeface="Times New Roman" panose="02020603050405020304" pitchFamily="18" charset="0"/>
              </a:rPr>
              <a:t>G7048 (0.1 mg/ml) at 20°C; e) CD spectra of </a:t>
            </a:r>
            <a:r>
              <a:rPr lang="el-GR" sz="1200" dirty="0">
                <a:latin typeface="Times New Roman" panose="02020603050405020304" pitchFamily="18" charset="0"/>
                <a:cs typeface="Times New Roman" panose="02020603050405020304" pitchFamily="18" charset="0"/>
              </a:rPr>
              <a:t>Δ</a:t>
            </a:r>
            <a:r>
              <a:rPr lang="en-US" sz="1200" dirty="0">
                <a:latin typeface="Times New Roman" panose="02020603050405020304" pitchFamily="18" charset="0"/>
                <a:cs typeface="Times New Roman" panose="02020603050405020304" pitchFamily="18" charset="0"/>
              </a:rPr>
              <a:t>G7048 collected at different temperatures (from 25°C to 75°C); f) thermal denaturation profile of </a:t>
            </a:r>
            <a:r>
              <a:rPr lang="el-GR" sz="1200" dirty="0">
                <a:latin typeface="Times New Roman" panose="02020603050405020304" pitchFamily="18" charset="0"/>
                <a:cs typeface="Times New Roman" panose="02020603050405020304" pitchFamily="18" charset="0"/>
              </a:rPr>
              <a:t>Δ</a:t>
            </a:r>
            <a:r>
              <a:rPr lang="en-US" sz="1200" dirty="0">
                <a:latin typeface="Times New Roman" panose="02020603050405020304" pitchFamily="18" charset="0"/>
                <a:cs typeface="Times New Roman" panose="02020603050405020304" pitchFamily="18" charset="0"/>
              </a:rPr>
              <a:t>G7048 obtained by monitoring the variation in CD signal at 225 nm. Experiments </a:t>
            </a:r>
            <a:r>
              <a:rPr lang="it-IT" sz="1200" dirty="0" err="1">
                <a:latin typeface="Times New Roman" panose="02020603050405020304" pitchFamily="18" charset="0"/>
                <a:cs typeface="Times New Roman" panose="02020603050405020304" pitchFamily="18" charset="0"/>
              </a:rPr>
              <a:t>were</a:t>
            </a:r>
            <a:r>
              <a:rPr lang="it-IT" sz="1200" dirty="0">
                <a:latin typeface="Times New Roman" panose="02020603050405020304" pitchFamily="18" charset="0"/>
                <a:cs typeface="Times New Roman" panose="02020603050405020304" pitchFamily="18" charset="0"/>
              </a:rPr>
              <a:t> </a:t>
            </a:r>
            <a:r>
              <a:rPr lang="it-IT" sz="1200" dirty="0" err="1">
                <a:latin typeface="Times New Roman" panose="02020603050405020304" pitchFamily="18" charset="0"/>
                <a:cs typeface="Times New Roman" panose="02020603050405020304" pitchFamily="18" charset="0"/>
              </a:rPr>
              <a:t>carried</a:t>
            </a:r>
            <a:r>
              <a:rPr lang="it-IT" sz="1200" dirty="0">
                <a:latin typeface="Times New Roman" panose="02020603050405020304" pitchFamily="18" charset="0"/>
                <a:cs typeface="Times New Roman" panose="02020603050405020304" pitchFamily="18" charset="0"/>
              </a:rPr>
              <a:t> out in 30 </a:t>
            </a:r>
            <a:r>
              <a:rPr lang="it-IT" sz="1200" dirty="0" err="1">
                <a:latin typeface="Times New Roman" panose="02020603050405020304" pitchFamily="18" charset="0"/>
                <a:cs typeface="Times New Roman" panose="02020603050405020304" pitchFamily="18" charset="0"/>
              </a:rPr>
              <a:t>mM</a:t>
            </a:r>
            <a:r>
              <a:rPr lang="it-IT" sz="1200" dirty="0">
                <a:latin typeface="Times New Roman" panose="02020603050405020304" pitchFamily="18" charset="0"/>
                <a:cs typeface="Times New Roman" panose="02020603050405020304" pitchFamily="18" charset="0"/>
              </a:rPr>
              <a:t> </a:t>
            </a:r>
            <a:r>
              <a:rPr lang="it-IT" sz="1200" dirty="0" err="1">
                <a:latin typeface="Times New Roman" panose="02020603050405020304" pitchFamily="18" charset="0"/>
                <a:cs typeface="Times New Roman" panose="02020603050405020304" pitchFamily="18" charset="0"/>
              </a:rPr>
              <a:t>sodium</a:t>
            </a:r>
            <a:r>
              <a:rPr lang="it-IT" sz="1200">
                <a:latin typeface="Times New Roman" panose="02020603050405020304" pitchFamily="18" charset="0"/>
                <a:cs typeface="Times New Roman" panose="02020603050405020304" pitchFamily="18" charset="0"/>
              </a:rPr>
              <a:t> </a:t>
            </a:r>
            <a:r>
              <a:rPr lang="it-IT" sz="1200" dirty="0">
                <a:latin typeface="Times New Roman" panose="02020603050405020304" pitchFamily="18" charset="0"/>
                <a:cs typeface="Times New Roman" panose="02020603050405020304" pitchFamily="18" charset="0"/>
              </a:rPr>
              <a:t>a</a:t>
            </a:r>
            <a:r>
              <a:rPr lang="it-IT" sz="1200">
                <a:latin typeface="Times New Roman" panose="02020603050405020304" pitchFamily="18" charset="0"/>
                <a:cs typeface="Times New Roman" panose="02020603050405020304" pitchFamily="18" charset="0"/>
              </a:rPr>
              <a:t>cetate </a:t>
            </a:r>
            <a:r>
              <a:rPr lang="it-IT" sz="1200" dirty="0">
                <a:latin typeface="Times New Roman" panose="02020603050405020304" pitchFamily="18" charset="0"/>
                <a:cs typeface="Times New Roman" panose="02020603050405020304" pitchFamily="18" charset="0"/>
              </a:rPr>
              <a:t>pH 5.5 and 50 </a:t>
            </a:r>
            <a:r>
              <a:rPr lang="it-IT" sz="1200" dirty="0" err="1">
                <a:latin typeface="Times New Roman" panose="02020603050405020304" pitchFamily="18" charset="0"/>
                <a:cs typeface="Times New Roman" panose="02020603050405020304" pitchFamily="18" charset="0"/>
              </a:rPr>
              <a:t>mM</a:t>
            </a:r>
            <a:r>
              <a:rPr lang="it-IT" sz="1200" dirty="0">
                <a:latin typeface="Times New Roman" panose="02020603050405020304" pitchFamily="18" charset="0"/>
                <a:cs typeface="Times New Roman" panose="02020603050405020304" pitchFamily="18" charset="0"/>
              </a:rPr>
              <a:t> NaCl. </a:t>
            </a:r>
          </a:p>
        </p:txBody>
      </p:sp>
    </p:spTree>
    <p:extLst>
      <p:ext uri="{BB962C8B-B14F-4D97-AF65-F5344CB8AC3E}">
        <p14:creationId xmlns:p14="http://schemas.microsoft.com/office/powerpoint/2010/main" val="2785053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C898F57-0BF2-4C1C-A8AC-9C11F6D46080}"/>
              </a:ext>
            </a:extLst>
          </p:cNvPr>
          <p:cNvSpPr txBox="1"/>
          <p:nvPr/>
        </p:nvSpPr>
        <p:spPr>
          <a:xfrm>
            <a:off x="1130216" y="5506232"/>
            <a:ext cx="9104994" cy="1200329"/>
          </a:xfrm>
          <a:prstGeom prst="rect">
            <a:avLst/>
          </a:prstGeom>
          <a:noFill/>
        </p:spPr>
        <p:txBody>
          <a:bodyPr wrap="square" rtlCol="0">
            <a:spAutoFit/>
          </a:bodyPr>
          <a:lstStyle/>
          <a:p>
            <a:pPr algn="just"/>
            <a:r>
              <a:rPr lang="it-IT" sz="1200" b="1" dirty="0" err="1">
                <a:latin typeface="Times New Roman" panose="02020603050405020304" pitchFamily="18" charset="0"/>
                <a:cs typeface="Times New Roman" panose="02020603050405020304" pitchFamily="18" charset="0"/>
              </a:rPr>
              <a:t>Supplementary</a:t>
            </a:r>
            <a:r>
              <a:rPr lang="it-IT" sz="1200" b="1" dirty="0">
                <a:latin typeface="Times New Roman" panose="02020603050405020304" pitchFamily="18" charset="0"/>
                <a:cs typeface="Times New Roman" panose="02020603050405020304" pitchFamily="18" charset="0"/>
              </a:rPr>
              <a:t> Figure S3. </a:t>
            </a:r>
            <a:r>
              <a:rPr lang="en-US" sz="1200" b="1" dirty="0">
                <a:effectLst/>
                <a:latin typeface="Times New Roman" panose="02020603050405020304" pitchFamily="18" charset="0"/>
                <a:ea typeface="Calibri" panose="020F0502020204030204" pitchFamily="34" charset="0"/>
              </a:rPr>
              <a:t>Analysis of degradation products obtained from two different </a:t>
            </a:r>
            <a:r>
              <a:rPr lang="el-GR" sz="1200" b="1" dirty="0">
                <a:effectLst/>
                <a:latin typeface="Times New Roman" panose="02020603050405020304" pitchFamily="18" charset="0"/>
                <a:ea typeface="Calibri" panose="020F0502020204030204" pitchFamily="34" charset="0"/>
              </a:rPr>
              <a:t>1,3-β-</a:t>
            </a:r>
            <a:r>
              <a:rPr lang="en-US" sz="1200" b="1" dirty="0">
                <a:effectLst/>
                <a:latin typeface="Times New Roman" panose="02020603050405020304" pitchFamily="18" charset="0"/>
                <a:ea typeface="Calibri" panose="020F0502020204030204" pitchFamily="34" charset="0"/>
              </a:rPr>
              <a:t>glucan pentamers upon incubation with exo-1,3-β-</a:t>
            </a:r>
            <a:r>
              <a:rPr lang="en-US" sz="1200" b="1" dirty="0" err="1">
                <a:effectLst/>
                <a:latin typeface="Times New Roman" panose="02020603050405020304" pitchFamily="18" charset="0"/>
                <a:ea typeface="Calibri" panose="020F0502020204030204" pitchFamily="34" charset="0"/>
              </a:rPr>
              <a:t>glucanase</a:t>
            </a:r>
            <a:r>
              <a:rPr lang="en-US" sz="1200" b="1" dirty="0">
                <a:effectLst/>
                <a:latin typeface="Times New Roman" panose="02020603050405020304" pitchFamily="18" charset="0"/>
                <a:ea typeface="Calibri" panose="020F0502020204030204" pitchFamily="34" charset="0"/>
              </a:rPr>
              <a:t> G9376. </a:t>
            </a:r>
            <a:r>
              <a:rPr lang="it-IT" sz="1200" dirty="0" err="1">
                <a:latin typeface="Times New Roman" panose="02020603050405020304" pitchFamily="18" charset="0"/>
                <a:ea typeface="Calibri" panose="020F0502020204030204" pitchFamily="34" charset="0"/>
              </a:rPr>
              <a:t>Chromatographic</a:t>
            </a:r>
            <a:r>
              <a:rPr lang="it-IT" sz="1200" dirty="0">
                <a:latin typeface="Times New Roman" panose="02020603050405020304" pitchFamily="18" charset="0"/>
                <a:ea typeface="Calibri" panose="020F0502020204030204" pitchFamily="34" charset="0"/>
              </a:rPr>
              <a:t> </a:t>
            </a:r>
            <a:r>
              <a:rPr lang="it-IT" sz="1200" dirty="0" err="1">
                <a:latin typeface="Times New Roman" panose="02020603050405020304" pitchFamily="18" charset="0"/>
                <a:ea typeface="Calibri" panose="020F0502020204030204" pitchFamily="34" charset="0"/>
              </a:rPr>
              <a:t>analysis</a:t>
            </a:r>
            <a:r>
              <a:rPr lang="it-IT" sz="1200" dirty="0">
                <a:latin typeface="Times New Roman" panose="02020603050405020304" pitchFamily="18" charset="0"/>
                <a:ea typeface="Calibri" panose="020F0502020204030204" pitchFamily="34" charset="0"/>
              </a:rPr>
              <a:t> of </a:t>
            </a:r>
            <a:r>
              <a:rPr lang="it-IT" sz="1200" dirty="0" err="1">
                <a:latin typeface="Times New Roman" panose="02020603050405020304" pitchFamily="18" charset="0"/>
                <a:ea typeface="Calibri" panose="020F0502020204030204" pitchFamily="34" charset="0"/>
              </a:rPr>
              <a:t>equal</a:t>
            </a:r>
            <a:r>
              <a:rPr lang="it-IT" sz="1200" dirty="0">
                <a:latin typeface="Times New Roman" panose="02020603050405020304" pitchFamily="18" charset="0"/>
                <a:ea typeface="Calibri" panose="020F0502020204030204" pitchFamily="34" charset="0"/>
              </a:rPr>
              <a:t> </a:t>
            </a:r>
            <a:r>
              <a:rPr lang="it-IT" sz="1200" dirty="0" err="1">
                <a:latin typeface="Times New Roman" panose="02020603050405020304" pitchFamily="18" charset="0"/>
                <a:ea typeface="Calibri" panose="020F0502020204030204" pitchFamily="34" charset="0"/>
              </a:rPr>
              <a:t>amounts</a:t>
            </a:r>
            <a:r>
              <a:rPr lang="it-IT" sz="1200" dirty="0">
                <a:latin typeface="Times New Roman" panose="02020603050405020304" pitchFamily="18" charset="0"/>
                <a:ea typeface="Calibri" panose="020F0502020204030204" pitchFamily="34" charset="0"/>
              </a:rPr>
              <a:t> of (</a:t>
            </a:r>
            <a:r>
              <a:rPr lang="it-IT" sz="1200" i="1" dirty="0" err="1">
                <a:latin typeface="Times New Roman" panose="02020603050405020304" pitchFamily="18" charset="0"/>
                <a:ea typeface="Calibri" panose="020F0502020204030204" pitchFamily="34" charset="0"/>
              </a:rPr>
              <a:t>upper</a:t>
            </a:r>
            <a:r>
              <a:rPr lang="it-IT" sz="1200" i="1" dirty="0">
                <a:latin typeface="Times New Roman" panose="02020603050405020304" pitchFamily="18" charset="0"/>
                <a:ea typeface="Calibri" panose="020F0502020204030204" pitchFamily="34" charset="0"/>
              </a:rPr>
              <a:t> panel</a:t>
            </a:r>
            <a:r>
              <a:rPr lang="it-IT" sz="1200" dirty="0">
                <a:latin typeface="Times New Roman" panose="02020603050405020304" pitchFamily="18" charset="0"/>
                <a:ea typeface="Calibri" panose="020F0502020204030204" pitchFamily="34" charset="0"/>
              </a:rPr>
              <a:t>) different </a:t>
            </a:r>
            <a:r>
              <a:rPr lang="el-GR" sz="1200" dirty="0">
                <a:latin typeface="Times New Roman" panose="02020603050405020304" pitchFamily="18" charset="0"/>
                <a:ea typeface="Calibri" panose="020F0502020204030204" pitchFamily="34" charset="0"/>
              </a:rPr>
              <a:t>1,3-β-</a:t>
            </a:r>
            <a:r>
              <a:rPr lang="it-IT" sz="1200" dirty="0" err="1">
                <a:latin typeface="Times New Roman" panose="02020603050405020304" pitchFamily="18" charset="0"/>
                <a:ea typeface="Calibri" panose="020F0502020204030204" pitchFamily="34" charset="0"/>
              </a:rPr>
              <a:t>glucan</a:t>
            </a:r>
            <a:r>
              <a:rPr lang="it-IT" sz="1200" dirty="0">
                <a:latin typeface="Times New Roman" panose="02020603050405020304" pitchFamily="18" charset="0"/>
                <a:ea typeface="Calibri" panose="020F0502020204030204" pitchFamily="34" charset="0"/>
              </a:rPr>
              <a:t> </a:t>
            </a:r>
            <a:r>
              <a:rPr lang="it-IT" sz="1200" dirty="0" err="1">
                <a:latin typeface="Times New Roman" panose="02020603050405020304" pitchFamily="18" charset="0"/>
                <a:ea typeface="Calibri" panose="020F0502020204030204" pitchFamily="34" charset="0"/>
              </a:rPr>
              <a:t>oligomers</a:t>
            </a:r>
            <a:r>
              <a:rPr lang="it-IT" sz="1200" dirty="0">
                <a:latin typeface="Times New Roman" panose="02020603050405020304" pitchFamily="18" charset="0"/>
                <a:ea typeface="Calibri" panose="020F0502020204030204" pitchFamily="34" charset="0"/>
              </a:rPr>
              <a:t> and (</a:t>
            </a:r>
            <a:r>
              <a:rPr lang="it-IT" sz="1200" i="1" dirty="0" err="1">
                <a:latin typeface="Times New Roman" panose="02020603050405020304" pitchFamily="18" charset="0"/>
                <a:ea typeface="Calibri" panose="020F0502020204030204" pitchFamily="34" charset="0"/>
              </a:rPr>
              <a:t>lower</a:t>
            </a:r>
            <a:r>
              <a:rPr lang="it-IT" sz="1200" i="1" dirty="0">
                <a:latin typeface="Times New Roman" panose="02020603050405020304" pitchFamily="18" charset="0"/>
                <a:ea typeface="Calibri" panose="020F0502020204030204" pitchFamily="34" charset="0"/>
              </a:rPr>
              <a:t> panel</a:t>
            </a:r>
            <a:r>
              <a:rPr lang="it-IT" sz="1200" dirty="0">
                <a:latin typeface="Times New Roman" panose="02020603050405020304" pitchFamily="18" charset="0"/>
                <a:ea typeface="Calibri" panose="020F0502020204030204" pitchFamily="34" charset="0"/>
              </a:rPr>
              <a:t>) of </a:t>
            </a:r>
            <a:r>
              <a:rPr lang="it-IT" sz="1200" dirty="0" err="1">
                <a:latin typeface="Times New Roman" panose="02020603050405020304" pitchFamily="18" charset="0"/>
                <a:ea typeface="Calibri" panose="020F0502020204030204" pitchFamily="34" charset="0"/>
              </a:rPr>
              <a:t>degradation</a:t>
            </a:r>
            <a:r>
              <a:rPr lang="it-IT" sz="1200" dirty="0">
                <a:latin typeface="Times New Roman" panose="02020603050405020304" pitchFamily="18" charset="0"/>
                <a:ea typeface="Calibri" panose="020F0502020204030204" pitchFamily="34" charset="0"/>
              </a:rPr>
              <a:t> products </a:t>
            </a:r>
            <a:r>
              <a:rPr lang="it-IT" sz="1200" dirty="0" err="1">
                <a:latin typeface="Times New Roman" panose="02020603050405020304" pitchFamily="18" charset="0"/>
                <a:ea typeface="Calibri" panose="020F0502020204030204" pitchFamily="34" charset="0"/>
              </a:rPr>
              <a:t>as</a:t>
            </a:r>
            <a:r>
              <a:rPr lang="it-IT" sz="1200" dirty="0">
                <a:latin typeface="Times New Roman" panose="02020603050405020304" pitchFamily="18" charset="0"/>
                <a:ea typeface="Calibri" panose="020F0502020204030204" pitchFamily="34" charset="0"/>
              </a:rPr>
              <a:t> </a:t>
            </a:r>
            <a:r>
              <a:rPr lang="it-IT" sz="1200" dirty="0" err="1">
                <a:latin typeface="Times New Roman" panose="02020603050405020304" pitchFamily="18" charset="0"/>
                <a:ea typeface="Calibri" panose="020F0502020204030204" pitchFamily="34" charset="0"/>
              </a:rPr>
              <a:t>obtained</a:t>
            </a:r>
            <a:r>
              <a:rPr lang="it-IT" sz="1200" dirty="0">
                <a:latin typeface="Times New Roman" panose="02020603050405020304" pitchFamily="18" charset="0"/>
                <a:ea typeface="Calibri" panose="020F0502020204030204" pitchFamily="34" charset="0"/>
              </a:rPr>
              <a:t> from </a:t>
            </a:r>
            <a:r>
              <a:rPr lang="el-GR" sz="1200" dirty="0">
                <a:latin typeface="Times New Roman" panose="02020603050405020304" pitchFamily="18" charset="0"/>
                <a:cs typeface="Times New Roman" panose="02020603050405020304" pitchFamily="18" charset="0"/>
              </a:rPr>
              <a:t>1,3-β-</a:t>
            </a:r>
            <a:r>
              <a:rPr lang="it-IT" sz="1200" dirty="0" err="1">
                <a:latin typeface="Times New Roman" panose="02020603050405020304" pitchFamily="18" charset="0"/>
                <a:cs typeface="Times New Roman" panose="02020603050405020304" pitchFamily="18" charset="0"/>
              </a:rPr>
              <a:t>glucan</a:t>
            </a:r>
            <a:r>
              <a:rPr lang="it-IT" sz="1200" dirty="0">
                <a:latin typeface="Times New Roman" panose="02020603050405020304" pitchFamily="18" charset="0"/>
                <a:cs typeface="Times New Roman" panose="02020603050405020304" pitchFamily="18" charset="0"/>
              </a:rPr>
              <a:t> </a:t>
            </a:r>
            <a:r>
              <a:rPr lang="it-IT" sz="1200" dirty="0" err="1">
                <a:latin typeface="Times New Roman" panose="02020603050405020304" pitchFamily="18" charset="0"/>
                <a:cs typeface="Times New Roman" panose="02020603050405020304" pitchFamily="18" charset="0"/>
              </a:rPr>
              <a:t>pentamer</a:t>
            </a:r>
            <a:r>
              <a:rPr lang="it-IT" sz="1200" dirty="0">
                <a:latin typeface="Times New Roman" panose="02020603050405020304" pitchFamily="18" charset="0"/>
                <a:cs typeface="Times New Roman" panose="02020603050405020304" pitchFamily="18" charset="0"/>
              </a:rPr>
              <a:t> (LAM5) and </a:t>
            </a:r>
            <a:r>
              <a:rPr lang="el-GR" sz="1200" dirty="0">
                <a:latin typeface="Times New Roman" panose="02020603050405020304" pitchFamily="18" charset="0"/>
                <a:cs typeface="Times New Roman" panose="02020603050405020304" pitchFamily="18" charset="0"/>
              </a:rPr>
              <a:t>1,3-β-</a:t>
            </a:r>
            <a:r>
              <a:rPr lang="it-IT" sz="1200" dirty="0">
                <a:latin typeface="Times New Roman" panose="02020603050405020304" pitchFamily="18" charset="0"/>
                <a:cs typeface="Times New Roman" panose="02020603050405020304" pitchFamily="18" charset="0"/>
              </a:rPr>
              <a:t>D-</a:t>
            </a:r>
            <a:r>
              <a:rPr lang="it-IT" sz="1200" dirty="0" err="1">
                <a:latin typeface="Times New Roman" panose="02020603050405020304" pitchFamily="18" charset="0"/>
                <a:cs typeface="Times New Roman" panose="02020603050405020304" pitchFamily="18" charset="0"/>
              </a:rPr>
              <a:t>Laminaripentaitol</a:t>
            </a:r>
            <a:r>
              <a:rPr lang="it-IT" sz="1200" dirty="0">
                <a:latin typeface="Times New Roman" panose="02020603050405020304" pitchFamily="18" charset="0"/>
                <a:cs typeface="Times New Roman" panose="02020603050405020304" pitchFamily="18" charset="0"/>
              </a:rPr>
              <a:t> </a:t>
            </a:r>
            <a:r>
              <a:rPr lang="it-IT" sz="1200" dirty="0" err="1">
                <a:latin typeface="Times New Roman" panose="02020603050405020304" pitchFamily="18" charset="0"/>
                <a:cs typeface="Times New Roman" panose="02020603050405020304" pitchFamily="18" charset="0"/>
              </a:rPr>
              <a:t>borohydride</a:t>
            </a:r>
            <a:r>
              <a:rPr lang="it-IT" sz="1200" dirty="0">
                <a:latin typeface="Times New Roman" panose="02020603050405020304" pitchFamily="18" charset="0"/>
                <a:cs typeface="Times New Roman" panose="02020603050405020304" pitchFamily="18" charset="0"/>
              </a:rPr>
              <a:t> (1,3-</a:t>
            </a:r>
            <a:r>
              <a:rPr lang="el-GR" sz="1200" dirty="0">
                <a:latin typeface="Times New Roman" panose="02020603050405020304" pitchFamily="18" charset="0"/>
                <a:cs typeface="Times New Roman" panose="02020603050405020304" pitchFamily="18" charset="0"/>
              </a:rPr>
              <a:t>β</a:t>
            </a:r>
            <a:r>
              <a:rPr lang="it-IT" sz="1200" dirty="0">
                <a:latin typeface="Times New Roman" panose="02020603050405020304" pitchFamily="18" charset="0"/>
                <a:cs typeface="Times New Roman" panose="02020603050405020304" pitchFamily="18" charset="0"/>
              </a:rPr>
              <a:t>-D-LAM5P) </a:t>
            </a:r>
            <a:r>
              <a:rPr lang="it-IT" sz="1200" dirty="0" err="1">
                <a:latin typeface="Times New Roman" panose="02020603050405020304" pitchFamily="18" charset="0"/>
                <a:ea typeface="Calibri" panose="020F0502020204030204" pitchFamily="34" charset="0"/>
              </a:rPr>
              <a:t>upon</a:t>
            </a:r>
            <a:r>
              <a:rPr lang="it-IT" sz="1200" dirty="0">
                <a:latin typeface="Times New Roman" panose="02020603050405020304" pitchFamily="18" charset="0"/>
                <a:ea typeface="Calibri" panose="020F0502020204030204" pitchFamily="34" charset="0"/>
              </a:rPr>
              <a:t> 3-h </a:t>
            </a:r>
            <a:r>
              <a:rPr lang="it-IT" sz="1200" dirty="0" err="1">
                <a:latin typeface="Times New Roman" panose="02020603050405020304" pitchFamily="18" charset="0"/>
                <a:ea typeface="Calibri" panose="020F0502020204030204" pitchFamily="34" charset="0"/>
              </a:rPr>
              <a:t>incubation</a:t>
            </a:r>
            <a:r>
              <a:rPr lang="it-IT" sz="1200" dirty="0">
                <a:latin typeface="Times New Roman" panose="02020603050405020304" pitchFamily="18" charset="0"/>
                <a:ea typeface="Calibri" panose="020F0502020204030204" pitchFamily="34" charset="0"/>
              </a:rPr>
              <a:t> with </a:t>
            </a:r>
            <a:r>
              <a:rPr lang="en-US" sz="1200" dirty="0">
                <a:effectLst/>
                <a:latin typeface="Times New Roman" panose="02020603050405020304" pitchFamily="18" charset="0"/>
                <a:ea typeface="Calibri" panose="020F0502020204030204" pitchFamily="34" charset="0"/>
              </a:rPr>
              <a:t>exo-1,3-β-</a:t>
            </a:r>
            <a:r>
              <a:rPr lang="en-US" sz="1200" dirty="0" err="1">
                <a:effectLst/>
                <a:latin typeface="Times New Roman" panose="02020603050405020304" pitchFamily="18" charset="0"/>
                <a:ea typeface="Calibri" panose="020F0502020204030204" pitchFamily="34" charset="0"/>
              </a:rPr>
              <a:t>glucanase</a:t>
            </a:r>
            <a:r>
              <a:rPr lang="en-US" sz="1200" dirty="0">
                <a:effectLst/>
                <a:latin typeface="Times New Roman" panose="02020603050405020304" pitchFamily="18" charset="0"/>
                <a:ea typeface="Calibri" panose="020F0502020204030204" pitchFamily="34" charset="0"/>
              </a:rPr>
              <a:t> </a:t>
            </a:r>
            <a:r>
              <a:rPr lang="it-IT" sz="1200" dirty="0">
                <a:latin typeface="Times New Roman" panose="02020603050405020304" pitchFamily="18" charset="0"/>
                <a:ea typeface="Calibri" panose="020F0502020204030204" pitchFamily="34" charset="0"/>
              </a:rPr>
              <a:t>G9376. * indicates an intermediate-product </a:t>
            </a:r>
            <a:r>
              <a:rPr lang="it-IT" sz="1200" dirty="0" err="1">
                <a:latin typeface="Times New Roman" panose="02020603050405020304" pitchFamily="18" charset="0"/>
                <a:ea typeface="Calibri" panose="020F0502020204030204" pitchFamily="34" charset="0"/>
              </a:rPr>
              <a:t>as</a:t>
            </a:r>
            <a:r>
              <a:rPr lang="it-IT" sz="1200" dirty="0">
                <a:latin typeface="Times New Roman" panose="02020603050405020304" pitchFamily="18" charset="0"/>
                <a:ea typeface="Calibri" panose="020F0502020204030204" pitchFamily="34" charset="0"/>
              </a:rPr>
              <a:t> </a:t>
            </a:r>
            <a:r>
              <a:rPr lang="it-IT" sz="1200" dirty="0" err="1">
                <a:latin typeface="Times New Roman" panose="02020603050405020304" pitchFamily="18" charset="0"/>
                <a:ea typeface="Calibri" panose="020F0502020204030204" pitchFamily="34" charset="0"/>
              </a:rPr>
              <a:t>detected</a:t>
            </a:r>
            <a:r>
              <a:rPr lang="it-IT" sz="1200" dirty="0">
                <a:latin typeface="Times New Roman" panose="02020603050405020304" pitchFamily="18" charset="0"/>
                <a:ea typeface="Calibri" panose="020F0502020204030204" pitchFamily="34" charset="0"/>
              </a:rPr>
              <a:t> </a:t>
            </a:r>
            <a:r>
              <a:rPr lang="it-IT" sz="1200" dirty="0" err="1">
                <a:latin typeface="Times New Roman" panose="02020603050405020304" pitchFamily="18" charset="0"/>
                <a:ea typeface="Calibri" panose="020F0502020204030204" pitchFamily="34" charset="0"/>
              </a:rPr>
              <a:t>during</a:t>
            </a:r>
            <a:r>
              <a:rPr lang="it-IT" sz="1200" dirty="0">
                <a:latin typeface="Times New Roman" panose="02020603050405020304" pitchFamily="18" charset="0"/>
                <a:ea typeface="Calibri" panose="020F0502020204030204" pitchFamily="34" charset="0"/>
              </a:rPr>
              <a:t> the reaction. In the </a:t>
            </a:r>
            <a:r>
              <a:rPr lang="it-IT" sz="1200" dirty="0" err="1">
                <a:latin typeface="Times New Roman" panose="02020603050405020304" pitchFamily="18" charset="0"/>
                <a:ea typeface="Calibri" panose="020F0502020204030204" pitchFamily="34" charset="0"/>
              </a:rPr>
              <a:t>upper</a:t>
            </a:r>
            <a:r>
              <a:rPr lang="it-IT" sz="1200" dirty="0">
                <a:latin typeface="Times New Roman" panose="02020603050405020304" pitchFamily="18" charset="0"/>
                <a:ea typeface="Calibri" panose="020F0502020204030204" pitchFamily="34" charset="0"/>
              </a:rPr>
              <a:t> panel, glucose </a:t>
            </a:r>
            <a:r>
              <a:rPr lang="it-IT" sz="1200" dirty="0" err="1">
                <a:latin typeface="Times New Roman" panose="02020603050405020304" pitchFamily="18" charset="0"/>
                <a:ea typeface="Calibri" panose="020F0502020204030204" pitchFamily="34" charset="0"/>
              </a:rPr>
              <a:t>is</a:t>
            </a:r>
            <a:r>
              <a:rPr lang="it-IT" sz="1200" dirty="0">
                <a:latin typeface="Times New Roman" panose="02020603050405020304" pitchFamily="18" charset="0"/>
                <a:ea typeface="Calibri" panose="020F0502020204030204" pitchFamily="34" charset="0"/>
              </a:rPr>
              <a:t> </a:t>
            </a:r>
            <a:r>
              <a:rPr lang="it-IT" sz="1200" dirty="0" err="1">
                <a:latin typeface="Times New Roman" panose="02020603050405020304" pitchFamily="18" charset="0"/>
                <a:ea typeface="Calibri" panose="020F0502020204030204" pitchFamily="34" charset="0"/>
              </a:rPr>
              <a:t>also</a:t>
            </a:r>
            <a:r>
              <a:rPr lang="it-IT" sz="1200" dirty="0">
                <a:latin typeface="Times New Roman" panose="02020603050405020304" pitchFamily="18" charset="0"/>
                <a:ea typeface="Calibri" panose="020F0502020204030204" pitchFamily="34" charset="0"/>
              </a:rPr>
              <a:t> analysed. </a:t>
            </a:r>
            <a:r>
              <a:rPr lang="it-IT" sz="1200" dirty="0">
                <a:latin typeface="Times New Roman" panose="02020603050405020304" pitchFamily="18" charset="0"/>
                <a:cs typeface="Times New Roman" panose="02020603050405020304" pitchFamily="18" charset="0"/>
              </a:rPr>
              <a:t>[Glc, D-Glucose; LAM2, </a:t>
            </a:r>
            <a:r>
              <a:rPr lang="it-IT" sz="1200" dirty="0" err="1">
                <a:latin typeface="Times New Roman" panose="02020603050405020304" pitchFamily="18" charset="0"/>
                <a:cs typeface="Times New Roman" panose="02020603050405020304" pitchFamily="18" charset="0"/>
              </a:rPr>
              <a:t>Laminaribiose</a:t>
            </a:r>
            <a:r>
              <a:rPr lang="it-IT" sz="1200" dirty="0">
                <a:latin typeface="Times New Roman" panose="02020603050405020304" pitchFamily="18" charset="0"/>
                <a:cs typeface="Times New Roman" panose="02020603050405020304" pitchFamily="18" charset="0"/>
              </a:rPr>
              <a:t>; LAM3, </a:t>
            </a:r>
            <a:r>
              <a:rPr lang="it-IT" sz="1200" dirty="0" err="1">
                <a:latin typeface="Times New Roman" panose="02020603050405020304" pitchFamily="18" charset="0"/>
                <a:cs typeface="Times New Roman" panose="02020603050405020304" pitchFamily="18" charset="0"/>
              </a:rPr>
              <a:t>Laminaritriose</a:t>
            </a:r>
            <a:r>
              <a:rPr lang="it-IT" sz="1200" dirty="0">
                <a:latin typeface="Times New Roman" panose="02020603050405020304" pitchFamily="18" charset="0"/>
                <a:cs typeface="Times New Roman" panose="02020603050405020304" pitchFamily="18" charset="0"/>
              </a:rPr>
              <a:t>; LAM4, </a:t>
            </a:r>
            <a:r>
              <a:rPr lang="it-IT" sz="1200" dirty="0" err="1">
                <a:latin typeface="Times New Roman" panose="02020603050405020304" pitchFamily="18" charset="0"/>
                <a:cs typeface="Times New Roman" panose="02020603050405020304" pitchFamily="18" charset="0"/>
              </a:rPr>
              <a:t>Laminaritetraose</a:t>
            </a:r>
            <a:r>
              <a:rPr lang="it-IT" sz="1200" dirty="0">
                <a:latin typeface="Times New Roman" panose="02020603050405020304" pitchFamily="18" charset="0"/>
                <a:cs typeface="Times New Roman" panose="02020603050405020304" pitchFamily="18" charset="0"/>
              </a:rPr>
              <a:t>; LAM5, </a:t>
            </a:r>
            <a:r>
              <a:rPr lang="it-IT" sz="1200" dirty="0" err="1">
                <a:latin typeface="Times New Roman" panose="02020603050405020304" pitchFamily="18" charset="0"/>
                <a:cs typeface="Times New Roman" panose="02020603050405020304" pitchFamily="18" charset="0"/>
              </a:rPr>
              <a:t>Laminaripentaose</a:t>
            </a:r>
            <a:r>
              <a:rPr lang="it-IT" sz="1200" dirty="0">
                <a:latin typeface="Times New Roman" panose="02020603050405020304" pitchFamily="18" charset="0"/>
                <a:cs typeface="Times New Roman" panose="02020603050405020304" pitchFamily="18" charset="0"/>
              </a:rPr>
              <a:t>; </a:t>
            </a:r>
            <a:r>
              <a:rPr lang="el-GR" sz="1200" dirty="0">
                <a:latin typeface="Times New Roman" panose="02020603050405020304" pitchFamily="18" charset="0"/>
                <a:ea typeface="Calibri" panose="020F0502020204030204" pitchFamily="34" charset="0"/>
              </a:rPr>
              <a:t>1,3-β-</a:t>
            </a:r>
            <a:r>
              <a:rPr lang="it-IT" sz="1200" dirty="0">
                <a:latin typeface="Times New Roman" panose="02020603050405020304" pitchFamily="18" charset="0"/>
                <a:ea typeface="Calibri" panose="020F0502020204030204" pitchFamily="34" charset="0"/>
              </a:rPr>
              <a:t>D-LAM5P</a:t>
            </a:r>
            <a:r>
              <a:rPr lang="it-IT" sz="1200" dirty="0">
                <a:latin typeface="Times New Roman" panose="02020603050405020304" pitchFamily="18" charset="0"/>
                <a:cs typeface="Times New Roman" panose="02020603050405020304" pitchFamily="18" charset="0"/>
              </a:rPr>
              <a:t>, </a:t>
            </a:r>
            <a:r>
              <a:rPr lang="el-GR" sz="1200" dirty="0">
                <a:latin typeface="Times New Roman" panose="02020603050405020304" pitchFamily="18" charset="0"/>
                <a:cs typeface="Times New Roman" panose="02020603050405020304" pitchFamily="18" charset="0"/>
              </a:rPr>
              <a:t>1,3-β-</a:t>
            </a:r>
            <a:r>
              <a:rPr lang="it-IT" sz="1200" dirty="0">
                <a:latin typeface="Times New Roman" panose="02020603050405020304" pitchFamily="18" charset="0"/>
                <a:cs typeface="Times New Roman" panose="02020603050405020304" pitchFamily="18" charset="0"/>
              </a:rPr>
              <a:t>D-</a:t>
            </a:r>
            <a:r>
              <a:rPr lang="it-IT" sz="1200" dirty="0" err="1">
                <a:latin typeface="Times New Roman" panose="02020603050405020304" pitchFamily="18" charset="0"/>
                <a:cs typeface="Times New Roman" panose="02020603050405020304" pitchFamily="18" charset="0"/>
              </a:rPr>
              <a:t>Laminaripentaitol</a:t>
            </a:r>
            <a:r>
              <a:rPr lang="it-IT" sz="1200" dirty="0">
                <a:latin typeface="Times New Roman" panose="02020603050405020304" pitchFamily="18" charset="0"/>
                <a:cs typeface="Times New Roman" panose="02020603050405020304" pitchFamily="18" charset="0"/>
              </a:rPr>
              <a:t> </a:t>
            </a:r>
            <a:r>
              <a:rPr lang="it-IT" sz="1200" dirty="0" err="1">
                <a:latin typeface="Times New Roman" panose="02020603050405020304" pitchFamily="18" charset="0"/>
                <a:cs typeface="Times New Roman" panose="02020603050405020304" pitchFamily="18" charset="0"/>
              </a:rPr>
              <a:t>borohydride</a:t>
            </a:r>
            <a:r>
              <a:rPr lang="it-IT" sz="1200" dirty="0">
                <a:latin typeface="Times New Roman" panose="02020603050405020304" pitchFamily="18" charset="0"/>
                <a:cs typeface="Times New Roman" panose="02020603050405020304" pitchFamily="18" charset="0"/>
              </a:rPr>
              <a:t>]. </a:t>
            </a:r>
          </a:p>
        </p:txBody>
      </p:sp>
      <p:grpSp>
        <p:nvGrpSpPr>
          <p:cNvPr id="5" name="Gruppo 4">
            <a:extLst>
              <a:ext uri="{FF2B5EF4-FFF2-40B4-BE49-F238E27FC236}">
                <a16:creationId xmlns:a16="http://schemas.microsoft.com/office/drawing/2014/main" id="{A3A3FD2C-8133-25A6-B7FA-742E1D61774D}"/>
              </a:ext>
            </a:extLst>
          </p:cNvPr>
          <p:cNvGrpSpPr/>
          <p:nvPr/>
        </p:nvGrpSpPr>
        <p:grpSpPr>
          <a:xfrm>
            <a:off x="1033734" y="79565"/>
            <a:ext cx="9200408" cy="5527077"/>
            <a:chOff x="1015127" y="16768"/>
            <a:chExt cx="9200408" cy="5527077"/>
          </a:xfrm>
        </p:grpSpPr>
        <p:grpSp>
          <p:nvGrpSpPr>
            <p:cNvPr id="11" name="Gruppo 10">
              <a:extLst>
                <a:ext uri="{FF2B5EF4-FFF2-40B4-BE49-F238E27FC236}">
                  <a16:creationId xmlns:a16="http://schemas.microsoft.com/office/drawing/2014/main" id="{25702B58-66BD-E143-9A06-DF51EFE28CCD}"/>
                </a:ext>
              </a:extLst>
            </p:cNvPr>
            <p:cNvGrpSpPr/>
            <p:nvPr/>
          </p:nvGrpSpPr>
          <p:grpSpPr>
            <a:xfrm>
              <a:off x="1355002" y="16768"/>
              <a:ext cx="8811952" cy="2698751"/>
              <a:chOff x="1435100" y="628650"/>
              <a:chExt cx="7926764" cy="4305300"/>
            </a:xfrm>
          </p:grpSpPr>
          <p:graphicFrame>
            <p:nvGraphicFramePr>
              <p:cNvPr id="12" name="Grafico 11">
                <a:extLst>
                  <a:ext uri="{FF2B5EF4-FFF2-40B4-BE49-F238E27FC236}">
                    <a16:creationId xmlns:a16="http://schemas.microsoft.com/office/drawing/2014/main" id="{CD0FC805-E7C5-D548-B9DF-1916125C30EB}"/>
                  </a:ext>
                </a:extLst>
              </p:cNvPr>
              <p:cNvGraphicFramePr>
                <a:graphicFrameLocks/>
              </p:cNvGraphicFramePr>
              <p:nvPr/>
            </p:nvGraphicFramePr>
            <p:xfrm>
              <a:off x="1435100" y="628650"/>
              <a:ext cx="7926764" cy="4305300"/>
            </p:xfrm>
            <a:graphic>
              <a:graphicData uri="http://schemas.openxmlformats.org/drawingml/2006/chart">
                <c:chart xmlns:c="http://schemas.openxmlformats.org/drawingml/2006/chart" xmlns:r="http://schemas.openxmlformats.org/officeDocument/2006/relationships" r:id="rId2"/>
              </a:graphicData>
            </a:graphic>
          </p:graphicFrame>
          <p:sp>
            <p:nvSpPr>
              <p:cNvPr id="13" name="CasellaDiTesto 4">
                <a:extLst>
                  <a:ext uri="{FF2B5EF4-FFF2-40B4-BE49-F238E27FC236}">
                    <a16:creationId xmlns:a16="http://schemas.microsoft.com/office/drawing/2014/main" id="{0F5899EC-6855-2A40-8683-CFEDEF9B54FA}"/>
                  </a:ext>
                </a:extLst>
              </p:cNvPr>
              <p:cNvSpPr txBox="1"/>
              <p:nvPr/>
            </p:nvSpPr>
            <p:spPr>
              <a:xfrm>
                <a:off x="5924413" y="834186"/>
                <a:ext cx="668747"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it-IT" sz="1000" dirty="0">
                    <a:latin typeface="Arial" panose="020B0604020202020204" pitchFamily="34" charset="0"/>
                    <a:cs typeface="Arial" panose="020B0604020202020204" pitchFamily="34" charset="0"/>
                  </a:rPr>
                  <a:t>LAM2</a:t>
                </a:r>
              </a:p>
            </p:txBody>
          </p:sp>
          <p:sp>
            <p:nvSpPr>
              <p:cNvPr id="14" name="CasellaDiTesto 5">
                <a:extLst>
                  <a:ext uri="{FF2B5EF4-FFF2-40B4-BE49-F238E27FC236}">
                    <a16:creationId xmlns:a16="http://schemas.microsoft.com/office/drawing/2014/main" id="{50E47901-3A6A-BA4D-9B76-2F7497CEE7EC}"/>
                  </a:ext>
                </a:extLst>
              </p:cNvPr>
              <p:cNvSpPr txBox="1"/>
              <p:nvPr/>
            </p:nvSpPr>
            <p:spPr>
              <a:xfrm>
                <a:off x="4444324" y="1893100"/>
                <a:ext cx="668747"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it-IT" sz="1000">
                    <a:latin typeface="Arial" panose="020B0604020202020204" pitchFamily="34" charset="0"/>
                    <a:cs typeface="Arial" panose="020B0604020202020204" pitchFamily="34" charset="0"/>
                  </a:rPr>
                  <a:t>LAM3</a:t>
                </a:r>
              </a:p>
            </p:txBody>
          </p:sp>
          <p:sp>
            <p:nvSpPr>
              <p:cNvPr id="15" name="CasellaDiTesto 6">
                <a:extLst>
                  <a:ext uri="{FF2B5EF4-FFF2-40B4-BE49-F238E27FC236}">
                    <a16:creationId xmlns:a16="http://schemas.microsoft.com/office/drawing/2014/main" id="{64C3F350-0443-E349-905B-CB806A03A884}"/>
                  </a:ext>
                </a:extLst>
              </p:cNvPr>
              <p:cNvSpPr txBox="1"/>
              <p:nvPr/>
            </p:nvSpPr>
            <p:spPr>
              <a:xfrm>
                <a:off x="3675999" y="1452338"/>
                <a:ext cx="668747"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it-IT" sz="1000" dirty="0">
                    <a:latin typeface="Arial" panose="020B0604020202020204" pitchFamily="34" charset="0"/>
                    <a:cs typeface="Arial" panose="020B0604020202020204" pitchFamily="34" charset="0"/>
                  </a:rPr>
                  <a:t>LAM4</a:t>
                </a:r>
              </a:p>
            </p:txBody>
          </p:sp>
          <p:sp>
            <p:nvSpPr>
              <p:cNvPr id="16" name="CasellaDiTesto 7">
                <a:extLst>
                  <a:ext uri="{FF2B5EF4-FFF2-40B4-BE49-F238E27FC236}">
                    <a16:creationId xmlns:a16="http://schemas.microsoft.com/office/drawing/2014/main" id="{17325898-1135-8048-983B-12410543D5BF}"/>
                  </a:ext>
                </a:extLst>
              </p:cNvPr>
              <p:cNvSpPr txBox="1"/>
              <p:nvPr/>
            </p:nvSpPr>
            <p:spPr>
              <a:xfrm>
                <a:off x="3147087" y="1812548"/>
                <a:ext cx="668747"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it-IT" sz="1000" dirty="0">
                    <a:latin typeface="Arial" panose="020B0604020202020204" pitchFamily="34" charset="0"/>
                    <a:cs typeface="Arial" panose="020B0604020202020204" pitchFamily="34" charset="0"/>
                  </a:rPr>
                  <a:t>LAM5</a:t>
                </a:r>
              </a:p>
            </p:txBody>
          </p:sp>
          <p:sp>
            <p:nvSpPr>
              <p:cNvPr id="17" name="CasellaDiTesto 9">
                <a:extLst>
                  <a:ext uri="{FF2B5EF4-FFF2-40B4-BE49-F238E27FC236}">
                    <a16:creationId xmlns:a16="http://schemas.microsoft.com/office/drawing/2014/main" id="{3C61C757-5A60-F748-81DA-3813C552258D}"/>
                  </a:ext>
                </a:extLst>
              </p:cNvPr>
              <p:cNvSpPr txBox="1"/>
              <p:nvPr/>
            </p:nvSpPr>
            <p:spPr>
              <a:xfrm>
                <a:off x="7785123" y="1927557"/>
                <a:ext cx="668747" cy="39279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it-IT" sz="1000" dirty="0">
                    <a:latin typeface="Arial" panose="020B0604020202020204" pitchFamily="34" charset="0"/>
                    <a:cs typeface="Arial" panose="020B0604020202020204" pitchFamily="34" charset="0"/>
                  </a:rPr>
                  <a:t>Glc</a:t>
                </a:r>
              </a:p>
            </p:txBody>
          </p:sp>
          <p:sp>
            <p:nvSpPr>
              <p:cNvPr id="18" name="CasellaDiTesto 7">
                <a:extLst>
                  <a:ext uri="{FF2B5EF4-FFF2-40B4-BE49-F238E27FC236}">
                    <a16:creationId xmlns:a16="http://schemas.microsoft.com/office/drawing/2014/main" id="{2F8DA3E1-6E66-4D4A-9E2D-B5CFF3F02517}"/>
                  </a:ext>
                </a:extLst>
              </p:cNvPr>
              <p:cNvSpPr txBox="1"/>
              <p:nvPr/>
            </p:nvSpPr>
            <p:spPr>
              <a:xfrm>
                <a:off x="3601826" y="2213995"/>
                <a:ext cx="1030947" cy="39279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l-GR" sz="1000" dirty="0">
                    <a:latin typeface="Arial" panose="020B0604020202020204" pitchFamily="34" charset="0"/>
                    <a:cs typeface="Arial" panose="020B0604020202020204" pitchFamily="34" charset="0"/>
                  </a:rPr>
                  <a:t>1,3-β-</a:t>
                </a:r>
                <a:r>
                  <a:rPr lang="it-IT" sz="1000" dirty="0">
                    <a:latin typeface="Arial" panose="020B0604020202020204" pitchFamily="34" charset="0"/>
                    <a:cs typeface="Arial" panose="020B0604020202020204" pitchFamily="34" charset="0"/>
                  </a:rPr>
                  <a:t>D-LAM5P</a:t>
                </a:r>
              </a:p>
            </p:txBody>
          </p:sp>
        </p:grpSp>
        <p:cxnSp>
          <p:nvCxnSpPr>
            <p:cNvPr id="20" name="Connettore diritto 11">
              <a:extLst>
                <a:ext uri="{FF2B5EF4-FFF2-40B4-BE49-F238E27FC236}">
                  <a16:creationId xmlns:a16="http://schemas.microsoft.com/office/drawing/2014/main" id="{C41A616F-01B7-4C4A-85C3-7736FB46BD28}"/>
                </a:ext>
              </a:extLst>
            </p:cNvPr>
            <p:cNvCxnSpPr>
              <a:cxnSpLocks/>
            </p:cNvCxnSpPr>
            <p:nvPr/>
          </p:nvCxnSpPr>
          <p:spPr>
            <a:xfrm>
              <a:off x="1344311" y="101003"/>
              <a:ext cx="0" cy="49378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CasellaDiTesto 20">
              <a:extLst>
                <a:ext uri="{FF2B5EF4-FFF2-40B4-BE49-F238E27FC236}">
                  <a16:creationId xmlns:a16="http://schemas.microsoft.com/office/drawing/2014/main" id="{E65DE68A-AF46-A04D-B75D-1E0A4EE3A5F4}"/>
                </a:ext>
              </a:extLst>
            </p:cNvPr>
            <p:cNvSpPr txBox="1"/>
            <p:nvPr/>
          </p:nvSpPr>
          <p:spPr>
            <a:xfrm rot="16200000">
              <a:off x="438966" y="2259805"/>
              <a:ext cx="1398543" cy="246221"/>
            </a:xfrm>
            <a:prstGeom prst="rect">
              <a:avLst/>
            </a:prstGeom>
            <a:noFill/>
          </p:spPr>
          <p:txBody>
            <a:bodyPr wrap="square" rtlCol="0">
              <a:spAutoFit/>
            </a:bodyPr>
            <a:lstStyle/>
            <a:p>
              <a:r>
                <a:rPr lang="it-IT" sz="1000" dirty="0" err="1">
                  <a:latin typeface="Arial" panose="020B0604020202020204" pitchFamily="34" charset="0"/>
                  <a:cs typeface="Arial" panose="020B0604020202020204" pitchFamily="34" charset="0"/>
                </a:rPr>
                <a:t>Intensity</a:t>
              </a:r>
              <a:r>
                <a:rPr lang="it-IT" sz="1000" dirty="0">
                  <a:latin typeface="Arial" panose="020B0604020202020204" pitchFamily="34" charset="0"/>
                  <a:cs typeface="Arial" panose="020B0604020202020204" pitchFamily="34" charset="0"/>
                </a:rPr>
                <a:t> (</a:t>
              </a:r>
              <a:r>
                <a:rPr lang="it-IT" sz="1000" dirty="0" err="1">
                  <a:latin typeface="Arial" panose="020B0604020202020204" pitchFamily="34" charset="0"/>
                  <a:cs typeface="Arial" panose="020B0604020202020204" pitchFamily="34" charset="0"/>
                </a:rPr>
                <a:t>uRIU</a:t>
              </a:r>
              <a:r>
                <a:rPr lang="it-IT" sz="1000" dirty="0">
                  <a:latin typeface="Arial" panose="020B0604020202020204" pitchFamily="34" charset="0"/>
                  <a:cs typeface="Arial" panose="020B0604020202020204" pitchFamily="34" charset="0"/>
                </a:rPr>
                <a:t>)</a:t>
              </a:r>
            </a:p>
          </p:txBody>
        </p:sp>
        <p:sp>
          <p:nvSpPr>
            <p:cNvPr id="3" name="Freccia in giù 2">
              <a:extLst>
                <a:ext uri="{FF2B5EF4-FFF2-40B4-BE49-F238E27FC236}">
                  <a16:creationId xmlns:a16="http://schemas.microsoft.com/office/drawing/2014/main" id="{B40E866D-D9C7-49B4-994D-39F580024D86}"/>
                </a:ext>
              </a:extLst>
            </p:cNvPr>
            <p:cNvSpPr/>
            <p:nvPr/>
          </p:nvSpPr>
          <p:spPr>
            <a:xfrm rot="290467">
              <a:off x="4008735" y="1259848"/>
              <a:ext cx="80642" cy="172632"/>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31BB38BC-890B-4D4B-79FB-2071E432B3D2}"/>
                </a:ext>
              </a:extLst>
            </p:cNvPr>
            <p:cNvSpPr txBox="1"/>
            <p:nvPr/>
          </p:nvSpPr>
          <p:spPr>
            <a:xfrm>
              <a:off x="4832187" y="4024236"/>
              <a:ext cx="300082" cy="369332"/>
            </a:xfrm>
            <a:prstGeom prst="rect">
              <a:avLst/>
            </a:prstGeom>
            <a:noFill/>
          </p:spPr>
          <p:txBody>
            <a:bodyPr wrap="none" rtlCol="0">
              <a:spAutoFit/>
            </a:bodyPr>
            <a:lstStyle/>
            <a:p>
              <a:r>
                <a:rPr lang="it-IT" dirty="0"/>
                <a:t>*</a:t>
              </a:r>
            </a:p>
          </p:txBody>
        </p:sp>
        <p:graphicFrame>
          <p:nvGraphicFramePr>
            <p:cNvPr id="22" name="Grafico 21">
              <a:extLst>
                <a:ext uri="{FF2B5EF4-FFF2-40B4-BE49-F238E27FC236}">
                  <a16:creationId xmlns:a16="http://schemas.microsoft.com/office/drawing/2014/main" id="{34B2173A-20F2-5043-AD50-674D0F77B682}"/>
                </a:ext>
              </a:extLst>
            </p:cNvPr>
            <p:cNvGraphicFramePr>
              <a:graphicFrameLocks/>
            </p:cNvGraphicFramePr>
            <p:nvPr/>
          </p:nvGraphicFramePr>
          <p:xfrm>
            <a:off x="1289046" y="2462251"/>
            <a:ext cx="8926489" cy="3081594"/>
          </p:xfrm>
          <a:graphic>
            <a:graphicData uri="http://schemas.openxmlformats.org/drawingml/2006/chart">
              <c:chart xmlns:c="http://schemas.openxmlformats.org/drawingml/2006/chart" xmlns:r="http://schemas.openxmlformats.org/officeDocument/2006/relationships" r:id="rId3"/>
            </a:graphicData>
          </a:graphic>
        </p:graphicFrame>
      </p:grpSp>
    </p:spTree>
    <p:extLst>
      <p:ext uri="{BB962C8B-B14F-4D97-AF65-F5344CB8AC3E}">
        <p14:creationId xmlns:p14="http://schemas.microsoft.com/office/powerpoint/2010/main" val="3170891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po 10">
            <a:extLst>
              <a:ext uri="{FF2B5EF4-FFF2-40B4-BE49-F238E27FC236}">
                <a16:creationId xmlns:a16="http://schemas.microsoft.com/office/drawing/2014/main" id="{4E8789A0-05AD-8547-B307-B2B17F230640}"/>
              </a:ext>
            </a:extLst>
          </p:cNvPr>
          <p:cNvGrpSpPr/>
          <p:nvPr/>
        </p:nvGrpSpPr>
        <p:grpSpPr>
          <a:xfrm>
            <a:off x="1762206" y="0"/>
            <a:ext cx="8667587" cy="2932119"/>
            <a:chOff x="2066708" y="72698"/>
            <a:chExt cx="8667587" cy="2932119"/>
          </a:xfrm>
        </p:grpSpPr>
        <p:graphicFrame>
          <p:nvGraphicFramePr>
            <p:cNvPr id="5" name="Grafico 4">
              <a:extLst>
                <a:ext uri="{FF2B5EF4-FFF2-40B4-BE49-F238E27FC236}">
                  <a16:creationId xmlns:a16="http://schemas.microsoft.com/office/drawing/2014/main" id="{4A118309-C27C-1449-978B-F21041A971E0}"/>
                </a:ext>
              </a:extLst>
            </p:cNvPr>
            <p:cNvGraphicFramePr>
              <a:graphicFrameLocks/>
            </p:cNvGraphicFramePr>
            <p:nvPr/>
          </p:nvGraphicFramePr>
          <p:xfrm>
            <a:off x="2066708" y="72698"/>
            <a:ext cx="8667587" cy="2932119"/>
          </p:xfrm>
          <a:graphic>
            <a:graphicData uri="http://schemas.openxmlformats.org/drawingml/2006/chart">
              <c:chart xmlns:c="http://schemas.openxmlformats.org/drawingml/2006/chart" xmlns:r="http://schemas.openxmlformats.org/officeDocument/2006/relationships" r:id="rId3"/>
            </a:graphicData>
          </a:graphic>
        </p:graphicFrame>
        <p:sp>
          <p:nvSpPr>
            <p:cNvPr id="6" name="CasellaDiTesto 5">
              <a:extLst>
                <a:ext uri="{FF2B5EF4-FFF2-40B4-BE49-F238E27FC236}">
                  <a16:creationId xmlns:a16="http://schemas.microsoft.com/office/drawing/2014/main" id="{A39DD1D0-DADC-2B46-9067-BB5030CA7889}"/>
                </a:ext>
              </a:extLst>
            </p:cNvPr>
            <p:cNvSpPr txBox="1"/>
            <p:nvPr/>
          </p:nvSpPr>
          <p:spPr>
            <a:xfrm>
              <a:off x="7189164" y="526647"/>
              <a:ext cx="861237" cy="246221"/>
            </a:xfrm>
            <a:prstGeom prst="rect">
              <a:avLst/>
            </a:prstGeom>
            <a:noFill/>
          </p:spPr>
          <p:txBody>
            <a:bodyPr wrap="square" rtlCol="0">
              <a:spAutoFit/>
            </a:bodyPr>
            <a:lstStyle/>
            <a:p>
              <a:r>
                <a:rPr lang="it-IT" sz="1000" dirty="0">
                  <a:latin typeface="Arial" panose="020B0604020202020204" pitchFamily="34" charset="0"/>
                  <a:cs typeface="Arial" panose="020B0604020202020204" pitchFamily="34" charset="0"/>
                </a:rPr>
                <a:t>LAM2</a:t>
              </a:r>
            </a:p>
          </p:txBody>
        </p:sp>
        <p:sp>
          <p:nvSpPr>
            <p:cNvPr id="7" name="CasellaDiTesto 6">
              <a:extLst>
                <a:ext uri="{FF2B5EF4-FFF2-40B4-BE49-F238E27FC236}">
                  <a16:creationId xmlns:a16="http://schemas.microsoft.com/office/drawing/2014/main" id="{9D38FBF7-AF19-0846-9277-290DB12E7B5C}"/>
                </a:ext>
              </a:extLst>
            </p:cNvPr>
            <p:cNvSpPr txBox="1"/>
            <p:nvPr/>
          </p:nvSpPr>
          <p:spPr>
            <a:xfrm>
              <a:off x="5746973" y="1012890"/>
              <a:ext cx="861237" cy="246221"/>
            </a:xfrm>
            <a:prstGeom prst="rect">
              <a:avLst/>
            </a:prstGeom>
            <a:noFill/>
          </p:spPr>
          <p:txBody>
            <a:bodyPr wrap="square" rtlCol="0">
              <a:spAutoFit/>
            </a:bodyPr>
            <a:lstStyle/>
            <a:p>
              <a:r>
                <a:rPr lang="it-IT" sz="1000" dirty="0">
                  <a:latin typeface="Arial" panose="020B0604020202020204" pitchFamily="34" charset="0"/>
                  <a:cs typeface="Arial" panose="020B0604020202020204" pitchFamily="34" charset="0"/>
                </a:rPr>
                <a:t>LAM3</a:t>
              </a:r>
            </a:p>
          </p:txBody>
        </p:sp>
        <p:sp>
          <p:nvSpPr>
            <p:cNvPr id="8" name="CasellaDiTesto 7">
              <a:extLst>
                <a:ext uri="{FF2B5EF4-FFF2-40B4-BE49-F238E27FC236}">
                  <a16:creationId xmlns:a16="http://schemas.microsoft.com/office/drawing/2014/main" id="{C99B020E-AE3F-BA40-AB81-F6B2CFDA1CBE}"/>
                </a:ext>
              </a:extLst>
            </p:cNvPr>
            <p:cNvSpPr txBox="1"/>
            <p:nvPr/>
          </p:nvSpPr>
          <p:spPr>
            <a:xfrm>
              <a:off x="4828737" y="788028"/>
              <a:ext cx="861237" cy="246221"/>
            </a:xfrm>
            <a:prstGeom prst="rect">
              <a:avLst/>
            </a:prstGeom>
            <a:noFill/>
          </p:spPr>
          <p:txBody>
            <a:bodyPr wrap="square" rtlCol="0">
              <a:spAutoFit/>
            </a:bodyPr>
            <a:lstStyle/>
            <a:p>
              <a:r>
                <a:rPr lang="it-IT" sz="1000" dirty="0">
                  <a:latin typeface="Arial" panose="020B0604020202020204" pitchFamily="34" charset="0"/>
                  <a:cs typeface="Arial" panose="020B0604020202020204" pitchFamily="34" charset="0"/>
                </a:rPr>
                <a:t>LAM4</a:t>
              </a:r>
            </a:p>
          </p:txBody>
        </p:sp>
        <p:sp>
          <p:nvSpPr>
            <p:cNvPr id="9" name="CasellaDiTesto 8">
              <a:extLst>
                <a:ext uri="{FF2B5EF4-FFF2-40B4-BE49-F238E27FC236}">
                  <a16:creationId xmlns:a16="http://schemas.microsoft.com/office/drawing/2014/main" id="{DB3BF59F-2A7F-AD4A-8BE3-B3E82BD899E8}"/>
                </a:ext>
              </a:extLst>
            </p:cNvPr>
            <p:cNvSpPr txBox="1"/>
            <p:nvPr/>
          </p:nvSpPr>
          <p:spPr>
            <a:xfrm>
              <a:off x="4398118" y="1034249"/>
              <a:ext cx="861237" cy="246221"/>
            </a:xfrm>
            <a:prstGeom prst="rect">
              <a:avLst/>
            </a:prstGeom>
            <a:noFill/>
          </p:spPr>
          <p:txBody>
            <a:bodyPr wrap="square" rtlCol="0">
              <a:spAutoFit/>
            </a:bodyPr>
            <a:lstStyle/>
            <a:p>
              <a:r>
                <a:rPr lang="it-IT" sz="1000" dirty="0">
                  <a:latin typeface="Arial" panose="020B0604020202020204" pitchFamily="34" charset="0"/>
                  <a:cs typeface="Arial" panose="020B0604020202020204" pitchFamily="34" charset="0"/>
                </a:rPr>
                <a:t>LAM5</a:t>
              </a:r>
            </a:p>
          </p:txBody>
        </p:sp>
        <p:sp>
          <p:nvSpPr>
            <p:cNvPr id="10" name="CasellaDiTesto 9">
              <a:extLst>
                <a:ext uri="{FF2B5EF4-FFF2-40B4-BE49-F238E27FC236}">
                  <a16:creationId xmlns:a16="http://schemas.microsoft.com/office/drawing/2014/main" id="{C200C402-E661-C640-883A-F1CCD9A9F429}"/>
                </a:ext>
              </a:extLst>
            </p:cNvPr>
            <p:cNvSpPr txBox="1"/>
            <p:nvPr/>
          </p:nvSpPr>
          <p:spPr>
            <a:xfrm>
              <a:off x="3910501" y="541807"/>
              <a:ext cx="861237" cy="246221"/>
            </a:xfrm>
            <a:prstGeom prst="rect">
              <a:avLst/>
            </a:prstGeom>
            <a:noFill/>
          </p:spPr>
          <p:txBody>
            <a:bodyPr wrap="square" rtlCol="0">
              <a:spAutoFit/>
            </a:bodyPr>
            <a:lstStyle/>
            <a:p>
              <a:r>
                <a:rPr lang="it-IT" sz="1000" dirty="0">
                  <a:latin typeface="Arial" panose="020B0604020202020204" pitchFamily="34" charset="0"/>
                  <a:cs typeface="Arial" panose="020B0604020202020204" pitchFamily="34" charset="0"/>
                </a:rPr>
                <a:t>LAM6</a:t>
              </a:r>
            </a:p>
          </p:txBody>
        </p:sp>
      </p:grpSp>
      <p:sp>
        <p:nvSpPr>
          <p:cNvPr id="16" name="CasellaDiTesto 15">
            <a:extLst>
              <a:ext uri="{FF2B5EF4-FFF2-40B4-BE49-F238E27FC236}">
                <a16:creationId xmlns:a16="http://schemas.microsoft.com/office/drawing/2014/main" id="{F68AB3BE-863E-6A42-892A-D30DD4BA1920}"/>
              </a:ext>
            </a:extLst>
          </p:cNvPr>
          <p:cNvSpPr txBox="1"/>
          <p:nvPr/>
        </p:nvSpPr>
        <p:spPr>
          <a:xfrm>
            <a:off x="1762206" y="5373228"/>
            <a:ext cx="8125713" cy="830997"/>
          </a:xfrm>
          <a:prstGeom prst="rect">
            <a:avLst/>
          </a:prstGeom>
          <a:noFill/>
        </p:spPr>
        <p:txBody>
          <a:bodyPr wrap="square" rtlCol="0">
            <a:spAutoFit/>
          </a:bodyPr>
          <a:lstStyle/>
          <a:p>
            <a:pPr algn="just"/>
            <a:r>
              <a:rPr lang="it-IT" sz="1200" b="1" dirty="0" err="1">
                <a:latin typeface="Times New Roman" panose="02020603050405020304" pitchFamily="18" charset="0"/>
                <a:cs typeface="Times New Roman" panose="02020603050405020304" pitchFamily="18" charset="0"/>
              </a:rPr>
              <a:t>Supplementary</a:t>
            </a:r>
            <a:r>
              <a:rPr lang="it-IT" sz="1200" b="1" dirty="0">
                <a:latin typeface="Times New Roman" panose="02020603050405020304" pitchFamily="18" charset="0"/>
                <a:cs typeface="Times New Roman" panose="02020603050405020304" pitchFamily="18" charset="0"/>
              </a:rPr>
              <a:t> Figure S4. Production </a:t>
            </a:r>
            <a:r>
              <a:rPr lang="it-IT" sz="1200" b="1" dirty="0" err="1">
                <a:latin typeface="Times New Roman" panose="02020603050405020304" pitchFamily="18" charset="0"/>
                <a:cs typeface="Times New Roman" panose="02020603050405020304" pitchFamily="18" charset="0"/>
              </a:rPr>
              <a:t>kinetic</a:t>
            </a:r>
            <a:r>
              <a:rPr lang="it-IT" sz="1200" b="1" dirty="0">
                <a:latin typeface="Times New Roman" panose="02020603050405020304" pitchFamily="18" charset="0"/>
                <a:cs typeface="Times New Roman" panose="02020603050405020304" pitchFamily="18" charset="0"/>
              </a:rPr>
              <a:t> of the </a:t>
            </a:r>
            <a:r>
              <a:rPr lang="it-IT" sz="1200" b="1" dirty="0" err="1">
                <a:latin typeface="Times New Roman" panose="02020603050405020304" pitchFamily="18" charset="0"/>
                <a:cs typeface="Times New Roman" panose="02020603050405020304" pitchFamily="18" charset="0"/>
              </a:rPr>
              <a:t>hybrid</a:t>
            </a:r>
            <a:r>
              <a:rPr lang="it-IT" sz="1200" b="1" dirty="0">
                <a:latin typeface="Times New Roman" panose="02020603050405020304" pitchFamily="18" charset="0"/>
                <a:cs typeface="Times New Roman" panose="02020603050405020304" pitchFamily="18" charset="0"/>
              </a:rPr>
              <a:t> </a:t>
            </a:r>
            <a:r>
              <a:rPr lang="it-IT" sz="1200" b="1" dirty="0" err="1">
                <a:latin typeface="Times New Roman" panose="02020603050405020304" pitchFamily="18" charset="0"/>
                <a:cs typeface="Times New Roman" panose="02020603050405020304" pitchFamily="18" charset="0"/>
              </a:rPr>
              <a:t>oligosaccharide</a:t>
            </a:r>
            <a:r>
              <a:rPr lang="it-IT" sz="1200" b="1" dirty="0">
                <a:latin typeface="Times New Roman" panose="02020603050405020304" pitchFamily="18" charset="0"/>
                <a:cs typeface="Times New Roman" panose="02020603050405020304" pitchFamily="18" charset="0"/>
              </a:rPr>
              <a:t> </a:t>
            </a:r>
            <a:r>
              <a:rPr lang="it-IT" sz="1200" b="1" dirty="0" err="1">
                <a:latin typeface="Times New Roman" panose="02020603050405020304" pitchFamily="18" charset="0"/>
                <a:cs typeface="Times New Roman" panose="02020603050405020304" pitchFamily="18" charset="0"/>
              </a:rPr>
              <a:t>generated</a:t>
            </a:r>
            <a:r>
              <a:rPr lang="it-IT" sz="1200" b="1" dirty="0">
                <a:latin typeface="Times New Roman" panose="02020603050405020304" pitchFamily="18" charset="0"/>
                <a:cs typeface="Times New Roman" panose="02020603050405020304" pitchFamily="18" charset="0"/>
              </a:rPr>
              <a:t> by 1,3-β-</a:t>
            </a:r>
            <a:r>
              <a:rPr lang="it-IT" sz="1200" b="1" dirty="0" err="1">
                <a:latin typeface="Times New Roman" panose="02020603050405020304" pitchFamily="18" charset="0"/>
                <a:cs typeface="Times New Roman" panose="02020603050405020304" pitchFamily="18" charset="0"/>
              </a:rPr>
              <a:t>transglucanase</a:t>
            </a:r>
            <a:r>
              <a:rPr lang="it-IT" sz="1200" b="1" dirty="0">
                <a:latin typeface="Times New Roman" panose="02020603050405020304" pitchFamily="18" charset="0"/>
                <a:cs typeface="Times New Roman" panose="02020603050405020304" pitchFamily="18" charset="0"/>
              </a:rPr>
              <a:t> </a:t>
            </a:r>
            <a:r>
              <a:rPr lang="el-GR" sz="1200" b="1" dirty="0">
                <a:latin typeface="Times New Roman" panose="02020603050405020304" pitchFamily="18" charset="0"/>
                <a:cs typeface="Times New Roman" panose="02020603050405020304" pitchFamily="18" charset="0"/>
              </a:rPr>
              <a:t>Δ</a:t>
            </a:r>
            <a:r>
              <a:rPr lang="it-IT" sz="1200" b="1" dirty="0">
                <a:latin typeface="Times New Roman" panose="02020603050405020304" pitchFamily="18" charset="0"/>
                <a:cs typeface="Times New Roman" panose="02020603050405020304" pitchFamily="18" charset="0"/>
              </a:rPr>
              <a:t>G7048 </a:t>
            </a:r>
            <a:r>
              <a:rPr lang="it-IT" sz="1200" b="1" dirty="0" err="1">
                <a:latin typeface="Times New Roman" panose="02020603050405020304" pitchFamily="18" charset="0"/>
                <a:cs typeface="Times New Roman" panose="02020603050405020304" pitchFamily="18" charset="0"/>
              </a:rPr>
              <a:t>using</a:t>
            </a:r>
            <a:r>
              <a:rPr lang="it-IT" sz="1200" b="1" dirty="0">
                <a:latin typeface="Times New Roman" panose="02020603050405020304" pitchFamily="18" charset="0"/>
                <a:cs typeface="Times New Roman" panose="02020603050405020304" pitchFamily="18" charset="0"/>
              </a:rPr>
              <a:t> LAM5 </a:t>
            </a:r>
            <a:r>
              <a:rPr lang="it-IT" sz="1200" b="1" dirty="0" err="1">
                <a:latin typeface="Times New Roman" panose="02020603050405020304" pitchFamily="18" charset="0"/>
                <a:cs typeface="Times New Roman" panose="02020603050405020304" pitchFamily="18" charset="0"/>
              </a:rPr>
              <a:t>as</a:t>
            </a:r>
            <a:r>
              <a:rPr lang="it-IT" sz="1200" b="1" dirty="0">
                <a:latin typeface="Times New Roman" panose="02020603050405020304" pitchFamily="18" charset="0"/>
                <a:cs typeface="Times New Roman" panose="02020603050405020304" pitchFamily="18" charset="0"/>
              </a:rPr>
              <a:t> </a:t>
            </a:r>
            <a:r>
              <a:rPr lang="it-IT" sz="1200" b="1" dirty="0" err="1">
                <a:latin typeface="Times New Roman" panose="02020603050405020304" pitchFamily="18" charset="0"/>
                <a:cs typeface="Times New Roman" panose="02020603050405020304" pitchFamily="18" charset="0"/>
              </a:rPr>
              <a:t>substrate</a:t>
            </a:r>
            <a:r>
              <a:rPr lang="it-IT" sz="1200" b="1" dirty="0">
                <a:latin typeface="Times New Roman" panose="02020603050405020304" pitchFamily="18" charset="0"/>
                <a:cs typeface="Times New Roman" panose="02020603050405020304" pitchFamily="18" charset="0"/>
              </a:rPr>
              <a:t>. </a:t>
            </a:r>
            <a:r>
              <a:rPr lang="it-IT" sz="1200" dirty="0" err="1">
                <a:latin typeface="Times New Roman" panose="02020603050405020304" pitchFamily="18" charset="0"/>
                <a:ea typeface="Calibri" panose="020F0502020204030204" pitchFamily="34" charset="0"/>
              </a:rPr>
              <a:t>Chromatographic</a:t>
            </a:r>
            <a:r>
              <a:rPr lang="it-IT" sz="1200" dirty="0">
                <a:latin typeface="Times New Roman" panose="02020603050405020304" pitchFamily="18" charset="0"/>
                <a:ea typeface="Calibri" panose="020F0502020204030204" pitchFamily="34" charset="0"/>
              </a:rPr>
              <a:t> </a:t>
            </a:r>
            <a:r>
              <a:rPr lang="it-IT" sz="1200" dirty="0" err="1">
                <a:latin typeface="Times New Roman" panose="02020603050405020304" pitchFamily="18" charset="0"/>
                <a:ea typeface="Calibri" panose="020F0502020204030204" pitchFamily="34" charset="0"/>
              </a:rPr>
              <a:t>analysis</a:t>
            </a:r>
            <a:r>
              <a:rPr lang="it-IT" sz="1200" dirty="0">
                <a:latin typeface="Times New Roman" panose="02020603050405020304" pitchFamily="18" charset="0"/>
                <a:ea typeface="Calibri" panose="020F0502020204030204" pitchFamily="34" charset="0"/>
              </a:rPr>
              <a:t> of (</a:t>
            </a:r>
            <a:r>
              <a:rPr lang="it-IT" sz="1200" i="1" dirty="0" err="1">
                <a:latin typeface="Times New Roman" panose="02020603050405020304" pitchFamily="18" charset="0"/>
                <a:ea typeface="Calibri" panose="020F0502020204030204" pitchFamily="34" charset="0"/>
              </a:rPr>
              <a:t>upper</a:t>
            </a:r>
            <a:r>
              <a:rPr lang="it-IT" sz="1200" i="1" dirty="0">
                <a:latin typeface="Times New Roman" panose="02020603050405020304" pitchFamily="18" charset="0"/>
                <a:ea typeface="Calibri" panose="020F0502020204030204" pitchFamily="34" charset="0"/>
              </a:rPr>
              <a:t> panel</a:t>
            </a:r>
            <a:r>
              <a:rPr lang="it-IT" sz="1200" dirty="0">
                <a:latin typeface="Times New Roman" panose="02020603050405020304" pitchFamily="18" charset="0"/>
                <a:ea typeface="Calibri" panose="020F0502020204030204" pitchFamily="34" charset="0"/>
              </a:rPr>
              <a:t>) different </a:t>
            </a:r>
            <a:r>
              <a:rPr lang="el-GR" sz="1200" dirty="0">
                <a:latin typeface="Times New Roman" panose="02020603050405020304" pitchFamily="18" charset="0"/>
                <a:ea typeface="Calibri" panose="020F0502020204030204" pitchFamily="34" charset="0"/>
              </a:rPr>
              <a:t>1,3-β-</a:t>
            </a:r>
            <a:r>
              <a:rPr lang="it-IT" sz="1200" dirty="0" err="1">
                <a:latin typeface="Times New Roman" panose="02020603050405020304" pitchFamily="18" charset="0"/>
                <a:ea typeface="Calibri" panose="020F0502020204030204" pitchFamily="34" charset="0"/>
              </a:rPr>
              <a:t>glucan</a:t>
            </a:r>
            <a:r>
              <a:rPr lang="it-IT" sz="1200" dirty="0">
                <a:latin typeface="Times New Roman" panose="02020603050405020304" pitchFamily="18" charset="0"/>
                <a:ea typeface="Calibri" panose="020F0502020204030204" pitchFamily="34" charset="0"/>
              </a:rPr>
              <a:t> </a:t>
            </a:r>
            <a:r>
              <a:rPr lang="it-IT" sz="1200" dirty="0" err="1">
                <a:latin typeface="Times New Roman" panose="02020603050405020304" pitchFamily="18" charset="0"/>
                <a:ea typeface="Calibri" panose="020F0502020204030204" pitchFamily="34" charset="0"/>
              </a:rPr>
              <a:t>oligomers</a:t>
            </a:r>
            <a:r>
              <a:rPr lang="it-IT" sz="1200" dirty="0">
                <a:latin typeface="Times New Roman" panose="02020603050405020304" pitchFamily="18" charset="0"/>
                <a:ea typeface="Calibri" panose="020F0502020204030204" pitchFamily="34" charset="0"/>
              </a:rPr>
              <a:t> (LAM2-6) and of (</a:t>
            </a:r>
            <a:r>
              <a:rPr lang="it-IT" sz="1200" i="1" dirty="0" err="1">
                <a:latin typeface="Times New Roman" panose="02020603050405020304" pitchFamily="18" charset="0"/>
                <a:ea typeface="Calibri" panose="020F0502020204030204" pitchFamily="34" charset="0"/>
              </a:rPr>
              <a:t>lower</a:t>
            </a:r>
            <a:r>
              <a:rPr lang="it-IT" sz="1200" i="1" dirty="0">
                <a:latin typeface="Times New Roman" panose="02020603050405020304" pitchFamily="18" charset="0"/>
                <a:ea typeface="Calibri" panose="020F0502020204030204" pitchFamily="34" charset="0"/>
              </a:rPr>
              <a:t> panel</a:t>
            </a:r>
            <a:r>
              <a:rPr lang="it-IT" sz="1200" dirty="0">
                <a:latin typeface="Times New Roman" panose="02020603050405020304" pitchFamily="18" charset="0"/>
                <a:ea typeface="Calibri" panose="020F0502020204030204" pitchFamily="34" charset="0"/>
              </a:rPr>
              <a:t>) </a:t>
            </a:r>
            <a:r>
              <a:rPr lang="it-IT" sz="1200" dirty="0" err="1">
                <a:latin typeface="Times New Roman" panose="02020603050405020304" pitchFamily="18" charset="0"/>
                <a:ea typeface="Calibri" panose="020F0502020204030204" pitchFamily="34" charset="0"/>
              </a:rPr>
              <a:t>enzymatic</a:t>
            </a:r>
            <a:r>
              <a:rPr lang="it-IT" sz="1200" dirty="0">
                <a:latin typeface="Times New Roman" panose="02020603050405020304" pitchFamily="18" charset="0"/>
                <a:ea typeface="Calibri" panose="020F0502020204030204" pitchFamily="34" charset="0"/>
              </a:rPr>
              <a:t> products </a:t>
            </a:r>
            <a:r>
              <a:rPr lang="it-IT" sz="1200" dirty="0" err="1">
                <a:latin typeface="Times New Roman" panose="02020603050405020304" pitchFamily="18" charset="0"/>
                <a:ea typeface="Calibri" panose="020F0502020204030204" pitchFamily="34" charset="0"/>
              </a:rPr>
              <a:t>obtained</a:t>
            </a:r>
            <a:r>
              <a:rPr lang="it-IT" sz="1200" dirty="0">
                <a:latin typeface="Times New Roman" panose="02020603050405020304" pitchFamily="18" charset="0"/>
                <a:ea typeface="Calibri" panose="020F0502020204030204" pitchFamily="34" charset="0"/>
              </a:rPr>
              <a:t> from </a:t>
            </a:r>
            <a:r>
              <a:rPr lang="it-IT" sz="1200" dirty="0">
                <a:latin typeface="Times New Roman" panose="02020603050405020304" pitchFamily="18" charset="0"/>
                <a:cs typeface="Times New Roman" panose="02020603050405020304" pitchFamily="18" charset="0"/>
              </a:rPr>
              <a:t>LAM5 </a:t>
            </a:r>
            <a:r>
              <a:rPr lang="it-IT" sz="1200" dirty="0" err="1">
                <a:latin typeface="Times New Roman" panose="02020603050405020304" pitchFamily="18" charset="0"/>
                <a:cs typeface="Times New Roman" panose="02020603050405020304" pitchFamily="18" charset="0"/>
              </a:rPr>
              <a:t>upon</a:t>
            </a:r>
            <a:r>
              <a:rPr lang="it-IT" sz="1200" dirty="0">
                <a:latin typeface="Times New Roman" panose="02020603050405020304" pitchFamily="18" charset="0"/>
                <a:cs typeface="Times New Roman" panose="02020603050405020304" pitchFamily="18" charset="0"/>
              </a:rPr>
              <a:t> different </a:t>
            </a:r>
            <a:r>
              <a:rPr lang="it-IT" sz="1200" dirty="0" err="1">
                <a:latin typeface="Times New Roman" panose="02020603050405020304" pitchFamily="18" charset="0"/>
                <a:ea typeface="Calibri" panose="020F0502020204030204" pitchFamily="34" charset="0"/>
              </a:rPr>
              <a:t>incubation</a:t>
            </a:r>
            <a:r>
              <a:rPr lang="it-IT" sz="1200" dirty="0">
                <a:latin typeface="Times New Roman" panose="02020603050405020304" pitchFamily="18" charset="0"/>
                <a:ea typeface="Calibri" panose="020F0502020204030204" pitchFamily="34" charset="0"/>
              </a:rPr>
              <a:t> times with </a:t>
            </a:r>
            <a:r>
              <a:rPr lang="it-IT" sz="1200" dirty="0">
                <a:latin typeface="Times New Roman" panose="02020603050405020304" pitchFamily="18" charset="0"/>
                <a:cs typeface="Times New Roman" panose="02020603050405020304" pitchFamily="18" charset="0"/>
              </a:rPr>
              <a:t>1,3-β-</a:t>
            </a:r>
            <a:r>
              <a:rPr lang="it-IT" sz="1200" dirty="0" err="1">
                <a:latin typeface="Times New Roman" panose="02020603050405020304" pitchFamily="18" charset="0"/>
                <a:cs typeface="Times New Roman" panose="02020603050405020304" pitchFamily="18" charset="0"/>
              </a:rPr>
              <a:t>transglucanase</a:t>
            </a:r>
            <a:r>
              <a:rPr lang="it-IT" sz="1200" b="1" dirty="0">
                <a:latin typeface="Times New Roman" panose="02020603050405020304" pitchFamily="18" charset="0"/>
                <a:cs typeface="Times New Roman" panose="02020603050405020304" pitchFamily="18" charset="0"/>
              </a:rPr>
              <a:t> </a:t>
            </a:r>
            <a:r>
              <a:rPr lang="it-IT" sz="1200" dirty="0">
                <a:latin typeface="Times New Roman" panose="02020603050405020304" pitchFamily="18" charset="0"/>
                <a:cs typeface="Times New Roman" panose="02020603050405020304" pitchFamily="18" charset="0"/>
              </a:rPr>
              <a:t>ΔG</a:t>
            </a:r>
            <a:r>
              <a:rPr lang="it-IT" sz="1200" dirty="0">
                <a:latin typeface="Times New Roman" panose="02020603050405020304" pitchFamily="18" charset="0"/>
                <a:ea typeface="Calibri" panose="020F0502020204030204" pitchFamily="34" charset="0"/>
              </a:rPr>
              <a:t>7048. </a:t>
            </a:r>
            <a:r>
              <a:rPr lang="it-IT" sz="1200" dirty="0">
                <a:latin typeface="Times New Roman" panose="02020603050405020304" pitchFamily="18" charset="0"/>
                <a:cs typeface="Times New Roman" panose="02020603050405020304" pitchFamily="18" charset="0"/>
              </a:rPr>
              <a:t>[LAM2, </a:t>
            </a:r>
            <a:r>
              <a:rPr lang="it-IT" sz="1200" dirty="0" err="1">
                <a:latin typeface="Times New Roman" panose="02020603050405020304" pitchFamily="18" charset="0"/>
                <a:cs typeface="Times New Roman" panose="02020603050405020304" pitchFamily="18" charset="0"/>
              </a:rPr>
              <a:t>Laminaribiose</a:t>
            </a:r>
            <a:r>
              <a:rPr lang="it-IT" sz="1200" dirty="0">
                <a:latin typeface="Times New Roman" panose="02020603050405020304" pitchFamily="18" charset="0"/>
                <a:cs typeface="Times New Roman" panose="02020603050405020304" pitchFamily="18" charset="0"/>
              </a:rPr>
              <a:t>; LAM3, </a:t>
            </a:r>
            <a:r>
              <a:rPr lang="it-IT" sz="1200" dirty="0" err="1">
                <a:latin typeface="Times New Roman" panose="02020603050405020304" pitchFamily="18" charset="0"/>
                <a:cs typeface="Times New Roman" panose="02020603050405020304" pitchFamily="18" charset="0"/>
              </a:rPr>
              <a:t>Laminaritriose</a:t>
            </a:r>
            <a:r>
              <a:rPr lang="it-IT" sz="1200" dirty="0">
                <a:latin typeface="Times New Roman" panose="02020603050405020304" pitchFamily="18" charset="0"/>
                <a:cs typeface="Times New Roman" panose="02020603050405020304" pitchFamily="18" charset="0"/>
              </a:rPr>
              <a:t>; LAM4, </a:t>
            </a:r>
            <a:r>
              <a:rPr lang="it-IT" sz="1200" dirty="0" err="1">
                <a:latin typeface="Times New Roman" panose="02020603050405020304" pitchFamily="18" charset="0"/>
                <a:cs typeface="Times New Roman" panose="02020603050405020304" pitchFamily="18" charset="0"/>
              </a:rPr>
              <a:t>Laminaritetraose</a:t>
            </a:r>
            <a:r>
              <a:rPr lang="it-IT" sz="1200" dirty="0">
                <a:latin typeface="Times New Roman" panose="02020603050405020304" pitchFamily="18" charset="0"/>
                <a:cs typeface="Times New Roman" panose="02020603050405020304" pitchFamily="18" charset="0"/>
              </a:rPr>
              <a:t>; LAM5, </a:t>
            </a:r>
            <a:r>
              <a:rPr lang="it-IT" sz="1200" dirty="0" err="1">
                <a:latin typeface="Times New Roman" panose="02020603050405020304" pitchFamily="18" charset="0"/>
                <a:cs typeface="Times New Roman" panose="02020603050405020304" pitchFamily="18" charset="0"/>
              </a:rPr>
              <a:t>Laminaripentaose</a:t>
            </a:r>
            <a:r>
              <a:rPr lang="it-IT" sz="1200" dirty="0">
                <a:latin typeface="Times New Roman" panose="02020603050405020304" pitchFamily="18" charset="0"/>
                <a:cs typeface="Times New Roman" panose="02020603050405020304" pitchFamily="18" charset="0"/>
              </a:rPr>
              <a:t>; LAM6, </a:t>
            </a:r>
            <a:r>
              <a:rPr lang="it-IT" sz="1200" dirty="0" err="1">
                <a:latin typeface="Times New Roman" panose="02020603050405020304" pitchFamily="18" charset="0"/>
                <a:cs typeface="Times New Roman" panose="02020603050405020304" pitchFamily="18" charset="0"/>
              </a:rPr>
              <a:t>Laminarihexaose</a:t>
            </a:r>
            <a:r>
              <a:rPr lang="it-IT" sz="1200" dirty="0">
                <a:latin typeface="Times New Roman" panose="02020603050405020304" pitchFamily="18" charset="0"/>
                <a:cs typeface="Times New Roman" panose="02020603050405020304" pitchFamily="18" charset="0"/>
              </a:rPr>
              <a:t>]. </a:t>
            </a:r>
          </a:p>
        </p:txBody>
      </p:sp>
      <p:graphicFrame>
        <p:nvGraphicFramePr>
          <p:cNvPr id="14" name="Grafico 13">
            <a:extLst>
              <a:ext uri="{FF2B5EF4-FFF2-40B4-BE49-F238E27FC236}">
                <a16:creationId xmlns:a16="http://schemas.microsoft.com/office/drawing/2014/main" id="{32F4A7FC-1F9B-4DB3-9321-D1BA1A1077BA}"/>
              </a:ext>
            </a:extLst>
          </p:cNvPr>
          <p:cNvGraphicFramePr>
            <a:graphicFrameLocks noGrp="1"/>
          </p:cNvGraphicFramePr>
          <p:nvPr>
            <p:extLst>
              <p:ext uri="{D42A27DB-BD31-4B8C-83A1-F6EECF244321}">
                <p14:modId xmlns:p14="http://schemas.microsoft.com/office/powerpoint/2010/main" val="2002376757"/>
              </p:ext>
            </p:extLst>
          </p:nvPr>
        </p:nvGraphicFramePr>
        <p:xfrm>
          <a:off x="1640541" y="2450883"/>
          <a:ext cx="8552395" cy="2932119"/>
        </p:xfrm>
        <a:graphic>
          <a:graphicData uri="http://schemas.openxmlformats.org/drawingml/2006/chart">
            <c:chart xmlns:c="http://schemas.openxmlformats.org/drawingml/2006/chart" xmlns:r="http://schemas.openxmlformats.org/officeDocument/2006/relationships" r:id="rId4"/>
          </a:graphicData>
        </a:graphic>
      </p:graphicFrame>
      <p:cxnSp>
        <p:nvCxnSpPr>
          <p:cNvPr id="12" name="Connettore diritto 11">
            <a:extLst>
              <a:ext uri="{FF2B5EF4-FFF2-40B4-BE49-F238E27FC236}">
                <a16:creationId xmlns:a16="http://schemas.microsoft.com/office/drawing/2014/main" id="{47A4A3DA-D2E6-433B-B944-8C511AE4C28E}"/>
              </a:ext>
            </a:extLst>
          </p:cNvPr>
          <p:cNvCxnSpPr>
            <a:cxnSpLocks/>
          </p:cNvCxnSpPr>
          <p:nvPr/>
        </p:nvCxnSpPr>
        <p:spPr>
          <a:xfrm>
            <a:off x="1890411" y="394748"/>
            <a:ext cx="0" cy="46886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CasellaDiTesto 14">
            <a:extLst>
              <a:ext uri="{FF2B5EF4-FFF2-40B4-BE49-F238E27FC236}">
                <a16:creationId xmlns:a16="http://schemas.microsoft.com/office/drawing/2014/main" id="{2E55AFF6-1FFA-1026-465C-5EAA12224887}"/>
              </a:ext>
            </a:extLst>
          </p:cNvPr>
          <p:cNvSpPr txBox="1"/>
          <p:nvPr/>
        </p:nvSpPr>
        <p:spPr>
          <a:xfrm rot="16200000">
            <a:off x="1129890" y="2615985"/>
            <a:ext cx="1072730" cy="246221"/>
          </a:xfrm>
          <a:prstGeom prst="rect">
            <a:avLst/>
          </a:prstGeom>
          <a:noFill/>
        </p:spPr>
        <p:txBody>
          <a:bodyPr wrap="none" rtlCol="0">
            <a:spAutoFit/>
          </a:bodyPr>
          <a:lstStyle/>
          <a:p>
            <a:r>
              <a:rPr lang="it-IT" sz="1000" dirty="0" err="1">
                <a:latin typeface="Arial" panose="020B0604020202020204" pitchFamily="34" charset="0"/>
                <a:cs typeface="Arial" panose="020B0604020202020204" pitchFamily="34" charset="0"/>
              </a:rPr>
              <a:t>Intensity</a:t>
            </a:r>
            <a:r>
              <a:rPr lang="it-IT" sz="1000" dirty="0">
                <a:latin typeface="Arial" panose="020B0604020202020204" pitchFamily="34" charset="0"/>
                <a:cs typeface="Arial" panose="020B0604020202020204" pitchFamily="34" charset="0"/>
              </a:rPr>
              <a:t> (</a:t>
            </a:r>
            <a:r>
              <a:rPr lang="it-IT" sz="1000" dirty="0" err="1">
                <a:latin typeface="Arial" panose="020B0604020202020204" pitchFamily="34" charset="0"/>
                <a:cs typeface="Arial" panose="020B0604020202020204" pitchFamily="34" charset="0"/>
              </a:rPr>
              <a:t>uRIU</a:t>
            </a:r>
            <a:r>
              <a:rPr lang="it-IT" sz="1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102274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850EC60B-BB55-4741-B5DE-89622218F421}"/>
              </a:ext>
            </a:extLst>
          </p:cNvPr>
          <p:cNvSpPr txBox="1"/>
          <p:nvPr/>
        </p:nvSpPr>
        <p:spPr>
          <a:xfrm>
            <a:off x="123647" y="4401253"/>
            <a:ext cx="11799366" cy="1015663"/>
          </a:xfrm>
          <a:prstGeom prst="rect">
            <a:avLst/>
          </a:prstGeom>
          <a:noFill/>
        </p:spPr>
        <p:txBody>
          <a:bodyPr wrap="square">
            <a:spAutoFit/>
          </a:bodyPr>
          <a:lstStyle/>
          <a:p>
            <a:pPr algn="just"/>
            <a:r>
              <a:rPr lang="it-IT" sz="1200" b="1" dirty="0" err="1">
                <a:latin typeface="Times New Roman" panose="02020603050405020304" pitchFamily="18" charset="0"/>
                <a:cs typeface="Times New Roman" panose="02020603050405020304" pitchFamily="18" charset="0"/>
              </a:rPr>
              <a:t>Supplementary</a:t>
            </a:r>
            <a:r>
              <a:rPr lang="it-IT" sz="1200" b="1" dirty="0">
                <a:latin typeface="Times New Roman" panose="02020603050405020304" pitchFamily="18" charset="0"/>
                <a:cs typeface="Times New Roman" panose="02020603050405020304" pitchFamily="18" charset="0"/>
              </a:rPr>
              <a:t> Figure S5. Mass </a:t>
            </a:r>
            <a:r>
              <a:rPr lang="it-IT" sz="1200" b="1" dirty="0" err="1">
                <a:latin typeface="Times New Roman" panose="02020603050405020304" pitchFamily="18" charset="0"/>
                <a:cs typeface="Times New Roman" panose="02020603050405020304" pitchFamily="18" charset="0"/>
              </a:rPr>
              <a:t>spectrometry</a:t>
            </a:r>
            <a:r>
              <a:rPr lang="it-IT" sz="1200" b="1" dirty="0">
                <a:latin typeface="Times New Roman" panose="02020603050405020304" pitchFamily="18" charset="0"/>
                <a:cs typeface="Times New Roman" panose="02020603050405020304" pitchFamily="18" charset="0"/>
              </a:rPr>
              <a:t> </a:t>
            </a:r>
            <a:r>
              <a:rPr lang="it-IT" sz="1200" b="1" dirty="0" err="1">
                <a:latin typeface="Times New Roman" panose="02020603050405020304" pitchFamily="18" charset="0"/>
                <a:cs typeface="Times New Roman" panose="02020603050405020304" pitchFamily="18" charset="0"/>
              </a:rPr>
              <a:t>analysis</a:t>
            </a:r>
            <a:r>
              <a:rPr lang="it-IT" sz="1200" b="1" dirty="0">
                <a:latin typeface="Times New Roman" panose="02020603050405020304" pitchFamily="18" charset="0"/>
                <a:cs typeface="Times New Roman" panose="02020603050405020304" pitchFamily="18" charset="0"/>
              </a:rPr>
              <a:t> of the </a:t>
            </a:r>
            <a:r>
              <a:rPr lang="it-IT" sz="1200" b="1" dirty="0" err="1">
                <a:latin typeface="Times New Roman" panose="02020603050405020304" pitchFamily="18" charset="0"/>
                <a:cs typeface="Times New Roman" panose="02020603050405020304" pitchFamily="18" charset="0"/>
              </a:rPr>
              <a:t>hybrid</a:t>
            </a:r>
            <a:r>
              <a:rPr lang="it-IT" sz="1200" b="1" dirty="0">
                <a:latin typeface="Times New Roman" panose="02020603050405020304" pitchFamily="18" charset="0"/>
                <a:cs typeface="Times New Roman" panose="02020603050405020304" pitchFamily="18" charset="0"/>
              </a:rPr>
              <a:t> </a:t>
            </a:r>
            <a:r>
              <a:rPr lang="it-IT" sz="1200" b="1" dirty="0" err="1">
                <a:latin typeface="Times New Roman" panose="02020603050405020304" pitchFamily="18" charset="0"/>
                <a:cs typeface="Times New Roman" panose="02020603050405020304" pitchFamily="18" charset="0"/>
              </a:rPr>
              <a:t>oligosaccharides</a:t>
            </a:r>
            <a:r>
              <a:rPr lang="it-IT" sz="1200" b="1" dirty="0">
                <a:latin typeface="Times New Roman" panose="02020603050405020304" pitchFamily="18" charset="0"/>
                <a:cs typeface="Times New Roman" panose="02020603050405020304" pitchFamily="18" charset="0"/>
              </a:rPr>
              <a:t> </a:t>
            </a:r>
            <a:r>
              <a:rPr lang="it-IT" sz="1200" b="1" dirty="0" err="1">
                <a:latin typeface="Times New Roman" panose="02020603050405020304" pitchFamily="18" charset="0"/>
                <a:cs typeface="Times New Roman" panose="02020603050405020304" pitchFamily="18" charset="0"/>
              </a:rPr>
              <a:t>generated</a:t>
            </a:r>
            <a:r>
              <a:rPr lang="it-IT" sz="1200" b="1" dirty="0">
                <a:latin typeface="Times New Roman" panose="02020603050405020304" pitchFamily="18" charset="0"/>
                <a:cs typeface="Times New Roman" panose="02020603050405020304" pitchFamily="18" charset="0"/>
              </a:rPr>
              <a:t> by the activity of 1,3-β-</a:t>
            </a:r>
            <a:r>
              <a:rPr lang="it-IT" sz="1200" b="1" dirty="0" err="1">
                <a:latin typeface="Times New Roman" panose="02020603050405020304" pitchFamily="18" charset="0"/>
                <a:cs typeface="Times New Roman" panose="02020603050405020304" pitchFamily="18" charset="0"/>
              </a:rPr>
              <a:t>transglucanase</a:t>
            </a:r>
            <a:r>
              <a:rPr lang="it-IT" sz="1200" b="1" dirty="0">
                <a:latin typeface="Times New Roman" panose="02020603050405020304" pitchFamily="18" charset="0"/>
                <a:cs typeface="Times New Roman" panose="02020603050405020304" pitchFamily="18" charset="0"/>
              </a:rPr>
              <a:t> </a:t>
            </a:r>
            <a:r>
              <a:rPr lang="el-GR" sz="1200" b="1" dirty="0">
                <a:latin typeface="Times New Roman" panose="02020603050405020304" pitchFamily="18" charset="0"/>
                <a:cs typeface="Times New Roman" panose="02020603050405020304" pitchFamily="18" charset="0"/>
              </a:rPr>
              <a:t>Δ</a:t>
            </a:r>
            <a:r>
              <a:rPr lang="it-IT" sz="1200" b="1" dirty="0">
                <a:latin typeface="Times New Roman" panose="02020603050405020304" pitchFamily="18" charset="0"/>
                <a:cs typeface="Times New Roman" panose="02020603050405020304" pitchFamily="18" charset="0"/>
              </a:rPr>
              <a:t>G7048 on LAM5.</a:t>
            </a:r>
            <a:r>
              <a:rPr lang="en-US" sz="1200" b="1"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a:latin typeface="Times New Roman" panose="02020603050405020304" pitchFamily="18" charset="0"/>
                <a:cs typeface="Times New Roman" panose="02020603050405020304" pitchFamily="18" charset="0"/>
              </a:rPr>
              <a:t>MALDI-TOF mass spectrum of the commercial </a:t>
            </a:r>
            <a:r>
              <a:rPr lang="en-US" sz="1200" i="1" dirty="0">
                <a:latin typeface="Times New Roman" panose="02020603050405020304" pitchFamily="18" charset="0"/>
                <a:cs typeface="Times New Roman" panose="02020603050405020304" pitchFamily="18" charset="0"/>
              </a:rPr>
              <a:t>left panel</a:t>
            </a:r>
            <a:r>
              <a:rPr lang="en-US" sz="1200" dirty="0">
                <a:latin typeface="Times New Roman" panose="02020603050405020304" pitchFamily="18" charset="0"/>
                <a:cs typeface="Times New Roman" panose="02020603050405020304" pitchFamily="18" charset="0"/>
              </a:rPr>
              <a:t>) </a:t>
            </a:r>
            <a:r>
              <a:rPr lang="it-IT" sz="1200" dirty="0">
                <a:latin typeface="Times New Roman" panose="02020603050405020304" pitchFamily="18" charset="0"/>
                <a:cs typeface="Times New Roman" panose="02020603050405020304" pitchFamily="18" charset="0"/>
              </a:rPr>
              <a:t>LAM5 </a:t>
            </a:r>
            <a:r>
              <a:rPr lang="pl-PL" sz="1200" dirty="0">
                <a:latin typeface="Times New Roman" panose="02020603050405020304" pitchFamily="18" charset="0"/>
                <a:cs typeface="Times New Roman" panose="02020603050405020304" pitchFamily="18" charset="0"/>
              </a:rPr>
              <a:t>(m/z = </a:t>
            </a:r>
            <a:r>
              <a:rPr lang="it-IT" sz="1200" dirty="0">
                <a:latin typeface="Times New Roman" panose="02020603050405020304" pitchFamily="18" charset="0"/>
                <a:cs typeface="Times New Roman" panose="02020603050405020304" pitchFamily="18" charset="0"/>
              </a:rPr>
              <a:t>851,4</a:t>
            </a:r>
            <a:r>
              <a:rPr lang="pl-PL" sz="1200" dirty="0">
                <a:latin typeface="Times New Roman" panose="02020603050405020304" pitchFamily="18" charset="0"/>
                <a:cs typeface="Times New Roman" panose="02020603050405020304" pitchFamily="18" charset="0"/>
              </a:rPr>
              <a:t>, [M + Na]</a:t>
            </a:r>
            <a:r>
              <a:rPr lang="pl-PL" sz="1200" baseline="30000" dirty="0">
                <a:latin typeface="Times New Roman" panose="02020603050405020304" pitchFamily="18" charset="0"/>
                <a:cs typeface="Times New Roman" panose="02020603050405020304" pitchFamily="18" charset="0"/>
              </a:rPr>
              <a:t>+</a:t>
            </a:r>
            <a:r>
              <a:rPr lang="it-IT" sz="1200" dirty="0">
                <a:latin typeface="Times New Roman" panose="02020603050405020304" pitchFamily="18" charset="0"/>
                <a:cs typeface="Times New Roman" panose="02020603050405020304" pitchFamily="18" charset="0"/>
              </a:rPr>
              <a:t>) and </a:t>
            </a:r>
            <a:r>
              <a:rPr lang="en-US" sz="1200" i="1" dirty="0">
                <a:latin typeface="Times New Roman" panose="02020603050405020304" pitchFamily="18" charset="0"/>
                <a:cs typeface="Times New Roman" panose="02020603050405020304" pitchFamily="18" charset="0"/>
              </a:rPr>
              <a:t>middle panel</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it-IT" sz="1200" dirty="0">
                <a:latin typeface="Times New Roman" panose="02020603050405020304" pitchFamily="18" charset="0"/>
                <a:cs typeface="Times New Roman" panose="02020603050405020304" pitchFamily="18" charset="0"/>
              </a:rPr>
              <a:t>LAM8 </a:t>
            </a:r>
            <a:r>
              <a:rPr lang="pl-PL" sz="1200" dirty="0">
                <a:latin typeface="Times New Roman" panose="02020603050405020304" pitchFamily="18" charset="0"/>
                <a:cs typeface="Times New Roman" panose="02020603050405020304" pitchFamily="18" charset="0"/>
              </a:rPr>
              <a:t>(m/z = </a:t>
            </a:r>
            <a:r>
              <a:rPr lang="it-IT" sz="1200" dirty="0">
                <a:latin typeface="Times New Roman" panose="02020603050405020304" pitchFamily="18" charset="0"/>
                <a:cs typeface="Times New Roman" panose="02020603050405020304" pitchFamily="18" charset="0"/>
              </a:rPr>
              <a:t>1337,5</a:t>
            </a:r>
            <a:r>
              <a:rPr lang="pl-PL" sz="1200" dirty="0">
                <a:latin typeface="Times New Roman" panose="02020603050405020304" pitchFamily="18" charset="0"/>
                <a:cs typeface="Times New Roman" panose="02020603050405020304" pitchFamily="18" charset="0"/>
              </a:rPr>
              <a:t>, [M + Na]</a:t>
            </a:r>
            <a:r>
              <a:rPr lang="pl-PL" sz="1200" baseline="30000" dirty="0">
                <a:latin typeface="Times New Roman" panose="02020603050405020304" pitchFamily="18" charset="0"/>
                <a:cs typeface="Times New Roman" panose="02020603050405020304" pitchFamily="18" charset="0"/>
              </a:rPr>
              <a:t>+</a:t>
            </a:r>
            <a:r>
              <a:rPr lang="it-IT" sz="1200" dirty="0">
                <a:latin typeface="Times New Roman" panose="02020603050405020304" pitchFamily="18" charset="0"/>
                <a:cs typeface="Times New Roman" panose="02020603050405020304" pitchFamily="18" charset="0"/>
              </a:rPr>
              <a:t>). </a:t>
            </a:r>
            <a:r>
              <a:rPr lang="en-US" sz="1200" i="1" dirty="0">
                <a:latin typeface="Times New Roman" panose="02020603050405020304" pitchFamily="18" charset="0"/>
                <a:cs typeface="Times New Roman" panose="02020603050405020304" pitchFamily="18" charset="0"/>
              </a:rPr>
              <a:t>Right panel</a:t>
            </a:r>
            <a:r>
              <a:rPr lang="en-US" sz="1200" dirty="0">
                <a:latin typeface="Times New Roman" panose="02020603050405020304" pitchFamily="18" charset="0"/>
                <a:ea typeface="Calibri" panose="020F0502020204030204" pitchFamily="34" charset="0"/>
                <a:cs typeface="Times New Roman" panose="02020603050405020304" pitchFamily="18" charset="0"/>
              </a:rPr>
              <a:t>) Products of </a:t>
            </a:r>
            <a:r>
              <a:rPr lang="en-US" sz="1200">
                <a:latin typeface="Times New Roman" panose="02020603050405020304" pitchFamily="18" charset="0"/>
                <a:ea typeface="Calibri" panose="020F0502020204030204" pitchFamily="34" charset="0"/>
                <a:cs typeface="Times New Roman" panose="02020603050405020304" pitchFamily="18" charset="0"/>
              </a:rPr>
              <a:t>the </a:t>
            </a:r>
            <a:r>
              <a:rPr lang="it-IT" sz="1200">
                <a:latin typeface="Times New Roman" panose="02020603050405020304" pitchFamily="18" charset="0"/>
                <a:ea typeface="Calibri" panose="020F0502020204030204" pitchFamily="34" charset="0"/>
                <a:cs typeface="Times New Roman" panose="02020603050405020304" pitchFamily="18" charset="0"/>
              </a:rPr>
              <a:t>24-hour </a:t>
            </a:r>
            <a:r>
              <a:rPr lang="it-IT" sz="1200" dirty="0" err="1">
                <a:latin typeface="Times New Roman" panose="02020603050405020304" pitchFamily="18" charset="0"/>
                <a:ea typeface="Calibri" panose="020F0502020204030204" pitchFamily="34" charset="0"/>
                <a:cs typeface="Times New Roman" panose="02020603050405020304" pitchFamily="18" charset="0"/>
              </a:rPr>
              <a:t>incubation</a:t>
            </a:r>
            <a:r>
              <a:rPr lang="it-IT" sz="1200" dirty="0">
                <a:latin typeface="Times New Roman" panose="02020603050405020304" pitchFamily="18" charset="0"/>
                <a:ea typeface="Calibri" panose="020F0502020204030204" pitchFamily="34" charset="0"/>
                <a:cs typeface="Times New Roman" panose="02020603050405020304" pitchFamily="18" charset="0"/>
              </a:rPr>
              <a:t> of </a:t>
            </a:r>
            <a:r>
              <a:rPr lang="en-US" sz="1200" dirty="0">
                <a:latin typeface="Times New Roman" panose="02020603050405020304" pitchFamily="18" charset="0"/>
                <a:ea typeface="Calibri" panose="020F0502020204030204" pitchFamily="34" charset="0"/>
                <a:cs typeface="Times New Roman" panose="02020603050405020304" pitchFamily="18" charset="0"/>
              </a:rPr>
              <a:t>LAM5</a:t>
            </a:r>
            <a:r>
              <a:rPr lang="it-IT" sz="1200" dirty="0">
                <a:latin typeface="Times New Roman" panose="02020603050405020304" pitchFamily="18" charset="0"/>
                <a:ea typeface="Calibri" panose="020F0502020204030204" pitchFamily="34" charset="0"/>
                <a:cs typeface="Times New Roman" panose="02020603050405020304" pitchFamily="18" charset="0"/>
              </a:rPr>
              <a:t> with the </a:t>
            </a:r>
            <a:r>
              <a:rPr lang="it-IT" sz="1200" dirty="0">
                <a:latin typeface="Times New Roman" panose="02020603050405020304" pitchFamily="18" charset="0"/>
                <a:cs typeface="Times New Roman" panose="02020603050405020304" pitchFamily="18" charset="0"/>
              </a:rPr>
              <a:t>1,3-β-</a:t>
            </a:r>
            <a:r>
              <a:rPr lang="it-IT" sz="1200" dirty="0" err="1">
                <a:latin typeface="Times New Roman" panose="02020603050405020304" pitchFamily="18" charset="0"/>
                <a:cs typeface="Times New Roman" panose="02020603050405020304" pitchFamily="18" charset="0"/>
              </a:rPr>
              <a:t>transglucanase</a:t>
            </a:r>
            <a:r>
              <a:rPr lang="it-IT" sz="1200" dirty="0">
                <a:latin typeface="Times New Roman" panose="02020603050405020304" pitchFamily="18" charset="0"/>
                <a:ea typeface="Calibri" panose="020F0502020204030204" pitchFamily="34" charset="0"/>
                <a:cs typeface="Times New Roman" panose="02020603050405020304" pitchFamily="18" charset="0"/>
              </a:rPr>
              <a:t> </a:t>
            </a:r>
            <a:r>
              <a:rPr lang="el-GR" sz="1200" dirty="0">
                <a:latin typeface="Times New Roman" panose="02020603050405020304" pitchFamily="18" charset="0"/>
                <a:ea typeface="Calibri" panose="020F0502020204030204" pitchFamily="34" charset="0"/>
                <a:cs typeface="Times New Roman" panose="02020603050405020304" pitchFamily="18" charset="0"/>
              </a:rPr>
              <a:t>Δ</a:t>
            </a:r>
            <a:r>
              <a:rPr lang="it-IT" sz="1200" dirty="0">
                <a:latin typeface="Times New Roman" panose="02020603050405020304" pitchFamily="18" charset="0"/>
                <a:ea typeface="Calibri" panose="020F0502020204030204" pitchFamily="34" charset="0"/>
                <a:cs typeface="Times New Roman" panose="02020603050405020304" pitchFamily="18" charset="0"/>
              </a:rPr>
              <a:t>G7048. </a:t>
            </a:r>
            <a:r>
              <a:rPr lang="it-IT" sz="1200" dirty="0" err="1">
                <a:latin typeface="Times New Roman" panose="02020603050405020304" pitchFamily="18" charset="0"/>
                <a:ea typeface="Calibri" panose="020F0502020204030204" pitchFamily="34" charset="0"/>
                <a:cs typeface="Times New Roman" panose="02020603050405020304" pitchFamily="18" charset="0"/>
              </a:rPr>
              <a:t>Hybrid</a:t>
            </a:r>
            <a:r>
              <a:rPr lang="it-IT" sz="1200" dirty="0">
                <a:latin typeface="Times New Roman" panose="02020603050405020304" pitchFamily="18" charset="0"/>
                <a:ea typeface="Calibri" panose="020F0502020204030204" pitchFamily="34" charset="0"/>
                <a:cs typeface="Times New Roman" panose="02020603050405020304" pitchFamily="18" charset="0"/>
              </a:rPr>
              <a:t> oligosaccharides are </a:t>
            </a:r>
            <a:r>
              <a:rPr lang="it-IT" sz="1200" dirty="0" err="1">
                <a:latin typeface="Times New Roman" panose="02020603050405020304" pitchFamily="18" charset="0"/>
                <a:ea typeface="Calibri" panose="020F0502020204030204" pitchFamily="34" charset="0"/>
                <a:cs typeface="Times New Roman" panose="02020603050405020304" pitchFamily="18" charset="0"/>
              </a:rPr>
              <a:t>indicated</a:t>
            </a:r>
            <a:r>
              <a:rPr lang="it-IT" sz="1200" dirty="0">
                <a:latin typeface="Times New Roman" panose="02020603050405020304" pitchFamily="18" charset="0"/>
                <a:ea typeface="Calibri" panose="020F0502020204030204" pitchFamily="34" charset="0"/>
                <a:cs typeface="Times New Roman" panose="02020603050405020304" pitchFamily="18" charset="0"/>
              </a:rPr>
              <a:t> </a:t>
            </a:r>
            <a:r>
              <a:rPr lang="it-IT" sz="1200" dirty="0" err="1">
                <a:latin typeface="Times New Roman" panose="02020603050405020304" pitchFamily="18" charset="0"/>
                <a:ea typeface="Calibri" panose="020F0502020204030204" pitchFamily="34" charset="0"/>
                <a:cs typeface="Times New Roman" panose="02020603050405020304" pitchFamily="18" charset="0"/>
              </a:rPr>
              <a:t>as</a:t>
            </a:r>
            <a:r>
              <a:rPr lang="it-IT" sz="1200" dirty="0">
                <a:latin typeface="Times New Roman" panose="02020603050405020304" pitchFamily="18" charset="0"/>
                <a:ea typeface="Calibri" panose="020F0502020204030204" pitchFamily="34" charset="0"/>
                <a:cs typeface="Times New Roman" panose="02020603050405020304" pitchFamily="18" charset="0"/>
              </a:rPr>
              <a:t> HX </a:t>
            </a:r>
            <a:r>
              <a:rPr lang="it-IT" sz="1200" dirty="0" err="1">
                <a:latin typeface="Times New Roman" panose="02020603050405020304" pitchFamily="18" charset="0"/>
                <a:ea typeface="Calibri" panose="020F0502020204030204" pitchFamily="34" charset="0"/>
                <a:cs typeface="Times New Roman" panose="02020603050405020304" pitchFamily="18" charset="0"/>
              </a:rPr>
              <a:t>where</a:t>
            </a:r>
            <a:r>
              <a:rPr lang="it-IT" sz="1200" dirty="0">
                <a:latin typeface="Times New Roman" panose="02020603050405020304" pitchFamily="18" charset="0"/>
                <a:ea typeface="Calibri" panose="020F0502020204030204" pitchFamily="34" charset="0"/>
                <a:cs typeface="Times New Roman" panose="02020603050405020304" pitchFamily="18" charset="0"/>
              </a:rPr>
              <a:t> X </a:t>
            </a:r>
            <a:r>
              <a:rPr lang="it-IT" sz="1200" dirty="0" err="1">
                <a:latin typeface="Times New Roman" panose="02020603050405020304" pitchFamily="18" charset="0"/>
                <a:ea typeface="Calibri" panose="020F0502020204030204" pitchFamily="34" charset="0"/>
                <a:cs typeface="Times New Roman" panose="02020603050405020304" pitchFamily="18" charset="0"/>
              </a:rPr>
              <a:t>is</a:t>
            </a:r>
            <a:r>
              <a:rPr lang="it-IT" sz="1200" dirty="0">
                <a:latin typeface="Times New Roman" panose="02020603050405020304" pitchFamily="18" charset="0"/>
                <a:ea typeface="Calibri" panose="020F0502020204030204" pitchFamily="34" charset="0"/>
                <a:cs typeface="Times New Roman" panose="02020603050405020304" pitchFamily="18" charset="0"/>
              </a:rPr>
              <a:t> the </a:t>
            </a:r>
            <a:r>
              <a:rPr lang="it-IT" sz="1200" dirty="0" err="1">
                <a:latin typeface="Times New Roman" panose="02020603050405020304" pitchFamily="18" charset="0"/>
                <a:ea typeface="Calibri" panose="020F0502020204030204" pitchFamily="34" charset="0"/>
                <a:cs typeface="Times New Roman" panose="02020603050405020304" pitchFamily="18" charset="0"/>
              </a:rPr>
              <a:t>calculated</a:t>
            </a:r>
            <a:r>
              <a:rPr lang="it-IT" sz="1200" dirty="0">
                <a:latin typeface="Times New Roman" panose="02020603050405020304" pitchFamily="18" charset="0"/>
                <a:ea typeface="Calibri" panose="020F0502020204030204" pitchFamily="34" charset="0"/>
                <a:cs typeface="Times New Roman" panose="02020603050405020304" pitchFamily="18" charset="0"/>
              </a:rPr>
              <a:t> degree of </a:t>
            </a:r>
            <a:r>
              <a:rPr lang="it-IT" sz="1200" dirty="0" err="1">
                <a:latin typeface="Times New Roman" panose="02020603050405020304" pitchFamily="18" charset="0"/>
                <a:ea typeface="Calibri" panose="020F0502020204030204" pitchFamily="34" charset="0"/>
                <a:cs typeface="Times New Roman" panose="02020603050405020304" pitchFamily="18" charset="0"/>
              </a:rPr>
              <a:t>polymerization</a:t>
            </a:r>
            <a:r>
              <a:rPr lang="it-IT" sz="1200" dirty="0">
                <a:latin typeface="Times New Roman" panose="02020603050405020304" pitchFamily="18" charset="0"/>
                <a:ea typeface="Calibri" panose="020F0502020204030204" pitchFamily="34" charset="0"/>
                <a:cs typeface="Times New Roman" panose="02020603050405020304" pitchFamily="18" charset="0"/>
              </a:rPr>
              <a:t> (DP). Green and </a:t>
            </a:r>
            <a:r>
              <a:rPr lang="it-IT" sz="1200" dirty="0" err="1">
                <a:latin typeface="Times New Roman" panose="02020603050405020304" pitchFamily="18" charset="0"/>
                <a:ea typeface="Calibri" panose="020F0502020204030204" pitchFamily="34" charset="0"/>
                <a:cs typeface="Times New Roman" panose="02020603050405020304" pitchFamily="18" charset="0"/>
              </a:rPr>
              <a:t>turquoise</a:t>
            </a:r>
            <a:r>
              <a:rPr lang="it-IT" sz="1200" dirty="0">
                <a:latin typeface="Times New Roman" panose="02020603050405020304" pitchFamily="18" charset="0"/>
                <a:ea typeface="Calibri" panose="020F0502020204030204" pitchFamily="34" charset="0"/>
                <a:cs typeface="Times New Roman" panose="02020603050405020304" pitchFamily="18" charset="0"/>
              </a:rPr>
              <a:t> </a:t>
            </a:r>
            <a:r>
              <a:rPr lang="it-IT" sz="1200" dirty="0" err="1">
                <a:latin typeface="Times New Roman" panose="02020603050405020304" pitchFamily="18" charset="0"/>
                <a:ea typeface="Calibri" panose="020F0502020204030204" pitchFamily="34" charset="0"/>
                <a:cs typeface="Times New Roman" panose="02020603050405020304" pitchFamily="18" charset="0"/>
              </a:rPr>
              <a:t>arrows</a:t>
            </a:r>
            <a:r>
              <a:rPr lang="it-IT" sz="1200" dirty="0">
                <a:latin typeface="Times New Roman" panose="02020603050405020304" pitchFamily="18" charset="0"/>
                <a:ea typeface="Calibri" panose="020F0502020204030204" pitchFamily="34" charset="0"/>
                <a:cs typeface="Times New Roman" panose="02020603050405020304" pitchFamily="18" charset="0"/>
              </a:rPr>
              <a:t> indicate </a:t>
            </a:r>
            <a:r>
              <a:rPr lang="it-IT" sz="1200" dirty="0" err="1">
                <a:latin typeface="Times New Roman" panose="02020603050405020304" pitchFamily="18" charset="0"/>
                <a:ea typeface="Calibri" panose="020F0502020204030204" pitchFamily="34" charset="0"/>
                <a:cs typeface="Times New Roman" panose="02020603050405020304" pitchFamily="18" charset="0"/>
              </a:rPr>
              <a:t>two</a:t>
            </a:r>
            <a:r>
              <a:rPr lang="it-IT" sz="1200" dirty="0">
                <a:latin typeface="Times New Roman" panose="02020603050405020304" pitchFamily="18" charset="0"/>
                <a:ea typeface="Calibri" panose="020F0502020204030204" pitchFamily="34" charset="0"/>
                <a:cs typeface="Times New Roman" panose="02020603050405020304" pitchFamily="18" charset="0"/>
              </a:rPr>
              <a:t> different +DP3-series.</a:t>
            </a:r>
            <a:r>
              <a:rPr lang="it-IT" sz="1200" dirty="0">
                <a:latin typeface="Times New Roman" panose="02020603050405020304" pitchFamily="18" charset="0"/>
                <a:cs typeface="Times New Roman" panose="02020603050405020304" pitchFamily="18" charset="0"/>
              </a:rPr>
              <a:t> [HX, </a:t>
            </a:r>
            <a:r>
              <a:rPr lang="it-IT" sz="1200" dirty="0" err="1">
                <a:latin typeface="Times New Roman" panose="02020603050405020304" pitchFamily="18" charset="0"/>
                <a:cs typeface="Times New Roman" panose="02020603050405020304" pitchFamily="18" charset="0"/>
              </a:rPr>
              <a:t>hybrid</a:t>
            </a:r>
            <a:r>
              <a:rPr lang="it-IT" sz="1200" dirty="0">
                <a:latin typeface="Times New Roman" panose="02020603050405020304" pitchFamily="18" charset="0"/>
                <a:cs typeface="Times New Roman" panose="02020603050405020304" pitchFamily="18" charset="0"/>
              </a:rPr>
              <a:t> </a:t>
            </a:r>
            <a:r>
              <a:rPr lang="it-IT" sz="1200" dirty="0" err="1">
                <a:latin typeface="Times New Roman" panose="02020603050405020304" pitchFamily="18" charset="0"/>
                <a:cs typeface="Times New Roman" panose="02020603050405020304" pitchFamily="18" charset="0"/>
              </a:rPr>
              <a:t>oligosaccharide</a:t>
            </a:r>
            <a:r>
              <a:rPr lang="it-IT" sz="1200" dirty="0">
                <a:latin typeface="Times New Roman" panose="02020603050405020304" pitchFamily="18" charset="0"/>
                <a:cs typeface="Times New Roman" panose="02020603050405020304" pitchFamily="18" charset="0"/>
              </a:rPr>
              <a:t> with DPX; LAM4, </a:t>
            </a:r>
            <a:r>
              <a:rPr lang="it-IT" sz="1200" dirty="0" err="1">
                <a:latin typeface="Times New Roman" panose="02020603050405020304" pitchFamily="18" charset="0"/>
                <a:cs typeface="Times New Roman" panose="02020603050405020304" pitchFamily="18" charset="0"/>
              </a:rPr>
              <a:t>Laminaritetraose</a:t>
            </a:r>
            <a:r>
              <a:rPr lang="it-IT" sz="1200" dirty="0">
                <a:latin typeface="Times New Roman" panose="02020603050405020304" pitchFamily="18" charset="0"/>
                <a:cs typeface="Times New Roman" panose="02020603050405020304" pitchFamily="18" charset="0"/>
              </a:rPr>
              <a:t>; LAM5, </a:t>
            </a:r>
            <a:r>
              <a:rPr lang="it-IT" sz="1200" dirty="0" err="1">
                <a:latin typeface="Times New Roman" panose="02020603050405020304" pitchFamily="18" charset="0"/>
                <a:cs typeface="Times New Roman" panose="02020603050405020304" pitchFamily="18" charset="0"/>
              </a:rPr>
              <a:t>Laminaripentaose</a:t>
            </a:r>
            <a:r>
              <a:rPr lang="it-IT" sz="1200" dirty="0">
                <a:latin typeface="Times New Roman" panose="02020603050405020304" pitchFamily="18" charset="0"/>
                <a:cs typeface="Times New Roman" panose="02020603050405020304" pitchFamily="18" charset="0"/>
              </a:rPr>
              <a:t>; LAM6, </a:t>
            </a:r>
            <a:r>
              <a:rPr lang="it-IT" sz="1200" dirty="0" err="1">
                <a:latin typeface="Times New Roman" panose="02020603050405020304" pitchFamily="18" charset="0"/>
                <a:cs typeface="Times New Roman" panose="02020603050405020304" pitchFamily="18" charset="0"/>
              </a:rPr>
              <a:t>Laminarihexaose</a:t>
            </a:r>
            <a:r>
              <a:rPr lang="it-IT" sz="1200" dirty="0">
                <a:latin typeface="Times New Roman" panose="02020603050405020304" pitchFamily="18" charset="0"/>
                <a:cs typeface="Times New Roman" panose="02020603050405020304" pitchFamily="18" charset="0"/>
              </a:rPr>
              <a:t>; LAM7, </a:t>
            </a:r>
            <a:r>
              <a:rPr lang="it-IT" sz="1200" dirty="0" err="1">
                <a:latin typeface="Times New Roman" panose="02020603050405020304" pitchFamily="18" charset="0"/>
                <a:cs typeface="Times New Roman" panose="02020603050405020304" pitchFamily="18" charset="0"/>
              </a:rPr>
              <a:t>Laminariheptaose</a:t>
            </a:r>
            <a:r>
              <a:rPr lang="it-IT" sz="1200" dirty="0">
                <a:latin typeface="Times New Roman" panose="02020603050405020304" pitchFamily="18" charset="0"/>
                <a:cs typeface="Times New Roman" panose="02020603050405020304" pitchFamily="18" charset="0"/>
              </a:rPr>
              <a:t>; LAM8, </a:t>
            </a:r>
            <a:r>
              <a:rPr lang="it-IT" sz="1200" dirty="0" err="1">
                <a:latin typeface="Times New Roman" panose="02020603050405020304" pitchFamily="18" charset="0"/>
                <a:cs typeface="Times New Roman" panose="02020603050405020304" pitchFamily="18" charset="0"/>
              </a:rPr>
              <a:t>Laminarioctaose</a:t>
            </a:r>
            <a:r>
              <a:rPr lang="it-IT" sz="1200" dirty="0">
                <a:latin typeface="Times New Roman" panose="02020603050405020304" pitchFamily="18" charset="0"/>
                <a:cs typeface="Times New Roman" panose="02020603050405020304" pitchFamily="18" charset="0"/>
              </a:rPr>
              <a:t>; LAM9, </a:t>
            </a:r>
            <a:r>
              <a:rPr lang="it-IT" sz="1200" dirty="0" err="1">
                <a:latin typeface="Times New Roman" panose="02020603050405020304" pitchFamily="18" charset="0"/>
                <a:cs typeface="Times New Roman" panose="02020603050405020304" pitchFamily="18" charset="0"/>
              </a:rPr>
              <a:t>Laminarinonaose</a:t>
            </a:r>
            <a:r>
              <a:rPr lang="it-IT" sz="1200" dirty="0">
                <a:latin typeface="Times New Roman" panose="02020603050405020304" pitchFamily="18" charset="0"/>
                <a:cs typeface="Times New Roman" panose="02020603050405020304" pitchFamily="18" charset="0"/>
              </a:rPr>
              <a:t>; LAM10, </a:t>
            </a:r>
            <a:r>
              <a:rPr lang="it-IT" sz="1200" dirty="0" err="1">
                <a:latin typeface="Times New Roman" panose="02020603050405020304" pitchFamily="18" charset="0"/>
                <a:cs typeface="Times New Roman" panose="02020603050405020304" pitchFamily="18" charset="0"/>
              </a:rPr>
              <a:t>Laminarin-decamer</a:t>
            </a:r>
            <a:r>
              <a:rPr lang="it-IT" sz="1200" dirty="0">
                <a:latin typeface="Times New Roman" panose="02020603050405020304" pitchFamily="18" charset="0"/>
                <a:cs typeface="Times New Roman" panose="02020603050405020304" pitchFamily="18" charset="0"/>
              </a:rPr>
              <a:t>]. </a:t>
            </a:r>
            <a:endParaRPr lang="en-US" sz="1200" dirty="0">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109" name="Gruppo 108">
            <a:extLst>
              <a:ext uri="{FF2B5EF4-FFF2-40B4-BE49-F238E27FC236}">
                <a16:creationId xmlns:a16="http://schemas.microsoft.com/office/drawing/2014/main" id="{53E240D7-78C9-2F5A-F0CB-CFB65C6606E1}"/>
              </a:ext>
            </a:extLst>
          </p:cNvPr>
          <p:cNvGrpSpPr/>
          <p:nvPr/>
        </p:nvGrpSpPr>
        <p:grpSpPr>
          <a:xfrm>
            <a:off x="206829" y="1725858"/>
            <a:ext cx="11650850" cy="2571579"/>
            <a:chOff x="148036" y="1612748"/>
            <a:chExt cx="11650850" cy="2571579"/>
          </a:xfrm>
        </p:grpSpPr>
        <p:grpSp>
          <p:nvGrpSpPr>
            <p:cNvPr id="33" name="Gruppo 32">
              <a:extLst>
                <a:ext uri="{FF2B5EF4-FFF2-40B4-BE49-F238E27FC236}">
                  <a16:creationId xmlns:a16="http://schemas.microsoft.com/office/drawing/2014/main" id="{3FB58DF6-1AAD-08CE-FE8C-4D59FEA51F58}"/>
                </a:ext>
              </a:extLst>
            </p:cNvPr>
            <p:cNvGrpSpPr/>
            <p:nvPr/>
          </p:nvGrpSpPr>
          <p:grpSpPr>
            <a:xfrm>
              <a:off x="4038540" y="1612748"/>
              <a:ext cx="3778814" cy="2554924"/>
              <a:chOff x="4218179" y="428099"/>
              <a:chExt cx="4258845" cy="2554924"/>
            </a:xfrm>
          </p:grpSpPr>
          <p:grpSp>
            <p:nvGrpSpPr>
              <p:cNvPr id="215" name="Gruppo 214">
                <a:extLst>
                  <a:ext uri="{FF2B5EF4-FFF2-40B4-BE49-F238E27FC236}">
                    <a16:creationId xmlns:a16="http://schemas.microsoft.com/office/drawing/2014/main" id="{8F1C0835-1CD0-8234-1E73-2DDE39902495}"/>
                  </a:ext>
                </a:extLst>
              </p:cNvPr>
              <p:cNvGrpSpPr>
                <a:grpSpLocks noChangeAspect="1"/>
              </p:cNvGrpSpPr>
              <p:nvPr/>
            </p:nvGrpSpPr>
            <p:grpSpPr>
              <a:xfrm>
                <a:off x="4218179" y="458001"/>
                <a:ext cx="4258845" cy="2525022"/>
                <a:chOff x="4758710" y="328529"/>
                <a:chExt cx="4036900" cy="2455907"/>
              </a:xfrm>
            </p:grpSpPr>
            <p:sp>
              <p:nvSpPr>
                <p:cNvPr id="111" name="AutoShape 103">
                  <a:extLst>
                    <a:ext uri="{FF2B5EF4-FFF2-40B4-BE49-F238E27FC236}">
                      <a16:creationId xmlns:a16="http://schemas.microsoft.com/office/drawing/2014/main" id="{E98EEAF3-6AC2-D007-F6C7-52A2062A6199}"/>
                    </a:ext>
                  </a:extLst>
                </p:cNvPr>
                <p:cNvSpPr>
                  <a:spLocks noChangeAspect="1" noChangeArrowheads="1" noTextEdit="1"/>
                </p:cNvSpPr>
                <p:nvPr/>
              </p:nvSpPr>
              <p:spPr bwMode="auto">
                <a:xfrm>
                  <a:off x="4890777" y="328529"/>
                  <a:ext cx="3850943" cy="2388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112" name="Rectangle 105">
                  <a:extLst>
                    <a:ext uri="{FF2B5EF4-FFF2-40B4-BE49-F238E27FC236}">
                      <a16:creationId xmlns:a16="http://schemas.microsoft.com/office/drawing/2014/main" id="{92644A89-EAF9-6BA7-08A2-50F3AB2A1F1A}"/>
                    </a:ext>
                  </a:extLst>
                </p:cNvPr>
                <p:cNvSpPr>
                  <a:spLocks noChangeArrowheads="1"/>
                </p:cNvSpPr>
                <p:nvPr/>
              </p:nvSpPr>
              <p:spPr bwMode="auto">
                <a:xfrm>
                  <a:off x="4890777" y="328529"/>
                  <a:ext cx="65" cy="1077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700" b="0" i="0" u="none" strike="noStrike" cap="none" normalizeH="0" baseline="0">
                    <a:ln>
                      <a:noFill/>
                    </a:ln>
                    <a:solidFill>
                      <a:schemeClr val="tx1"/>
                    </a:solidFill>
                    <a:effectLst/>
                    <a:cs typeface="Arial" panose="020B0604020202020204" pitchFamily="34" charset="0"/>
                  </a:endParaRPr>
                </a:p>
              </p:txBody>
            </p:sp>
            <p:sp>
              <p:nvSpPr>
                <p:cNvPr id="113" name="Freeform 106">
                  <a:extLst>
                    <a:ext uri="{FF2B5EF4-FFF2-40B4-BE49-F238E27FC236}">
                      <a16:creationId xmlns:a16="http://schemas.microsoft.com/office/drawing/2014/main" id="{0D5628E9-37BE-2377-943F-FAAFA90AA2F8}"/>
                    </a:ext>
                  </a:extLst>
                </p:cNvPr>
                <p:cNvSpPr>
                  <a:spLocks/>
                </p:cNvSpPr>
                <p:nvPr/>
              </p:nvSpPr>
              <p:spPr bwMode="auto">
                <a:xfrm>
                  <a:off x="5040639" y="438083"/>
                  <a:ext cx="3689712" cy="2129076"/>
                </a:xfrm>
                <a:custGeom>
                  <a:avLst/>
                  <a:gdLst>
                    <a:gd name="T0" fmla="*/ 56 w 3570"/>
                    <a:gd name="T1" fmla="*/ 2046 h 2060"/>
                    <a:gd name="T2" fmla="*/ 112 w 3570"/>
                    <a:gd name="T3" fmla="*/ 2046 h 2060"/>
                    <a:gd name="T4" fmla="*/ 168 w 3570"/>
                    <a:gd name="T5" fmla="*/ 2051 h 2060"/>
                    <a:gd name="T6" fmla="*/ 224 w 3570"/>
                    <a:gd name="T7" fmla="*/ 2051 h 2060"/>
                    <a:gd name="T8" fmla="*/ 280 w 3570"/>
                    <a:gd name="T9" fmla="*/ 2051 h 2060"/>
                    <a:gd name="T10" fmla="*/ 335 w 3570"/>
                    <a:gd name="T11" fmla="*/ 2049 h 2060"/>
                    <a:gd name="T12" fmla="*/ 394 w 3570"/>
                    <a:gd name="T13" fmla="*/ 2051 h 2060"/>
                    <a:gd name="T14" fmla="*/ 450 w 3570"/>
                    <a:gd name="T15" fmla="*/ 2051 h 2060"/>
                    <a:gd name="T16" fmla="*/ 506 w 3570"/>
                    <a:gd name="T17" fmla="*/ 2054 h 2060"/>
                    <a:gd name="T18" fmla="*/ 562 w 3570"/>
                    <a:gd name="T19" fmla="*/ 2054 h 2060"/>
                    <a:gd name="T20" fmla="*/ 618 w 3570"/>
                    <a:gd name="T21" fmla="*/ 2054 h 2060"/>
                    <a:gd name="T22" fmla="*/ 673 w 3570"/>
                    <a:gd name="T23" fmla="*/ 2051 h 2060"/>
                    <a:gd name="T24" fmla="*/ 732 w 3570"/>
                    <a:gd name="T25" fmla="*/ 2057 h 2060"/>
                    <a:gd name="T26" fmla="*/ 788 w 3570"/>
                    <a:gd name="T27" fmla="*/ 2057 h 2060"/>
                    <a:gd name="T28" fmla="*/ 844 w 3570"/>
                    <a:gd name="T29" fmla="*/ 2057 h 2060"/>
                    <a:gd name="T30" fmla="*/ 900 w 3570"/>
                    <a:gd name="T31" fmla="*/ 2054 h 2060"/>
                    <a:gd name="T32" fmla="*/ 956 w 3570"/>
                    <a:gd name="T33" fmla="*/ 2057 h 2060"/>
                    <a:gd name="T34" fmla="*/ 1011 w 3570"/>
                    <a:gd name="T35" fmla="*/ 2057 h 2060"/>
                    <a:gd name="T36" fmla="*/ 1070 w 3570"/>
                    <a:gd name="T37" fmla="*/ 2057 h 2060"/>
                    <a:gd name="T38" fmla="*/ 1126 w 3570"/>
                    <a:gd name="T39" fmla="*/ 2054 h 2060"/>
                    <a:gd name="T40" fmla="*/ 1182 w 3570"/>
                    <a:gd name="T41" fmla="*/ 2057 h 2060"/>
                    <a:gd name="T42" fmla="*/ 1238 w 3570"/>
                    <a:gd name="T43" fmla="*/ 2057 h 2060"/>
                    <a:gd name="T44" fmla="*/ 1296 w 3570"/>
                    <a:gd name="T45" fmla="*/ 2057 h 2060"/>
                    <a:gd name="T46" fmla="*/ 1352 w 3570"/>
                    <a:gd name="T47" fmla="*/ 2057 h 2060"/>
                    <a:gd name="T48" fmla="*/ 1408 w 3570"/>
                    <a:gd name="T49" fmla="*/ 2057 h 2060"/>
                    <a:gd name="T50" fmla="*/ 1464 w 3570"/>
                    <a:gd name="T51" fmla="*/ 2057 h 2060"/>
                    <a:gd name="T52" fmla="*/ 1523 w 3570"/>
                    <a:gd name="T53" fmla="*/ 2060 h 2060"/>
                    <a:gd name="T54" fmla="*/ 1578 w 3570"/>
                    <a:gd name="T55" fmla="*/ 2057 h 2060"/>
                    <a:gd name="T56" fmla="*/ 1634 w 3570"/>
                    <a:gd name="T57" fmla="*/ 2057 h 2060"/>
                    <a:gd name="T58" fmla="*/ 1690 w 3570"/>
                    <a:gd name="T59" fmla="*/ 2057 h 2060"/>
                    <a:gd name="T60" fmla="*/ 1746 w 3570"/>
                    <a:gd name="T61" fmla="*/ 2057 h 2060"/>
                    <a:gd name="T62" fmla="*/ 1805 w 3570"/>
                    <a:gd name="T63" fmla="*/ 2057 h 2060"/>
                    <a:gd name="T64" fmla="*/ 1860 w 3570"/>
                    <a:gd name="T65" fmla="*/ 2057 h 2060"/>
                    <a:gd name="T66" fmla="*/ 1916 w 3570"/>
                    <a:gd name="T67" fmla="*/ 2057 h 2060"/>
                    <a:gd name="T68" fmla="*/ 1975 w 3570"/>
                    <a:gd name="T69" fmla="*/ 2057 h 2060"/>
                    <a:gd name="T70" fmla="*/ 2031 w 3570"/>
                    <a:gd name="T71" fmla="*/ 2057 h 2060"/>
                    <a:gd name="T72" fmla="*/ 2087 w 3570"/>
                    <a:gd name="T73" fmla="*/ 2057 h 2060"/>
                    <a:gd name="T74" fmla="*/ 2143 w 3570"/>
                    <a:gd name="T75" fmla="*/ 2060 h 2060"/>
                    <a:gd name="T76" fmla="*/ 2201 w 3570"/>
                    <a:gd name="T77" fmla="*/ 2057 h 2060"/>
                    <a:gd name="T78" fmla="*/ 2257 w 3570"/>
                    <a:gd name="T79" fmla="*/ 2060 h 2060"/>
                    <a:gd name="T80" fmla="*/ 2313 w 3570"/>
                    <a:gd name="T81" fmla="*/ 2060 h 2060"/>
                    <a:gd name="T82" fmla="*/ 2369 w 3570"/>
                    <a:gd name="T83" fmla="*/ 2057 h 2060"/>
                    <a:gd name="T84" fmla="*/ 2427 w 3570"/>
                    <a:gd name="T85" fmla="*/ 2060 h 2060"/>
                    <a:gd name="T86" fmla="*/ 2483 w 3570"/>
                    <a:gd name="T87" fmla="*/ 2057 h 2060"/>
                    <a:gd name="T88" fmla="*/ 2539 w 3570"/>
                    <a:gd name="T89" fmla="*/ 2057 h 2060"/>
                    <a:gd name="T90" fmla="*/ 2598 w 3570"/>
                    <a:gd name="T91" fmla="*/ 2060 h 2060"/>
                    <a:gd name="T92" fmla="*/ 2654 w 3570"/>
                    <a:gd name="T93" fmla="*/ 2060 h 2060"/>
                    <a:gd name="T94" fmla="*/ 2712 w 3570"/>
                    <a:gd name="T95" fmla="*/ 2060 h 2060"/>
                    <a:gd name="T96" fmla="*/ 2768 w 3570"/>
                    <a:gd name="T97" fmla="*/ 2057 h 2060"/>
                    <a:gd name="T98" fmla="*/ 2824 w 3570"/>
                    <a:gd name="T99" fmla="*/ 2057 h 2060"/>
                    <a:gd name="T100" fmla="*/ 2880 w 3570"/>
                    <a:gd name="T101" fmla="*/ 2060 h 2060"/>
                    <a:gd name="T102" fmla="*/ 2939 w 3570"/>
                    <a:gd name="T103" fmla="*/ 2060 h 2060"/>
                    <a:gd name="T104" fmla="*/ 2994 w 3570"/>
                    <a:gd name="T105" fmla="*/ 2060 h 2060"/>
                    <a:gd name="T106" fmla="*/ 3050 w 3570"/>
                    <a:gd name="T107" fmla="*/ 2060 h 2060"/>
                    <a:gd name="T108" fmla="*/ 3109 w 3570"/>
                    <a:gd name="T109" fmla="*/ 2057 h 2060"/>
                    <a:gd name="T110" fmla="*/ 3165 w 3570"/>
                    <a:gd name="T111" fmla="*/ 2060 h 2060"/>
                    <a:gd name="T112" fmla="*/ 3221 w 3570"/>
                    <a:gd name="T113" fmla="*/ 2060 h 2060"/>
                    <a:gd name="T114" fmla="*/ 3279 w 3570"/>
                    <a:gd name="T115" fmla="*/ 2060 h 2060"/>
                    <a:gd name="T116" fmla="*/ 3335 w 3570"/>
                    <a:gd name="T117" fmla="*/ 2060 h 2060"/>
                    <a:gd name="T118" fmla="*/ 3391 w 3570"/>
                    <a:gd name="T119" fmla="*/ 2060 h 2060"/>
                    <a:gd name="T120" fmla="*/ 3450 w 3570"/>
                    <a:gd name="T121" fmla="*/ 2060 h 2060"/>
                    <a:gd name="T122" fmla="*/ 3506 w 3570"/>
                    <a:gd name="T123" fmla="*/ 2060 h 2060"/>
                    <a:gd name="T124" fmla="*/ 3562 w 3570"/>
                    <a:gd name="T125" fmla="*/ 2060 h 20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570" h="2060">
                      <a:moveTo>
                        <a:pt x="0" y="2046"/>
                      </a:moveTo>
                      <a:lnTo>
                        <a:pt x="0" y="2043"/>
                      </a:lnTo>
                      <a:lnTo>
                        <a:pt x="3" y="2049"/>
                      </a:lnTo>
                      <a:lnTo>
                        <a:pt x="3" y="2035"/>
                      </a:lnTo>
                      <a:lnTo>
                        <a:pt x="6" y="1979"/>
                      </a:lnTo>
                      <a:lnTo>
                        <a:pt x="6" y="1987"/>
                      </a:lnTo>
                      <a:lnTo>
                        <a:pt x="9" y="2037"/>
                      </a:lnTo>
                      <a:lnTo>
                        <a:pt x="9" y="2040"/>
                      </a:lnTo>
                      <a:lnTo>
                        <a:pt x="9" y="2043"/>
                      </a:lnTo>
                      <a:lnTo>
                        <a:pt x="11" y="2043"/>
                      </a:lnTo>
                      <a:lnTo>
                        <a:pt x="11" y="2046"/>
                      </a:lnTo>
                      <a:lnTo>
                        <a:pt x="14" y="2032"/>
                      </a:lnTo>
                      <a:lnTo>
                        <a:pt x="14" y="2043"/>
                      </a:lnTo>
                      <a:lnTo>
                        <a:pt x="14" y="2040"/>
                      </a:lnTo>
                      <a:lnTo>
                        <a:pt x="17" y="2043"/>
                      </a:lnTo>
                      <a:lnTo>
                        <a:pt x="17" y="2043"/>
                      </a:lnTo>
                      <a:lnTo>
                        <a:pt x="20" y="2043"/>
                      </a:lnTo>
                      <a:lnTo>
                        <a:pt x="20" y="2046"/>
                      </a:lnTo>
                      <a:lnTo>
                        <a:pt x="23" y="2040"/>
                      </a:lnTo>
                      <a:lnTo>
                        <a:pt x="23" y="2043"/>
                      </a:lnTo>
                      <a:lnTo>
                        <a:pt x="23" y="2015"/>
                      </a:lnTo>
                      <a:lnTo>
                        <a:pt x="25" y="2040"/>
                      </a:lnTo>
                      <a:lnTo>
                        <a:pt x="25" y="2029"/>
                      </a:lnTo>
                      <a:lnTo>
                        <a:pt x="28" y="2043"/>
                      </a:lnTo>
                      <a:lnTo>
                        <a:pt x="28" y="2037"/>
                      </a:lnTo>
                      <a:lnTo>
                        <a:pt x="28" y="2037"/>
                      </a:lnTo>
                      <a:lnTo>
                        <a:pt x="31" y="2040"/>
                      </a:lnTo>
                      <a:lnTo>
                        <a:pt x="31" y="2049"/>
                      </a:lnTo>
                      <a:lnTo>
                        <a:pt x="34" y="2043"/>
                      </a:lnTo>
                      <a:lnTo>
                        <a:pt x="34" y="2046"/>
                      </a:lnTo>
                      <a:lnTo>
                        <a:pt x="37" y="2046"/>
                      </a:lnTo>
                      <a:lnTo>
                        <a:pt x="37" y="2049"/>
                      </a:lnTo>
                      <a:lnTo>
                        <a:pt x="37" y="2046"/>
                      </a:lnTo>
                      <a:lnTo>
                        <a:pt x="39" y="2046"/>
                      </a:lnTo>
                      <a:lnTo>
                        <a:pt x="39" y="2037"/>
                      </a:lnTo>
                      <a:lnTo>
                        <a:pt x="42" y="2035"/>
                      </a:lnTo>
                      <a:lnTo>
                        <a:pt x="42" y="2046"/>
                      </a:lnTo>
                      <a:lnTo>
                        <a:pt x="45" y="2037"/>
                      </a:lnTo>
                      <a:lnTo>
                        <a:pt x="45" y="2046"/>
                      </a:lnTo>
                      <a:lnTo>
                        <a:pt x="45" y="2023"/>
                      </a:lnTo>
                      <a:lnTo>
                        <a:pt x="48" y="2037"/>
                      </a:lnTo>
                      <a:lnTo>
                        <a:pt x="48" y="2032"/>
                      </a:lnTo>
                      <a:lnTo>
                        <a:pt x="51" y="2043"/>
                      </a:lnTo>
                      <a:lnTo>
                        <a:pt x="51" y="2035"/>
                      </a:lnTo>
                      <a:lnTo>
                        <a:pt x="51" y="2046"/>
                      </a:lnTo>
                      <a:lnTo>
                        <a:pt x="53" y="2043"/>
                      </a:lnTo>
                      <a:lnTo>
                        <a:pt x="53" y="2049"/>
                      </a:lnTo>
                      <a:lnTo>
                        <a:pt x="56" y="2046"/>
                      </a:lnTo>
                      <a:lnTo>
                        <a:pt x="56" y="2049"/>
                      </a:lnTo>
                      <a:lnTo>
                        <a:pt x="59" y="2043"/>
                      </a:lnTo>
                      <a:lnTo>
                        <a:pt x="59" y="2049"/>
                      </a:lnTo>
                      <a:lnTo>
                        <a:pt x="59" y="2043"/>
                      </a:lnTo>
                      <a:lnTo>
                        <a:pt x="62" y="2046"/>
                      </a:lnTo>
                      <a:lnTo>
                        <a:pt x="62" y="2043"/>
                      </a:lnTo>
                      <a:lnTo>
                        <a:pt x="65" y="2049"/>
                      </a:lnTo>
                      <a:lnTo>
                        <a:pt x="65" y="2043"/>
                      </a:lnTo>
                      <a:lnTo>
                        <a:pt x="65" y="2043"/>
                      </a:lnTo>
                      <a:lnTo>
                        <a:pt x="67" y="2049"/>
                      </a:lnTo>
                      <a:lnTo>
                        <a:pt x="67" y="2046"/>
                      </a:lnTo>
                      <a:lnTo>
                        <a:pt x="70" y="2049"/>
                      </a:lnTo>
                      <a:lnTo>
                        <a:pt x="70" y="2046"/>
                      </a:lnTo>
                      <a:lnTo>
                        <a:pt x="73" y="2049"/>
                      </a:lnTo>
                      <a:lnTo>
                        <a:pt x="73" y="2043"/>
                      </a:lnTo>
                      <a:lnTo>
                        <a:pt x="73" y="2049"/>
                      </a:lnTo>
                      <a:lnTo>
                        <a:pt x="76" y="2046"/>
                      </a:lnTo>
                      <a:lnTo>
                        <a:pt x="76" y="2049"/>
                      </a:lnTo>
                      <a:lnTo>
                        <a:pt x="78" y="2046"/>
                      </a:lnTo>
                      <a:lnTo>
                        <a:pt x="78" y="2049"/>
                      </a:lnTo>
                      <a:lnTo>
                        <a:pt x="78" y="2040"/>
                      </a:lnTo>
                      <a:lnTo>
                        <a:pt x="81" y="2046"/>
                      </a:lnTo>
                      <a:lnTo>
                        <a:pt x="81" y="2040"/>
                      </a:lnTo>
                      <a:lnTo>
                        <a:pt x="84" y="2037"/>
                      </a:lnTo>
                      <a:lnTo>
                        <a:pt x="84" y="2040"/>
                      </a:lnTo>
                      <a:lnTo>
                        <a:pt x="87" y="2046"/>
                      </a:lnTo>
                      <a:lnTo>
                        <a:pt x="87" y="2043"/>
                      </a:lnTo>
                      <a:lnTo>
                        <a:pt x="87" y="2040"/>
                      </a:lnTo>
                      <a:lnTo>
                        <a:pt x="90" y="2049"/>
                      </a:lnTo>
                      <a:lnTo>
                        <a:pt x="90" y="2040"/>
                      </a:lnTo>
                      <a:lnTo>
                        <a:pt x="92" y="2046"/>
                      </a:lnTo>
                      <a:lnTo>
                        <a:pt x="92" y="2046"/>
                      </a:lnTo>
                      <a:lnTo>
                        <a:pt x="95" y="2049"/>
                      </a:lnTo>
                      <a:lnTo>
                        <a:pt x="95" y="2046"/>
                      </a:lnTo>
                      <a:lnTo>
                        <a:pt x="95" y="2049"/>
                      </a:lnTo>
                      <a:lnTo>
                        <a:pt x="98" y="2046"/>
                      </a:lnTo>
                      <a:lnTo>
                        <a:pt x="98" y="2049"/>
                      </a:lnTo>
                      <a:lnTo>
                        <a:pt x="101" y="2043"/>
                      </a:lnTo>
                      <a:lnTo>
                        <a:pt x="101" y="2049"/>
                      </a:lnTo>
                      <a:lnTo>
                        <a:pt x="101" y="2046"/>
                      </a:lnTo>
                      <a:lnTo>
                        <a:pt x="104" y="2049"/>
                      </a:lnTo>
                      <a:lnTo>
                        <a:pt x="104" y="2046"/>
                      </a:lnTo>
                      <a:lnTo>
                        <a:pt x="106" y="2049"/>
                      </a:lnTo>
                      <a:lnTo>
                        <a:pt x="106" y="2035"/>
                      </a:lnTo>
                      <a:lnTo>
                        <a:pt x="109" y="2046"/>
                      </a:lnTo>
                      <a:lnTo>
                        <a:pt x="109" y="2040"/>
                      </a:lnTo>
                      <a:lnTo>
                        <a:pt x="109" y="2029"/>
                      </a:lnTo>
                      <a:lnTo>
                        <a:pt x="112" y="2046"/>
                      </a:lnTo>
                      <a:lnTo>
                        <a:pt x="112" y="2046"/>
                      </a:lnTo>
                      <a:lnTo>
                        <a:pt x="115" y="2049"/>
                      </a:lnTo>
                      <a:lnTo>
                        <a:pt x="115" y="2043"/>
                      </a:lnTo>
                      <a:lnTo>
                        <a:pt x="115" y="2035"/>
                      </a:lnTo>
                      <a:lnTo>
                        <a:pt x="118" y="2040"/>
                      </a:lnTo>
                      <a:lnTo>
                        <a:pt x="118" y="2049"/>
                      </a:lnTo>
                      <a:lnTo>
                        <a:pt x="120" y="2046"/>
                      </a:lnTo>
                      <a:lnTo>
                        <a:pt x="120" y="2040"/>
                      </a:lnTo>
                      <a:lnTo>
                        <a:pt x="123" y="2026"/>
                      </a:lnTo>
                      <a:lnTo>
                        <a:pt x="123" y="2046"/>
                      </a:lnTo>
                      <a:lnTo>
                        <a:pt x="123" y="2043"/>
                      </a:lnTo>
                      <a:lnTo>
                        <a:pt x="126" y="2049"/>
                      </a:lnTo>
                      <a:lnTo>
                        <a:pt x="126" y="2046"/>
                      </a:lnTo>
                      <a:lnTo>
                        <a:pt x="129" y="2049"/>
                      </a:lnTo>
                      <a:lnTo>
                        <a:pt x="129" y="2046"/>
                      </a:lnTo>
                      <a:lnTo>
                        <a:pt x="132" y="2051"/>
                      </a:lnTo>
                      <a:lnTo>
                        <a:pt x="132" y="2046"/>
                      </a:lnTo>
                      <a:lnTo>
                        <a:pt x="132" y="2049"/>
                      </a:lnTo>
                      <a:lnTo>
                        <a:pt x="134" y="2035"/>
                      </a:lnTo>
                      <a:lnTo>
                        <a:pt x="134" y="2043"/>
                      </a:lnTo>
                      <a:lnTo>
                        <a:pt x="137" y="2043"/>
                      </a:lnTo>
                      <a:lnTo>
                        <a:pt x="137" y="2040"/>
                      </a:lnTo>
                      <a:lnTo>
                        <a:pt x="137" y="2040"/>
                      </a:lnTo>
                      <a:lnTo>
                        <a:pt x="140" y="2023"/>
                      </a:lnTo>
                      <a:lnTo>
                        <a:pt x="140" y="2043"/>
                      </a:lnTo>
                      <a:lnTo>
                        <a:pt x="143" y="2043"/>
                      </a:lnTo>
                      <a:lnTo>
                        <a:pt x="143" y="2046"/>
                      </a:lnTo>
                      <a:lnTo>
                        <a:pt x="146" y="2046"/>
                      </a:lnTo>
                      <a:lnTo>
                        <a:pt x="146" y="2043"/>
                      </a:lnTo>
                      <a:lnTo>
                        <a:pt x="146" y="2046"/>
                      </a:lnTo>
                      <a:lnTo>
                        <a:pt x="148" y="2049"/>
                      </a:lnTo>
                      <a:lnTo>
                        <a:pt x="148" y="2040"/>
                      </a:lnTo>
                      <a:lnTo>
                        <a:pt x="151" y="2035"/>
                      </a:lnTo>
                      <a:lnTo>
                        <a:pt x="151" y="2040"/>
                      </a:lnTo>
                      <a:lnTo>
                        <a:pt x="151" y="2043"/>
                      </a:lnTo>
                      <a:lnTo>
                        <a:pt x="154" y="2037"/>
                      </a:lnTo>
                      <a:lnTo>
                        <a:pt x="154" y="2046"/>
                      </a:lnTo>
                      <a:lnTo>
                        <a:pt x="157" y="1993"/>
                      </a:lnTo>
                      <a:lnTo>
                        <a:pt x="157" y="2032"/>
                      </a:lnTo>
                      <a:lnTo>
                        <a:pt x="159" y="2043"/>
                      </a:lnTo>
                      <a:lnTo>
                        <a:pt x="159" y="2043"/>
                      </a:lnTo>
                      <a:lnTo>
                        <a:pt x="159" y="2040"/>
                      </a:lnTo>
                      <a:lnTo>
                        <a:pt x="162" y="2040"/>
                      </a:lnTo>
                      <a:lnTo>
                        <a:pt x="162" y="2051"/>
                      </a:lnTo>
                      <a:lnTo>
                        <a:pt x="165" y="2046"/>
                      </a:lnTo>
                      <a:lnTo>
                        <a:pt x="165" y="2046"/>
                      </a:lnTo>
                      <a:lnTo>
                        <a:pt x="168" y="2043"/>
                      </a:lnTo>
                      <a:lnTo>
                        <a:pt x="168" y="2051"/>
                      </a:lnTo>
                      <a:lnTo>
                        <a:pt x="168" y="2051"/>
                      </a:lnTo>
                      <a:lnTo>
                        <a:pt x="171" y="2040"/>
                      </a:lnTo>
                      <a:lnTo>
                        <a:pt x="171" y="2046"/>
                      </a:lnTo>
                      <a:lnTo>
                        <a:pt x="173" y="2046"/>
                      </a:lnTo>
                      <a:lnTo>
                        <a:pt x="173" y="2046"/>
                      </a:lnTo>
                      <a:lnTo>
                        <a:pt x="173" y="2049"/>
                      </a:lnTo>
                      <a:lnTo>
                        <a:pt x="176" y="2043"/>
                      </a:lnTo>
                      <a:lnTo>
                        <a:pt x="176" y="2026"/>
                      </a:lnTo>
                      <a:lnTo>
                        <a:pt x="179" y="2032"/>
                      </a:lnTo>
                      <a:lnTo>
                        <a:pt x="179" y="2046"/>
                      </a:lnTo>
                      <a:lnTo>
                        <a:pt x="182" y="2046"/>
                      </a:lnTo>
                      <a:lnTo>
                        <a:pt x="182" y="2040"/>
                      </a:lnTo>
                      <a:lnTo>
                        <a:pt x="182" y="2029"/>
                      </a:lnTo>
                      <a:lnTo>
                        <a:pt x="185" y="2029"/>
                      </a:lnTo>
                      <a:lnTo>
                        <a:pt x="185" y="2043"/>
                      </a:lnTo>
                      <a:lnTo>
                        <a:pt x="187" y="2037"/>
                      </a:lnTo>
                      <a:lnTo>
                        <a:pt x="187" y="2049"/>
                      </a:lnTo>
                      <a:lnTo>
                        <a:pt x="187" y="2049"/>
                      </a:lnTo>
                      <a:lnTo>
                        <a:pt x="190" y="2051"/>
                      </a:lnTo>
                      <a:lnTo>
                        <a:pt x="190" y="2049"/>
                      </a:lnTo>
                      <a:lnTo>
                        <a:pt x="193" y="2051"/>
                      </a:lnTo>
                      <a:lnTo>
                        <a:pt x="193" y="2049"/>
                      </a:lnTo>
                      <a:lnTo>
                        <a:pt x="196" y="2046"/>
                      </a:lnTo>
                      <a:lnTo>
                        <a:pt x="196" y="2046"/>
                      </a:lnTo>
                      <a:lnTo>
                        <a:pt x="196" y="2037"/>
                      </a:lnTo>
                      <a:lnTo>
                        <a:pt x="199" y="2040"/>
                      </a:lnTo>
                      <a:lnTo>
                        <a:pt x="199" y="2049"/>
                      </a:lnTo>
                      <a:lnTo>
                        <a:pt x="201" y="2049"/>
                      </a:lnTo>
                      <a:lnTo>
                        <a:pt x="201" y="2051"/>
                      </a:lnTo>
                      <a:lnTo>
                        <a:pt x="204" y="2051"/>
                      </a:lnTo>
                      <a:lnTo>
                        <a:pt x="204" y="2051"/>
                      </a:lnTo>
                      <a:lnTo>
                        <a:pt x="204" y="2035"/>
                      </a:lnTo>
                      <a:lnTo>
                        <a:pt x="207" y="2046"/>
                      </a:lnTo>
                      <a:lnTo>
                        <a:pt x="207" y="2049"/>
                      </a:lnTo>
                      <a:lnTo>
                        <a:pt x="210" y="2049"/>
                      </a:lnTo>
                      <a:lnTo>
                        <a:pt x="210" y="2051"/>
                      </a:lnTo>
                      <a:lnTo>
                        <a:pt x="210" y="2043"/>
                      </a:lnTo>
                      <a:lnTo>
                        <a:pt x="213" y="2015"/>
                      </a:lnTo>
                      <a:lnTo>
                        <a:pt x="213" y="2040"/>
                      </a:lnTo>
                      <a:lnTo>
                        <a:pt x="215" y="2049"/>
                      </a:lnTo>
                      <a:lnTo>
                        <a:pt x="215" y="2046"/>
                      </a:lnTo>
                      <a:lnTo>
                        <a:pt x="218" y="2049"/>
                      </a:lnTo>
                      <a:lnTo>
                        <a:pt x="218" y="2049"/>
                      </a:lnTo>
                      <a:lnTo>
                        <a:pt x="218" y="2049"/>
                      </a:lnTo>
                      <a:lnTo>
                        <a:pt x="221" y="2049"/>
                      </a:lnTo>
                      <a:lnTo>
                        <a:pt x="221" y="2026"/>
                      </a:lnTo>
                      <a:lnTo>
                        <a:pt x="224" y="2037"/>
                      </a:lnTo>
                      <a:lnTo>
                        <a:pt x="224" y="2051"/>
                      </a:lnTo>
                      <a:lnTo>
                        <a:pt x="224" y="2046"/>
                      </a:lnTo>
                      <a:lnTo>
                        <a:pt x="227" y="2051"/>
                      </a:lnTo>
                      <a:lnTo>
                        <a:pt x="227" y="2049"/>
                      </a:lnTo>
                      <a:lnTo>
                        <a:pt x="229" y="2051"/>
                      </a:lnTo>
                      <a:lnTo>
                        <a:pt x="229" y="2049"/>
                      </a:lnTo>
                      <a:lnTo>
                        <a:pt x="232" y="2051"/>
                      </a:lnTo>
                      <a:lnTo>
                        <a:pt x="232" y="2037"/>
                      </a:lnTo>
                      <a:lnTo>
                        <a:pt x="232" y="2032"/>
                      </a:lnTo>
                      <a:lnTo>
                        <a:pt x="235" y="2040"/>
                      </a:lnTo>
                      <a:lnTo>
                        <a:pt x="235" y="2049"/>
                      </a:lnTo>
                      <a:lnTo>
                        <a:pt x="238" y="2051"/>
                      </a:lnTo>
                      <a:lnTo>
                        <a:pt x="238" y="2043"/>
                      </a:lnTo>
                      <a:lnTo>
                        <a:pt x="240" y="2032"/>
                      </a:lnTo>
                      <a:lnTo>
                        <a:pt x="240" y="2043"/>
                      </a:lnTo>
                      <a:lnTo>
                        <a:pt x="240" y="2046"/>
                      </a:lnTo>
                      <a:lnTo>
                        <a:pt x="243" y="2049"/>
                      </a:lnTo>
                      <a:lnTo>
                        <a:pt x="243" y="2051"/>
                      </a:lnTo>
                      <a:lnTo>
                        <a:pt x="246" y="2049"/>
                      </a:lnTo>
                      <a:lnTo>
                        <a:pt x="246" y="2051"/>
                      </a:lnTo>
                      <a:lnTo>
                        <a:pt x="246" y="2051"/>
                      </a:lnTo>
                      <a:lnTo>
                        <a:pt x="249" y="2051"/>
                      </a:lnTo>
                      <a:lnTo>
                        <a:pt x="249" y="2051"/>
                      </a:lnTo>
                      <a:lnTo>
                        <a:pt x="252" y="2051"/>
                      </a:lnTo>
                      <a:lnTo>
                        <a:pt x="252" y="2051"/>
                      </a:lnTo>
                      <a:lnTo>
                        <a:pt x="254" y="2049"/>
                      </a:lnTo>
                      <a:lnTo>
                        <a:pt x="254" y="2049"/>
                      </a:lnTo>
                      <a:lnTo>
                        <a:pt x="254" y="2049"/>
                      </a:lnTo>
                      <a:lnTo>
                        <a:pt x="257" y="2054"/>
                      </a:lnTo>
                      <a:lnTo>
                        <a:pt x="257" y="2051"/>
                      </a:lnTo>
                      <a:lnTo>
                        <a:pt x="260" y="2051"/>
                      </a:lnTo>
                      <a:lnTo>
                        <a:pt x="260" y="2051"/>
                      </a:lnTo>
                      <a:lnTo>
                        <a:pt x="260" y="2046"/>
                      </a:lnTo>
                      <a:lnTo>
                        <a:pt x="263" y="2049"/>
                      </a:lnTo>
                      <a:lnTo>
                        <a:pt x="263" y="2051"/>
                      </a:lnTo>
                      <a:lnTo>
                        <a:pt x="266" y="2046"/>
                      </a:lnTo>
                      <a:lnTo>
                        <a:pt x="266" y="2043"/>
                      </a:lnTo>
                      <a:lnTo>
                        <a:pt x="268" y="2049"/>
                      </a:lnTo>
                      <a:lnTo>
                        <a:pt x="268" y="2051"/>
                      </a:lnTo>
                      <a:lnTo>
                        <a:pt x="268" y="2049"/>
                      </a:lnTo>
                      <a:lnTo>
                        <a:pt x="271" y="2051"/>
                      </a:lnTo>
                      <a:lnTo>
                        <a:pt x="271" y="2049"/>
                      </a:lnTo>
                      <a:lnTo>
                        <a:pt x="274" y="2051"/>
                      </a:lnTo>
                      <a:lnTo>
                        <a:pt x="274" y="2051"/>
                      </a:lnTo>
                      <a:lnTo>
                        <a:pt x="277" y="2049"/>
                      </a:lnTo>
                      <a:lnTo>
                        <a:pt x="277" y="2049"/>
                      </a:lnTo>
                      <a:lnTo>
                        <a:pt x="277" y="2043"/>
                      </a:lnTo>
                      <a:lnTo>
                        <a:pt x="280" y="2046"/>
                      </a:lnTo>
                      <a:lnTo>
                        <a:pt x="280" y="2051"/>
                      </a:lnTo>
                      <a:lnTo>
                        <a:pt x="282" y="2051"/>
                      </a:lnTo>
                      <a:lnTo>
                        <a:pt x="282" y="2049"/>
                      </a:lnTo>
                      <a:lnTo>
                        <a:pt x="282" y="2054"/>
                      </a:lnTo>
                      <a:lnTo>
                        <a:pt x="285" y="2049"/>
                      </a:lnTo>
                      <a:lnTo>
                        <a:pt x="285" y="2051"/>
                      </a:lnTo>
                      <a:lnTo>
                        <a:pt x="288" y="2037"/>
                      </a:lnTo>
                      <a:lnTo>
                        <a:pt x="288" y="2046"/>
                      </a:lnTo>
                      <a:lnTo>
                        <a:pt x="291" y="2049"/>
                      </a:lnTo>
                      <a:lnTo>
                        <a:pt x="291" y="2051"/>
                      </a:lnTo>
                      <a:lnTo>
                        <a:pt x="291" y="2051"/>
                      </a:lnTo>
                      <a:lnTo>
                        <a:pt x="294" y="2051"/>
                      </a:lnTo>
                      <a:lnTo>
                        <a:pt x="294" y="2049"/>
                      </a:lnTo>
                      <a:lnTo>
                        <a:pt x="296" y="2051"/>
                      </a:lnTo>
                      <a:lnTo>
                        <a:pt x="296" y="2051"/>
                      </a:lnTo>
                      <a:lnTo>
                        <a:pt x="299" y="2051"/>
                      </a:lnTo>
                      <a:lnTo>
                        <a:pt x="299" y="2049"/>
                      </a:lnTo>
                      <a:lnTo>
                        <a:pt x="299" y="2051"/>
                      </a:lnTo>
                      <a:lnTo>
                        <a:pt x="302" y="2051"/>
                      </a:lnTo>
                      <a:lnTo>
                        <a:pt x="302" y="2051"/>
                      </a:lnTo>
                      <a:lnTo>
                        <a:pt x="305" y="2051"/>
                      </a:lnTo>
                      <a:lnTo>
                        <a:pt x="305" y="2051"/>
                      </a:lnTo>
                      <a:lnTo>
                        <a:pt x="305" y="2051"/>
                      </a:lnTo>
                      <a:lnTo>
                        <a:pt x="308" y="2049"/>
                      </a:lnTo>
                      <a:lnTo>
                        <a:pt x="308" y="2051"/>
                      </a:lnTo>
                      <a:lnTo>
                        <a:pt x="310" y="2021"/>
                      </a:lnTo>
                      <a:lnTo>
                        <a:pt x="310" y="2040"/>
                      </a:lnTo>
                      <a:lnTo>
                        <a:pt x="313" y="2049"/>
                      </a:lnTo>
                      <a:lnTo>
                        <a:pt x="313" y="2051"/>
                      </a:lnTo>
                      <a:lnTo>
                        <a:pt x="313" y="2051"/>
                      </a:lnTo>
                      <a:lnTo>
                        <a:pt x="316" y="2051"/>
                      </a:lnTo>
                      <a:lnTo>
                        <a:pt x="316" y="2051"/>
                      </a:lnTo>
                      <a:lnTo>
                        <a:pt x="319" y="2051"/>
                      </a:lnTo>
                      <a:lnTo>
                        <a:pt x="319" y="2051"/>
                      </a:lnTo>
                      <a:lnTo>
                        <a:pt x="321" y="2054"/>
                      </a:lnTo>
                      <a:lnTo>
                        <a:pt x="321" y="2051"/>
                      </a:lnTo>
                      <a:lnTo>
                        <a:pt x="321" y="2051"/>
                      </a:lnTo>
                      <a:lnTo>
                        <a:pt x="324" y="2049"/>
                      </a:lnTo>
                      <a:lnTo>
                        <a:pt x="324" y="2051"/>
                      </a:lnTo>
                      <a:lnTo>
                        <a:pt x="327" y="2049"/>
                      </a:lnTo>
                      <a:lnTo>
                        <a:pt x="327" y="2051"/>
                      </a:lnTo>
                      <a:lnTo>
                        <a:pt x="327" y="2049"/>
                      </a:lnTo>
                      <a:lnTo>
                        <a:pt x="330" y="2049"/>
                      </a:lnTo>
                      <a:lnTo>
                        <a:pt x="330" y="2051"/>
                      </a:lnTo>
                      <a:lnTo>
                        <a:pt x="333" y="2049"/>
                      </a:lnTo>
                      <a:lnTo>
                        <a:pt x="333" y="2049"/>
                      </a:lnTo>
                      <a:lnTo>
                        <a:pt x="335" y="2049"/>
                      </a:lnTo>
                      <a:lnTo>
                        <a:pt x="335" y="2051"/>
                      </a:lnTo>
                      <a:lnTo>
                        <a:pt x="335" y="2049"/>
                      </a:lnTo>
                      <a:lnTo>
                        <a:pt x="338" y="2049"/>
                      </a:lnTo>
                      <a:lnTo>
                        <a:pt x="338" y="2043"/>
                      </a:lnTo>
                      <a:lnTo>
                        <a:pt x="341" y="2051"/>
                      </a:lnTo>
                      <a:lnTo>
                        <a:pt x="341" y="2049"/>
                      </a:lnTo>
                      <a:lnTo>
                        <a:pt x="341" y="2051"/>
                      </a:lnTo>
                      <a:lnTo>
                        <a:pt x="344" y="2051"/>
                      </a:lnTo>
                      <a:lnTo>
                        <a:pt x="344" y="2051"/>
                      </a:lnTo>
                      <a:lnTo>
                        <a:pt x="347" y="2049"/>
                      </a:lnTo>
                      <a:lnTo>
                        <a:pt x="347" y="2051"/>
                      </a:lnTo>
                      <a:lnTo>
                        <a:pt x="349" y="2049"/>
                      </a:lnTo>
                      <a:lnTo>
                        <a:pt x="349" y="2051"/>
                      </a:lnTo>
                      <a:lnTo>
                        <a:pt x="349" y="2049"/>
                      </a:lnTo>
                      <a:lnTo>
                        <a:pt x="352" y="2049"/>
                      </a:lnTo>
                      <a:lnTo>
                        <a:pt x="352" y="2051"/>
                      </a:lnTo>
                      <a:lnTo>
                        <a:pt x="355" y="2049"/>
                      </a:lnTo>
                      <a:lnTo>
                        <a:pt x="355" y="2051"/>
                      </a:lnTo>
                      <a:lnTo>
                        <a:pt x="355" y="2046"/>
                      </a:lnTo>
                      <a:lnTo>
                        <a:pt x="358" y="2051"/>
                      </a:lnTo>
                      <a:lnTo>
                        <a:pt x="358" y="2049"/>
                      </a:lnTo>
                      <a:lnTo>
                        <a:pt x="361" y="2051"/>
                      </a:lnTo>
                      <a:lnTo>
                        <a:pt x="361" y="2051"/>
                      </a:lnTo>
                      <a:lnTo>
                        <a:pt x="363" y="2051"/>
                      </a:lnTo>
                      <a:lnTo>
                        <a:pt x="363" y="2051"/>
                      </a:lnTo>
                      <a:lnTo>
                        <a:pt x="363" y="2051"/>
                      </a:lnTo>
                      <a:lnTo>
                        <a:pt x="366" y="2051"/>
                      </a:lnTo>
                      <a:lnTo>
                        <a:pt x="366" y="2051"/>
                      </a:lnTo>
                      <a:lnTo>
                        <a:pt x="369" y="2051"/>
                      </a:lnTo>
                      <a:lnTo>
                        <a:pt x="369" y="2054"/>
                      </a:lnTo>
                      <a:lnTo>
                        <a:pt x="372" y="2049"/>
                      </a:lnTo>
                      <a:lnTo>
                        <a:pt x="372" y="2051"/>
                      </a:lnTo>
                      <a:lnTo>
                        <a:pt x="372" y="2040"/>
                      </a:lnTo>
                      <a:lnTo>
                        <a:pt x="375" y="2049"/>
                      </a:lnTo>
                      <a:lnTo>
                        <a:pt x="375" y="2049"/>
                      </a:lnTo>
                      <a:lnTo>
                        <a:pt x="377" y="2051"/>
                      </a:lnTo>
                      <a:lnTo>
                        <a:pt x="377" y="2046"/>
                      </a:lnTo>
                      <a:lnTo>
                        <a:pt x="377" y="2046"/>
                      </a:lnTo>
                      <a:lnTo>
                        <a:pt x="380" y="2051"/>
                      </a:lnTo>
                      <a:lnTo>
                        <a:pt x="380" y="2051"/>
                      </a:lnTo>
                      <a:lnTo>
                        <a:pt x="383" y="2051"/>
                      </a:lnTo>
                      <a:lnTo>
                        <a:pt x="383" y="2049"/>
                      </a:lnTo>
                      <a:lnTo>
                        <a:pt x="386" y="2051"/>
                      </a:lnTo>
                      <a:lnTo>
                        <a:pt x="386" y="2049"/>
                      </a:lnTo>
                      <a:lnTo>
                        <a:pt x="386" y="2051"/>
                      </a:lnTo>
                      <a:lnTo>
                        <a:pt x="389" y="2051"/>
                      </a:lnTo>
                      <a:lnTo>
                        <a:pt x="389" y="2051"/>
                      </a:lnTo>
                      <a:lnTo>
                        <a:pt x="391" y="2049"/>
                      </a:lnTo>
                      <a:lnTo>
                        <a:pt x="391" y="2054"/>
                      </a:lnTo>
                      <a:lnTo>
                        <a:pt x="394" y="2051"/>
                      </a:lnTo>
                      <a:lnTo>
                        <a:pt x="394" y="2046"/>
                      </a:lnTo>
                      <a:lnTo>
                        <a:pt x="394" y="2049"/>
                      </a:lnTo>
                      <a:lnTo>
                        <a:pt x="397" y="2051"/>
                      </a:lnTo>
                      <a:lnTo>
                        <a:pt x="397" y="2049"/>
                      </a:lnTo>
                      <a:lnTo>
                        <a:pt x="400" y="2043"/>
                      </a:lnTo>
                      <a:lnTo>
                        <a:pt x="400" y="2043"/>
                      </a:lnTo>
                      <a:lnTo>
                        <a:pt x="400" y="2043"/>
                      </a:lnTo>
                      <a:lnTo>
                        <a:pt x="402" y="2046"/>
                      </a:lnTo>
                      <a:lnTo>
                        <a:pt x="402" y="2046"/>
                      </a:lnTo>
                      <a:lnTo>
                        <a:pt x="405" y="2049"/>
                      </a:lnTo>
                      <a:lnTo>
                        <a:pt x="405" y="2049"/>
                      </a:lnTo>
                      <a:lnTo>
                        <a:pt x="408" y="2051"/>
                      </a:lnTo>
                      <a:lnTo>
                        <a:pt x="408" y="2051"/>
                      </a:lnTo>
                      <a:lnTo>
                        <a:pt x="408" y="2051"/>
                      </a:lnTo>
                      <a:lnTo>
                        <a:pt x="411" y="2051"/>
                      </a:lnTo>
                      <a:lnTo>
                        <a:pt x="411" y="2051"/>
                      </a:lnTo>
                      <a:lnTo>
                        <a:pt x="414" y="2051"/>
                      </a:lnTo>
                      <a:lnTo>
                        <a:pt x="414" y="2051"/>
                      </a:lnTo>
                      <a:lnTo>
                        <a:pt x="416" y="2051"/>
                      </a:lnTo>
                      <a:lnTo>
                        <a:pt x="416" y="2051"/>
                      </a:lnTo>
                      <a:lnTo>
                        <a:pt x="416" y="2051"/>
                      </a:lnTo>
                      <a:lnTo>
                        <a:pt x="419" y="2054"/>
                      </a:lnTo>
                      <a:lnTo>
                        <a:pt x="419" y="2049"/>
                      </a:lnTo>
                      <a:lnTo>
                        <a:pt x="422" y="2040"/>
                      </a:lnTo>
                      <a:lnTo>
                        <a:pt x="422" y="2046"/>
                      </a:lnTo>
                      <a:lnTo>
                        <a:pt x="422" y="2051"/>
                      </a:lnTo>
                      <a:lnTo>
                        <a:pt x="425" y="2051"/>
                      </a:lnTo>
                      <a:lnTo>
                        <a:pt x="425" y="2051"/>
                      </a:lnTo>
                      <a:lnTo>
                        <a:pt x="428" y="2051"/>
                      </a:lnTo>
                      <a:lnTo>
                        <a:pt x="428" y="2049"/>
                      </a:lnTo>
                      <a:lnTo>
                        <a:pt x="430" y="2040"/>
                      </a:lnTo>
                      <a:lnTo>
                        <a:pt x="430" y="2049"/>
                      </a:lnTo>
                      <a:lnTo>
                        <a:pt x="430" y="2051"/>
                      </a:lnTo>
                      <a:lnTo>
                        <a:pt x="433" y="2051"/>
                      </a:lnTo>
                      <a:lnTo>
                        <a:pt x="433" y="2051"/>
                      </a:lnTo>
                      <a:lnTo>
                        <a:pt x="436" y="2051"/>
                      </a:lnTo>
                      <a:lnTo>
                        <a:pt x="436" y="2054"/>
                      </a:lnTo>
                      <a:lnTo>
                        <a:pt x="436" y="2051"/>
                      </a:lnTo>
                      <a:lnTo>
                        <a:pt x="439" y="2040"/>
                      </a:lnTo>
                      <a:lnTo>
                        <a:pt x="439" y="2043"/>
                      </a:lnTo>
                      <a:lnTo>
                        <a:pt x="442" y="2049"/>
                      </a:lnTo>
                      <a:lnTo>
                        <a:pt x="442" y="2051"/>
                      </a:lnTo>
                      <a:lnTo>
                        <a:pt x="444" y="2054"/>
                      </a:lnTo>
                      <a:lnTo>
                        <a:pt x="444" y="2051"/>
                      </a:lnTo>
                      <a:lnTo>
                        <a:pt x="444" y="2051"/>
                      </a:lnTo>
                      <a:lnTo>
                        <a:pt x="447" y="2051"/>
                      </a:lnTo>
                      <a:lnTo>
                        <a:pt x="447" y="2054"/>
                      </a:lnTo>
                      <a:lnTo>
                        <a:pt x="450" y="2051"/>
                      </a:lnTo>
                      <a:lnTo>
                        <a:pt x="450" y="2051"/>
                      </a:lnTo>
                      <a:lnTo>
                        <a:pt x="450" y="2054"/>
                      </a:lnTo>
                      <a:lnTo>
                        <a:pt x="453" y="2054"/>
                      </a:lnTo>
                      <a:lnTo>
                        <a:pt x="453" y="2051"/>
                      </a:lnTo>
                      <a:lnTo>
                        <a:pt x="456" y="2049"/>
                      </a:lnTo>
                      <a:lnTo>
                        <a:pt x="456" y="2040"/>
                      </a:lnTo>
                      <a:lnTo>
                        <a:pt x="458" y="2046"/>
                      </a:lnTo>
                      <a:lnTo>
                        <a:pt x="458" y="2051"/>
                      </a:lnTo>
                      <a:lnTo>
                        <a:pt x="458" y="2051"/>
                      </a:lnTo>
                      <a:lnTo>
                        <a:pt x="461" y="2051"/>
                      </a:lnTo>
                      <a:lnTo>
                        <a:pt x="461" y="2051"/>
                      </a:lnTo>
                      <a:lnTo>
                        <a:pt x="464" y="2054"/>
                      </a:lnTo>
                      <a:lnTo>
                        <a:pt x="464" y="2051"/>
                      </a:lnTo>
                      <a:lnTo>
                        <a:pt x="467" y="2054"/>
                      </a:lnTo>
                      <a:lnTo>
                        <a:pt x="467" y="2051"/>
                      </a:lnTo>
                      <a:lnTo>
                        <a:pt x="467" y="2054"/>
                      </a:lnTo>
                      <a:lnTo>
                        <a:pt x="470" y="2054"/>
                      </a:lnTo>
                      <a:lnTo>
                        <a:pt x="470" y="2054"/>
                      </a:lnTo>
                      <a:lnTo>
                        <a:pt x="472" y="2051"/>
                      </a:lnTo>
                      <a:lnTo>
                        <a:pt x="472" y="2054"/>
                      </a:lnTo>
                      <a:lnTo>
                        <a:pt x="475" y="2054"/>
                      </a:lnTo>
                      <a:lnTo>
                        <a:pt x="475" y="2054"/>
                      </a:lnTo>
                      <a:lnTo>
                        <a:pt x="475" y="2051"/>
                      </a:lnTo>
                      <a:lnTo>
                        <a:pt x="478" y="2051"/>
                      </a:lnTo>
                      <a:lnTo>
                        <a:pt x="478" y="2054"/>
                      </a:lnTo>
                      <a:lnTo>
                        <a:pt x="481" y="2051"/>
                      </a:lnTo>
                      <a:lnTo>
                        <a:pt x="481" y="2051"/>
                      </a:lnTo>
                      <a:lnTo>
                        <a:pt x="481" y="2049"/>
                      </a:lnTo>
                      <a:lnTo>
                        <a:pt x="483" y="2046"/>
                      </a:lnTo>
                      <a:lnTo>
                        <a:pt x="483" y="2049"/>
                      </a:lnTo>
                      <a:lnTo>
                        <a:pt x="486" y="2051"/>
                      </a:lnTo>
                      <a:lnTo>
                        <a:pt x="486" y="2029"/>
                      </a:lnTo>
                      <a:lnTo>
                        <a:pt x="489" y="2046"/>
                      </a:lnTo>
                      <a:lnTo>
                        <a:pt x="489" y="2051"/>
                      </a:lnTo>
                      <a:lnTo>
                        <a:pt x="489" y="2054"/>
                      </a:lnTo>
                      <a:lnTo>
                        <a:pt x="492" y="2051"/>
                      </a:lnTo>
                      <a:lnTo>
                        <a:pt x="492" y="2051"/>
                      </a:lnTo>
                      <a:lnTo>
                        <a:pt x="495" y="2046"/>
                      </a:lnTo>
                      <a:lnTo>
                        <a:pt x="495" y="2051"/>
                      </a:lnTo>
                      <a:lnTo>
                        <a:pt x="495" y="2051"/>
                      </a:lnTo>
                      <a:lnTo>
                        <a:pt x="497" y="2054"/>
                      </a:lnTo>
                      <a:lnTo>
                        <a:pt x="497" y="2054"/>
                      </a:lnTo>
                      <a:lnTo>
                        <a:pt x="500" y="2054"/>
                      </a:lnTo>
                      <a:lnTo>
                        <a:pt x="500" y="2054"/>
                      </a:lnTo>
                      <a:lnTo>
                        <a:pt x="503" y="2054"/>
                      </a:lnTo>
                      <a:lnTo>
                        <a:pt x="503" y="2054"/>
                      </a:lnTo>
                      <a:lnTo>
                        <a:pt x="503" y="2051"/>
                      </a:lnTo>
                      <a:lnTo>
                        <a:pt x="506" y="2054"/>
                      </a:lnTo>
                      <a:lnTo>
                        <a:pt x="506" y="2051"/>
                      </a:lnTo>
                      <a:lnTo>
                        <a:pt x="509" y="2054"/>
                      </a:lnTo>
                      <a:lnTo>
                        <a:pt x="509" y="2009"/>
                      </a:lnTo>
                      <a:lnTo>
                        <a:pt x="509" y="2037"/>
                      </a:lnTo>
                      <a:lnTo>
                        <a:pt x="511" y="2049"/>
                      </a:lnTo>
                      <a:lnTo>
                        <a:pt x="511" y="2054"/>
                      </a:lnTo>
                      <a:lnTo>
                        <a:pt x="514" y="2051"/>
                      </a:lnTo>
                      <a:lnTo>
                        <a:pt x="514" y="2054"/>
                      </a:lnTo>
                      <a:lnTo>
                        <a:pt x="517" y="2054"/>
                      </a:lnTo>
                      <a:lnTo>
                        <a:pt x="517" y="2054"/>
                      </a:lnTo>
                      <a:lnTo>
                        <a:pt x="517" y="2054"/>
                      </a:lnTo>
                      <a:lnTo>
                        <a:pt x="520" y="2054"/>
                      </a:lnTo>
                      <a:lnTo>
                        <a:pt x="520" y="2051"/>
                      </a:lnTo>
                      <a:lnTo>
                        <a:pt x="523" y="2051"/>
                      </a:lnTo>
                      <a:lnTo>
                        <a:pt x="523" y="2051"/>
                      </a:lnTo>
                      <a:lnTo>
                        <a:pt x="525" y="2054"/>
                      </a:lnTo>
                      <a:lnTo>
                        <a:pt x="525" y="2054"/>
                      </a:lnTo>
                      <a:lnTo>
                        <a:pt x="525" y="2054"/>
                      </a:lnTo>
                      <a:lnTo>
                        <a:pt x="528" y="2054"/>
                      </a:lnTo>
                      <a:lnTo>
                        <a:pt x="528" y="2054"/>
                      </a:lnTo>
                      <a:lnTo>
                        <a:pt x="531" y="2054"/>
                      </a:lnTo>
                      <a:lnTo>
                        <a:pt x="531" y="2054"/>
                      </a:lnTo>
                      <a:lnTo>
                        <a:pt x="534" y="2054"/>
                      </a:lnTo>
                      <a:lnTo>
                        <a:pt x="534" y="2054"/>
                      </a:lnTo>
                      <a:lnTo>
                        <a:pt x="534" y="2054"/>
                      </a:lnTo>
                      <a:lnTo>
                        <a:pt x="537" y="2051"/>
                      </a:lnTo>
                      <a:lnTo>
                        <a:pt x="537" y="2051"/>
                      </a:lnTo>
                      <a:lnTo>
                        <a:pt x="539" y="2051"/>
                      </a:lnTo>
                      <a:lnTo>
                        <a:pt x="539" y="2054"/>
                      </a:lnTo>
                      <a:lnTo>
                        <a:pt x="539" y="2051"/>
                      </a:lnTo>
                      <a:lnTo>
                        <a:pt x="542" y="2054"/>
                      </a:lnTo>
                      <a:lnTo>
                        <a:pt x="542" y="2051"/>
                      </a:lnTo>
                      <a:lnTo>
                        <a:pt x="545" y="2054"/>
                      </a:lnTo>
                      <a:lnTo>
                        <a:pt x="545" y="2054"/>
                      </a:lnTo>
                      <a:lnTo>
                        <a:pt x="548" y="2054"/>
                      </a:lnTo>
                      <a:lnTo>
                        <a:pt x="548" y="2054"/>
                      </a:lnTo>
                      <a:lnTo>
                        <a:pt x="548" y="2054"/>
                      </a:lnTo>
                      <a:lnTo>
                        <a:pt x="551" y="2054"/>
                      </a:lnTo>
                      <a:lnTo>
                        <a:pt x="551" y="2054"/>
                      </a:lnTo>
                      <a:lnTo>
                        <a:pt x="553" y="2051"/>
                      </a:lnTo>
                      <a:lnTo>
                        <a:pt x="553" y="2051"/>
                      </a:lnTo>
                      <a:lnTo>
                        <a:pt x="553" y="2051"/>
                      </a:lnTo>
                      <a:lnTo>
                        <a:pt x="556" y="2051"/>
                      </a:lnTo>
                      <a:lnTo>
                        <a:pt x="556" y="2054"/>
                      </a:lnTo>
                      <a:lnTo>
                        <a:pt x="559" y="2051"/>
                      </a:lnTo>
                      <a:lnTo>
                        <a:pt x="559" y="2054"/>
                      </a:lnTo>
                      <a:lnTo>
                        <a:pt x="562" y="2054"/>
                      </a:lnTo>
                      <a:lnTo>
                        <a:pt x="562" y="2054"/>
                      </a:lnTo>
                      <a:lnTo>
                        <a:pt x="562" y="2054"/>
                      </a:lnTo>
                      <a:lnTo>
                        <a:pt x="564" y="2054"/>
                      </a:lnTo>
                      <a:lnTo>
                        <a:pt x="564" y="2054"/>
                      </a:lnTo>
                      <a:lnTo>
                        <a:pt x="567" y="2054"/>
                      </a:lnTo>
                      <a:lnTo>
                        <a:pt x="567" y="2051"/>
                      </a:lnTo>
                      <a:lnTo>
                        <a:pt x="570" y="2054"/>
                      </a:lnTo>
                      <a:lnTo>
                        <a:pt x="570" y="2051"/>
                      </a:lnTo>
                      <a:lnTo>
                        <a:pt x="570" y="2051"/>
                      </a:lnTo>
                      <a:lnTo>
                        <a:pt x="573" y="2051"/>
                      </a:lnTo>
                      <a:lnTo>
                        <a:pt x="573" y="2051"/>
                      </a:lnTo>
                      <a:lnTo>
                        <a:pt x="576" y="2054"/>
                      </a:lnTo>
                      <a:lnTo>
                        <a:pt x="576" y="2054"/>
                      </a:lnTo>
                      <a:lnTo>
                        <a:pt x="576" y="2054"/>
                      </a:lnTo>
                      <a:lnTo>
                        <a:pt x="578" y="2054"/>
                      </a:lnTo>
                      <a:lnTo>
                        <a:pt x="578" y="2054"/>
                      </a:lnTo>
                      <a:lnTo>
                        <a:pt x="581" y="2054"/>
                      </a:lnTo>
                      <a:lnTo>
                        <a:pt x="581" y="2054"/>
                      </a:lnTo>
                      <a:lnTo>
                        <a:pt x="584" y="2054"/>
                      </a:lnTo>
                      <a:lnTo>
                        <a:pt x="584" y="2054"/>
                      </a:lnTo>
                      <a:lnTo>
                        <a:pt x="584" y="2054"/>
                      </a:lnTo>
                      <a:lnTo>
                        <a:pt x="587" y="2054"/>
                      </a:lnTo>
                      <a:lnTo>
                        <a:pt x="587" y="2054"/>
                      </a:lnTo>
                      <a:lnTo>
                        <a:pt x="590" y="2054"/>
                      </a:lnTo>
                      <a:lnTo>
                        <a:pt x="590" y="2051"/>
                      </a:lnTo>
                      <a:lnTo>
                        <a:pt x="592" y="2054"/>
                      </a:lnTo>
                      <a:lnTo>
                        <a:pt x="592" y="2054"/>
                      </a:lnTo>
                      <a:lnTo>
                        <a:pt x="592" y="2054"/>
                      </a:lnTo>
                      <a:lnTo>
                        <a:pt x="595" y="2051"/>
                      </a:lnTo>
                      <a:lnTo>
                        <a:pt x="595" y="2054"/>
                      </a:lnTo>
                      <a:lnTo>
                        <a:pt x="598" y="2051"/>
                      </a:lnTo>
                      <a:lnTo>
                        <a:pt x="598" y="2054"/>
                      </a:lnTo>
                      <a:lnTo>
                        <a:pt x="598" y="2051"/>
                      </a:lnTo>
                      <a:lnTo>
                        <a:pt x="601" y="2051"/>
                      </a:lnTo>
                      <a:lnTo>
                        <a:pt x="601" y="2054"/>
                      </a:lnTo>
                      <a:lnTo>
                        <a:pt x="604" y="2054"/>
                      </a:lnTo>
                      <a:lnTo>
                        <a:pt x="604" y="2054"/>
                      </a:lnTo>
                      <a:lnTo>
                        <a:pt x="606" y="2054"/>
                      </a:lnTo>
                      <a:lnTo>
                        <a:pt x="606" y="2054"/>
                      </a:lnTo>
                      <a:lnTo>
                        <a:pt x="606" y="2054"/>
                      </a:lnTo>
                      <a:lnTo>
                        <a:pt x="609" y="2054"/>
                      </a:lnTo>
                      <a:lnTo>
                        <a:pt x="609" y="2054"/>
                      </a:lnTo>
                      <a:lnTo>
                        <a:pt x="612" y="2054"/>
                      </a:lnTo>
                      <a:lnTo>
                        <a:pt x="612" y="2054"/>
                      </a:lnTo>
                      <a:lnTo>
                        <a:pt x="612" y="2054"/>
                      </a:lnTo>
                      <a:lnTo>
                        <a:pt x="615" y="2054"/>
                      </a:lnTo>
                      <a:lnTo>
                        <a:pt x="615" y="2054"/>
                      </a:lnTo>
                      <a:lnTo>
                        <a:pt x="618" y="2051"/>
                      </a:lnTo>
                      <a:lnTo>
                        <a:pt x="618" y="2054"/>
                      </a:lnTo>
                      <a:lnTo>
                        <a:pt x="620" y="2054"/>
                      </a:lnTo>
                      <a:lnTo>
                        <a:pt x="620" y="2054"/>
                      </a:lnTo>
                      <a:lnTo>
                        <a:pt x="620" y="2051"/>
                      </a:lnTo>
                      <a:lnTo>
                        <a:pt x="623" y="2054"/>
                      </a:lnTo>
                      <a:lnTo>
                        <a:pt x="623" y="2054"/>
                      </a:lnTo>
                      <a:lnTo>
                        <a:pt x="626" y="2054"/>
                      </a:lnTo>
                      <a:lnTo>
                        <a:pt x="626" y="2054"/>
                      </a:lnTo>
                      <a:lnTo>
                        <a:pt x="629" y="2054"/>
                      </a:lnTo>
                      <a:lnTo>
                        <a:pt x="629" y="2054"/>
                      </a:lnTo>
                      <a:lnTo>
                        <a:pt x="629" y="2054"/>
                      </a:lnTo>
                      <a:lnTo>
                        <a:pt x="632" y="2057"/>
                      </a:lnTo>
                      <a:lnTo>
                        <a:pt x="632" y="2057"/>
                      </a:lnTo>
                      <a:lnTo>
                        <a:pt x="634" y="2054"/>
                      </a:lnTo>
                      <a:lnTo>
                        <a:pt x="634" y="2051"/>
                      </a:lnTo>
                      <a:lnTo>
                        <a:pt x="634" y="2054"/>
                      </a:lnTo>
                      <a:lnTo>
                        <a:pt x="637" y="2051"/>
                      </a:lnTo>
                      <a:lnTo>
                        <a:pt x="637" y="2049"/>
                      </a:lnTo>
                      <a:lnTo>
                        <a:pt x="640" y="2051"/>
                      </a:lnTo>
                      <a:lnTo>
                        <a:pt x="640" y="2057"/>
                      </a:lnTo>
                      <a:lnTo>
                        <a:pt x="643" y="2054"/>
                      </a:lnTo>
                      <a:lnTo>
                        <a:pt x="643" y="2057"/>
                      </a:lnTo>
                      <a:lnTo>
                        <a:pt x="643" y="2054"/>
                      </a:lnTo>
                      <a:lnTo>
                        <a:pt x="645" y="2051"/>
                      </a:lnTo>
                      <a:lnTo>
                        <a:pt x="645" y="2051"/>
                      </a:lnTo>
                      <a:lnTo>
                        <a:pt x="648" y="2054"/>
                      </a:lnTo>
                      <a:lnTo>
                        <a:pt x="648" y="2051"/>
                      </a:lnTo>
                      <a:lnTo>
                        <a:pt x="651" y="2054"/>
                      </a:lnTo>
                      <a:lnTo>
                        <a:pt x="651" y="2054"/>
                      </a:lnTo>
                      <a:lnTo>
                        <a:pt x="651" y="2054"/>
                      </a:lnTo>
                      <a:lnTo>
                        <a:pt x="654" y="2054"/>
                      </a:lnTo>
                      <a:lnTo>
                        <a:pt x="654" y="2051"/>
                      </a:lnTo>
                      <a:lnTo>
                        <a:pt x="657" y="2051"/>
                      </a:lnTo>
                      <a:lnTo>
                        <a:pt x="657" y="2051"/>
                      </a:lnTo>
                      <a:lnTo>
                        <a:pt x="659" y="2054"/>
                      </a:lnTo>
                      <a:lnTo>
                        <a:pt x="659" y="2057"/>
                      </a:lnTo>
                      <a:lnTo>
                        <a:pt x="659" y="2057"/>
                      </a:lnTo>
                      <a:lnTo>
                        <a:pt x="662" y="2054"/>
                      </a:lnTo>
                      <a:lnTo>
                        <a:pt x="662" y="2057"/>
                      </a:lnTo>
                      <a:lnTo>
                        <a:pt x="665" y="2057"/>
                      </a:lnTo>
                      <a:lnTo>
                        <a:pt x="665" y="2057"/>
                      </a:lnTo>
                      <a:lnTo>
                        <a:pt x="665" y="2057"/>
                      </a:lnTo>
                      <a:lnTo>
                        <a:pt x="668" y="2057"/>
                      </a:lnTo>
                      <a:lnTo>
                        <a:pt x="668" y="2057"/>
                      </a:lnTo>
                      <a:lnTo>
                        <a:pt x="671" y="2057"/>
                      </a:lnTo>
                      <a:lnTo>
                        <a:pt x="671" y="2054"/>
                      </a:lnTo>
                      <a:lnTo>
                        <a:pt x="673" y="2051"/>
                      </a:lnTo>
                      <a:lnTo>
                        <a:pt x="673" y="2046"/>
                      </a:lnTo>
                      <a:lnTo>
                        <a:pt x="673" y="2051"/>
                      </a:lnTo>
                      <a:lnTo>
                        <a:pt x="676" y="2057"/>
                      </a:lnTo>
                      <a:lnTo>
                        <a:pt x="676" y="2054"/>
                      </a:lnTo>
                      <a:lnTo>
                        <a:pt x="679" y="2054"/>
                      </a:lnTo>
                      <a:lnTo>
                        <a:pt x="679" y="2057"/>
                      </a:lnTo>
                      <a:lnTo>
                        <a:pt x="679" y="2057"/>
                      </a:lnTo>
                      <a:lnTo>
                        <a:pt x="682" y="2057"/>
                      </a:lnTo>
                      <a:lnTo>
                        <a:pt x="682" y="2057"/>
                      </a:lnTo>
                      <a:lnTo>
                        <a:pt x="685" y="2057"/>
                      </a:lnTo>
                      <a:lnTo>
                        <a:pt x="685" y="2057"/>
                      </a:lnTo>
                      <a:lnTo>
                        <a:pt x="687" y="2026"/>
                      </a:lnTo>
                      <a:lnTo>
                        <a:pt x="687" y="2043"/>
                      </a:lnTo>
                      <a:lnTo>
                        <a:pt x="687" y="2049"/>
                      </a:lnTo>
                      <a:lnTo>
                        <a:pt x="690" y="2051"/>
                      </a:lnTo>
                      <a:lnTo>
                        <a:pt x="690" y="2057"/>
                      </a:lnTo>
                      <a:lnTo>
                        <a:pt x="693" y="2057"/>
                      </a:lnTo>
                      <a:lnTo>
                        <a:pt x="693" y="2054"/>
                      </a:lnTo>
                      <a:lnTo>
                        <a:pt x="693" y="2057"/>
                      </a:lnTo>
                      <a:lnTo>
                        <a:pt x="696" y="2057"/>
                      </a:lnTo>
                      <a:lnTo>
                        <a:pt x="696" y="2057"/>
                      </a:lnTo>
                      <a:lnTo>
                        <a:pt x="699" y="2054"/>
                      </a:lnTo>
                      <a:lnTo>
                        <a:pt x="699" y="2051"/>
                      </a:lnTo>
                      <a:lnTo>
                        <a:pt x="701" y="2051"/>
                      </a:lnTo>
                      <a:lnTo>
                        <a:pt x="701" y="2054"/>
                      </a:lnTo>
                      <a:lnTo>
                        <a:pt x="701" y="2057"/>
                      </a:lnTo>
                      <a:lnTo>
                        <a:pt x="704" y="2057"/>
                      </a:lnTo>
                      <a:lnTo>
                        <a:pt x="704" y="2057"/>
                      </a:lnTo>
                      <a:lnTo>
                        <a:pt x="707" y="2049"/>
                      </a:lnTo>
                      <a:lnTo>
                        <a:pt x="707" y="2051"/>
                      </a:lnTo>
                      <a:lnTo>
                        <a:pt x="710" y="1867"/>
                      </a:lnTo>
                      <a:lnTo>
                        <a:pt x="710" y="1970"/>
                      </a:lnTo>
                      <a:lnTo>
                        <a:pt x="710" y="2023"/>
                      </a:lnTo>
                      <a:lnTo>
                        <a:pt x="713" y="2046"/>
                      </a:lnTo>
                      <a:lnTo>
                        <a:pt x="713" y="2054"/>
                      </a:lnTo>
                      <a:lnTo>
                        <a:pt x="715" y="2054"/>
                      </a:lnTo>
                      <a:lnTo>
                        <a:pt x="715" y="2057"/>
                      </a:lnTo>
                      <a:lnTo>
                        <a:pt x="715" y="2057"/>
                      </a:lnTo>
                      <a:lnTo>
                        <a:pt x="718" y="2057"/>
                      </a:lnTo>
                      <a:lnTo>
                        <a:pt x="718" y="2054"/>
                      </a:lnTo>
                      <a:lnTo>
                        <a:pt x="721" y="2054"/>
                      </a:lnTo>
                      <a:lnTo>
                        <a:pt x="721" y="2051"/>
                      </a:lnTo>
                      <a:lnTo>
                        <a:pt x="724" y="2054"/>
                      </a:lnTo>
                      <a:lnTo>
                        <a:pt x="724" y="2057"/>
                      </a:lnTo>
                      <a:lnTo>
                        <a:pt x="724" y="2054"/>
                      </a:lnTo>
                      <a:lnTo>
                        <a:pt x="726" y="2054"/>
                      </a:lnTo>
                      <a:lnTo>
                        <a:pt x="726" y="2054"/>
                      </a:lnTo>
                      <a:lnTo>
                        <a:pt x="729" y="2054"/>
                      </a:lnTo>
                      <a:lnTo>
                        <a:pt x="729" y="2057"/>
                      </a:lnTo>
                      <a:lnTo>
                        <a:pt x="732" y="2057"/>
                      </a:lnTo>
                      <a:lnTo>
                        <a:pt x="732" y="2057"/>
                      </a:lnTo>
                      <a:lnTo>
                        <a:pt x="732" y="2057"/>
                      </a:lnTo>
                      <a:lnTo>
                        <a:pt x="735" y="2057"/>
                      </a:lnTo>
                      <a:lnTo>
                        <a:pt x="735" y="2057"/>
                      </a:lnTo>
                      <a:lnTo>
                        <a:pt x="738" y="2057"/>
                      </a:lnTo>
                      <a:lnTo>
                        <a:pt x="738" y="2051"/>
                      </a:lnTo>
                      <a:lnTo>
                        <a:pt x="738" y="2051"/>
                      </a:lnTo>
                      <a:lnTo>
                        <a:pt x="740" y="2054"/>
                      </a:lnTo>
                      <a:lnTo>
                        <a:pt x="740" y="2054"/>
                      </a:lnTo>
                      <a:lnTo>
                        <a:pt x="743" y="2057"/>
                      </a:lnTo>
                      <a:lnTo>
                        <a:pt x="743" y="2057"/>
                      </a:lnTo>
                      <a:lnTo>
                        <a:pt x="746" y="2057"/>
                      </a:lnTo>
                      <a:lnTo>
                        <a:pt x="746" y="2057"/>
                      </a:lnTo>
                      <a:lnTo>
                        <a:pt x="746" y="2057"/>
                      </a:lnTo>
                      <a:lnTo>
                        <a:pt x="749" y="2057"/>
                      </a:lnTo>
                      <a:lnTo>
                        <a:pt x="749" y="2057"/>
                      </a:lnTo>
                      <a:lnTo>
                        <a:pt x="752" y="2057"/>
                      </a:lnTo>
                      <a:lnTo>
                        <a:pt x="752" y="2057"/>
                      </a:lnTo>
                      <a:lnTo>
                        <a:pt x="752" y="2054"/>
                      </a:lnTo>
                      <a:lnTo>
                        <a:pt x="754" y="2057"/>
                      </a:lnTo>
                      <a:lnTo>
                        <a:pt x="754" y="2054"/>
                      </a:lnTo>
                      <a:lnTo>
                        <a:pt x="757" y="2057"/>
                      </a:lnTo>
                      <a:lnTo>
                        <a:pt x="757" y="2057"/>
                      </a:lnTo>
                      <a:lnTo>
                        <a:pt x="760" y="2057"/>
                      </a:lnTo>
                      <a:lnTo>
                        <a:pt x="760" y="2057"/>
                      </a:lnTo>
                      <a:lnTo>
                        <a:pt x="760" y="2057"/>
                      </a:lnTo>
                      <a:lnTo>
                        <a:pt x="763" y="2057"/>
                      </a:lnTo>
                      <a:lnTo>
                        <a:pt x="763" y="2057"/>
                      </a:lnTo>
                      <a:lnTo>
                        <a:pt x="766" y="2057"/>
                      </a:lnTo>
                      <a:lnTo>
                        <a:pt x="766" y="2057"/>
                      </a:lnTo>
                      <a:lnTo>
                        <a:pt x="768" y="2057"/>
                      </a:lnTo>
                      <a:lnTo>
                        <a:pt x="768" y="2057"/>
                      </a:lnTo>
                      <a:lnTo>
                        <a:pt x="768" y="2057"/>
                      </a:lnTo>
                      <a:lnTo>
                        <a:pt x="771" y="2057"/>
                      </a:lnTo>
                      <a:lnTo>
                        <a:pt x="771" y="2057"/>
                      </a:lnTo>
                      <a:lnTo>
                        <a:pt x="774" y="2057"/>
                      </a:lnTo>
                      <a:lnTo>
                        <a:pt x="774" y="2057"/>
                      </a:lnTo>
                      <a:lnTo>
                        <a:pt x="774" y="2054"/>
                      </a:lnTo>
                      <a:lnTo>
                        <a:pt x="777" y="2057"/>
                      </a:lnTo>
                      <a:lnTo>
                        <a:pt x="777" y="2057"/>
                      </a:lnTo>
                      <a:lnTo>
                        <a:pt x="780" y="2057"/>
                      </a:lnTo>
                      <a:lnTo>
                        <a:pt x="780" y="2057"/>
                      </a:lnTo>
                      <a:lnTo>
                        <a:pt x="782" y="2057"/>
                      </a:lnTo>
                      <a:lnTo>
                        <a:pt x="782" y="2057"/>
                      </a:lnTo>
                      <a:lnTo>
                        <a:pt x="782" y="2057"/>
                      </a:lnTo>
                      <a:lnTo>
                        <a:pt x="785" y="2054"/>
                      </a:lnTo>
                      <a:lnTo>
                        <a:pt x="785" y="2057"/>
                      </a:lnTo>
                      <a:lnTo>
                        <a:pt x="788" y="2057"/>
                      </a:lnTo>
                      <a:lnTo>
                        <a:pt x="788" y="2057"/>
                      </a:lnTo>
                      <a:lnTo>
                        <a:pt x="791" y="2057"/>
                      </a:lnTo>
                      <a:lnTo>
                        <a:pt x="791" y="2057"/>
                      </a:lnTo>
                      <a:lnTo>
                        <a:pt x="791" y="2057"/>
                      </a:lnTo>
                      <a:lnTo>
                        <a:pt x="794" y="2057"/>
                      </a:lnTo>
                      <a:lnTo>
                        <a:pt x="794" y="2057"/>
                      </a:lnTo>
                      <a:lnTo>
                        <a:pt x="796" y="2057"/>
                      </a:lnTo>
                      <a:lnTo>
                        <a:pt x="796" y="2054"/>
                      </a:lnTo>
                      <a:lnTo>
                        <a:pt x="799" y="2046"/>
                      </a:lnTo>
                      <a:lnTo>
                        <a:pt x="799" y="2051"/>
                      </a:lnTo>
                      <a:lnTo>
                        <a:pt x="799" y="2057"/>
                      </a:lnTo>
                      <a:lnTo>
                        <a:pt x="802" y="2057"/>
                      </a:lnTo>
                      <a:lnTo>
                        <a:pt x="802" y="2057"/>
                      </a:lnTo>
                      <a:lnTo>
                        <a:pt x="805" y="2057"/>
                      </a:lnTo>
                      <a:lnTo>
                        <a:pt x="805" y="2057"/>
                      </a:lnTo>
                      <a:lnTo>
                        <a:pt x="805" y="2057"/>
                      </a:lnTo>
                      <a:lnTo>
                        <a:pt x="807" y="2057"/>
                      </a:lnTo>
                      <a:lnTo>
                        <a:pt x="807" y="2057"/>
                      </a:lnTo>
                      <a:lnTo>
                        <a:pt x="810" y="2057"/>
                      </a:lnTo>
                      <a:lnTo>
                        <a:pt x="810" y="2057"/>
                      </a:lnTo>
                      <a:lnTo>
                        <a:pt x="813" y="2057"/>
                      </a:lnTo>
                      <a:lnTo>
                        <a:pt x="813" y="2057"/>
                      </a:lnTo>
                      <a:lnTo>
                        <a:pt x="813" y="2057"/>
                      </a:lnTo>
                      <a:lnTo>
                        <a:pt x="816" y="2057"/>
                      </a:lnTo>
                      <a:lnTo>
                        <a:pt x="816" y="2054"/>
                      </a:lnTo>
                      <a:lnTo>
                        <a:pt x="819" y="2054"/>
                      </a:lnTo>
                      <a:lnTo>
                        <a:pt x="819" y="2057"/>
                      </a:lnTo>
                      <a:lnTo>
                        <a:pt x="819" y="2057"/>
                      </a:lnTo>
                      <a:lnTo>
                        <a:pt x="821" y="2057"/>
                      </a:lnTo>
                      <a:lnTo>
                        <a:pt x="821" y="2057"/>
                      </a:lnTo>
                      <a:lnTo>
                        <a:pt x="824" y="2057"/>
                      </a:lnTo>
                      <a:lnTo>
                        <a:pt x="824" y="2057"/>
                      </a:lnTo>
                      <a:lnTo>
                        <a:pt x="827" y="2057"/>
                      </a:lnTo>
                      <a:lnTo>
                        <a:pt x="827" y="2057"/>
                      </a:lnTo>
                      <a:lnTo>
                        <a:pt x="827" y="2057"/>
                      </a:lnTo>
                      <a:lnTo>
                        <a:pt x="830" y="2057"/>
                      </a:lnTo>
                      <a:lnTo>
                        <a:pt x="830" y="2057"/>
                      </a:lnTo>
                      <a:lnTo>
                        <a:pt x="833" y="2057"/>
                      </a:lnTo>
                      <a:lnTo>
                        <a:pt x="833" y="2057"/>
                      </a:lnTo>
                      <a:lnTo>
                        <a:pt x="835" y="2057"/>
                      </a:lnTo>
                      <a:lnTo>
                        <a:pt x="835" y="2057"/>
                      </a:lnTo>
                      <a:lnTo>
                        <a:pt x="835" y="2057"/>
                      </a:lnTo>
                      <a:lnTo>
                        <a:pt x="838" y="2057"/>
                      </a:lnTo>
                      <a:lnTo>
                        <a:pt x="838" y="2057"/>
                      </a:lnTo>
                      <a:lnTo>
                        <a:pt x="841" y="2057"/>
                      </a:lnTo>
                      <a:lnTo>
                        <a:pt x="841" y="2057"/>
                      </a:lnTo>
                      <a:lnTo>
                        <a:pt x="841" y="2057"/>
                      </a:lnTo>
                      <a:lnTo>
                        <a:pt x="844" y="2057"/>
                      </a:lnTo>
                      <a:lnTo>
                        <a:pt x="844" y="2057"/>
                      </a:lnTo>
                      <a:lnTo>
                        <a:pt x="847" y="2057"/>
                      </a:lnTo>
                      <a:lnTo>
                        <a:pt x="847" y="2057"/>
                      </a:lnTo>
                      <a:lnTo>
                        <a:pt x="849" y="2057"/>
                      </a:lnTo>
                      <a:lnTo>
                        <a:pt x="849" y="2057"/>
                      </a:lnTo>
                      <a:lnTo>
                        <a:pt x="849" y="2057"/>
                      </a:lnTo>
                      <a:lnTo>
                        <a:pt x="852" y="2057"/>
                      </a:lnTo>
                      <a:lnTo>
                        <a:pt x="852" y="2057"/>
                      </a:lnTo>
                      <a:lnTo>
                        <a:pt x="855" y="2057"/>
                      </a:lnTo>
                      <a:lnTo>
                        <a:pt x="855" y="2057"/>
                      </a:lnTo>
                      <a:lnTo>
                        <a:pt x="858" y="2057"/>
                      </a:lnTo>
                      <a:lnTo>
                        <a:pt x="858" y="2057"/>
                      </a:lnTo>
                      <a:lnTo>
                        <a:pt x="858" y="2057"/>
                      </a:lnTo>
                      <a:lnTo>
                        <a:pt x="861" y="2057"/>
                      </a:lnTo>
                      <a:lnTo>
                        <a:pt x="861" y="2057"/>
                      </a:lnTo>
                      <a:lnTo>
                        <a:pt x="863" y="2057"/>
                      </a:lnTo>
                      <a:lnTo>
                        <a:pt x="863" y="2057"/>
                      </a:lnTo>
                      <a:lnTo>
                        <a:pt x="863" y="2057"/>
                      </a:lnTo>
                      <a:lnTo>
                        <a:pt x="866" y="2057"/>
                      </a:lnTo>
                      <a:lnTo>
                        <a:pt x="866" y="2057"/>
                      </a:lnTo>
                      <a:lnTo>
                        <a:pt x="869" y="2057"/>
                      </a:lnTo>
                      <a:lnTo>
                        <a:pt x="869" y="2057"/>
                      </a:lnTo>
                      <a:lnTo>
                        <a:pt x="872" y="2057"/>
                      </a:lnTo>
                      <a:lnTo>
                        <a:pt x="872" y="2049"/>
                      </a:lnTo>
                      <a:lnTo>
                        <a:pt x="872" y="2046"/>
                      </a:lnTo>
                      <a:lnTo>
                        <a:pt x="875" y="2051"/>
                      </a:lnTo>
                      <a:lnTo>
                        <a:pt x="875" y="2054"/>
                      </a:lnTo>
                      <a:lnTo>
                        <a:pt x="877" y="2054"/>
                      </a:lnTo>
                      <a:lnTo>
                        <a:pt x="877" y="2057"/>
                      </a:lnTo>
                      <a:lnTo>
                        <a:pt x="880" y="2057"/>
                      </a:lnTo>
                      <a:lnTo>
                        <a:pt x="880" y="2057"/>
                      </a:lnTo>
                      <a:lnTo>
                        <a:pt x="880" y="2057"/>
                      </a:lnTo>
                      <a:lnTo>
                        <a:pt x="883" y="2057"/>
                      </a:lnTo>
                      <a:lnTo>
                        <a:pt x="883" y="2051"/>
                      </a:lnTo>
                      <a:lnTo>
                        <a:pt x="886" y="2054"/>
                      </a:lnTo>
                      <a:lnTo>
                        <a:pt x="886" y="1543"/>
                      </a:lnTo>
                      <a:lnTo>
                        <a:pt x="888" y="1769"/>
                      </a:lnTo>
                      <a:lnTo>
                        <a:pt x="888" y="1931"/>
                      </a:lnTo>
                      <a:lnTo>
                        <a:pt x="888" y="2015"/>
                      </a:lnTo>
                      <a:lnTo>
                        <a:pt x="891" y="2046"/>
                      </a:lnTo>
                      <a:lnTo>
                        <a:pt x="891" y="2051"/>
                      </a:lnTo>
                      <a:lnTo>
                        <a:pt x="894" y="2051"/>
                      </a:lnTo>
                      <a:lnTo>
                        <a:pt x="894" y="2057"/>
                      </a:lnTo>
                      <a:lnTo>
                        <a:pt x="894" y="2057"/>
                      </a:lnTo>
                      <a:lnTo>
                        <a:pt x="897" y="2057"/>
                      </a:lnTo>
                      <a:lnTo>
                        <a:pt x="897" y="2057"/>
                      </a:lnTo>
                      <a:lnTo>
                        <a:pt x="900" y="2057"/>
                      </a:lnTo>
                      <a:lnTo>
                        <a:pt x="900" y="2054"/>
                      </a:lnTo>
                      <a:lnTo>
                        <a:pt x="902" y="2057"/>
                      </a:lnTo>
                      <a:lnTo>
                        <a:pt x="902" y="2057"/>
                      </a:lnTo>
                      <a:lnTo>
                        <a:pt x="902" y="2057"/>
                      </a:lnTo>
                      <a:lnTo>
                        <a:pt x="905" y="2057"/>
                      </a:lnTo>
                      <a:lnTo>
                        <a:pt x="905" y="1995"/>
                      </a:lnTo>
                      <a:lnTo>
                        <a:pt x="908" y="2018"/>
                      </a:lnTo>
                      <a:lnTo>
                        <a:pt x="908" y="0"/>
                      </a:lnTo>
                      <a:lnTo>
                        <a:pt x="908" y="679"/>
                      </a:lnTo>
                      <a:lnTo>
                        <a:pt x="911" y="1409"/>
                      </a:lnTo>
                      <a:lnTo>
                        <a:pt x="911" y="1842"/>
                      </a:lnTo>
                      <a:lnTo>
                        <a:pt x="914" y="1981"/>
                      </a:lnTo>
                      <a:lnTo>
                        <a:pt x="914" y="2026"/>
                      </a:lnTo>
                      <a:lnTo>
                        <a:pt x="916" y="2023"/>
                      </a:lnTo>
                      <a:lnTo>
                        <a:pt x="916" y="2043"/>
                      </a:lnTo>
                      <a:lnTo>
                        <a:pt x="916" y="2051"/>
                      </a:lnTo>
                      <a:lnTo>
                        <a:pt x="919" y="2051"/>
                      </a:lnTo>
                      <a:lnTo>
                        <a:pt x="919" y="2054"/>
                      </a:lnTo>
                      <a:lnTo>
                        <a:pt x="922" y="2054"/>
                      </a:lnTo>
                      <a:lnTo>
                        <a:pt x="922" y="2057"/>
                      </a:lnTo>
                      <a:lnTo>
                        <a:pt x="922" y="2057"/>
                      </a:lnTo>
                      <a:lnTo>
                        <a:pt x="925" y="2057"/>
                      </a:lnTo>
                      <a:lnTo>
                        <a:pt x="925" y="2054"/>
                      </a:lnTo>
                      <a:lnTo>
                        <a:pt x="928" y="2057"/>
                      </a:lnTo>
                      <a:lnTo>
                        <a:pt x="928" y="2054"/>
                      </a:lnTo>
                      <a:lnTo>
                        <a:pt x="930" y="2054"/>
                      </a:lnTo>
                      <a:lnTo>
                        <a:pt x="930" y="2054"/>
                      </a:lnTo>
                      <a:lnTo>
                        <a:pt x="930" y="2057"/>
                      </a:lnTo>
                      <a:lnTo>
                        <a:pt x="933" y="2051"/>
                      </a:lnTo>
                      <a:lnTo>
                        <a:pt x="933" y="2054"/>
                      </a:lnTo>
                      <a:lnTo>
                        <a:pt x="936" y="2051"/>
                      </a:lnTo>
                      <a:lnTo>
                        <a:pt x="936" y="2057"/>
                      </a:lnTo>
                      <a:lnTo>
                        <a:pt x="939" y="2051"/>
                      </a:lnTo>
                      <a:lnTo>
                        <a:pt x="939" y="2054"/>
                      </a:lnTo>
                      <a:lnTo>
                        <a:pt x="939" y="2046"/>
                      </a:lnTo>
                      <a:lnTo>
                        <a:pt x="942" y="2046"/>
                      </a:lnTo>
                      <a:lnTo>
                        <a:pt x="942" y="2049"/>
                      </a:lnTo>
                      <a:lnTo>
                        <a:pt x="944" y="2051"/>
                      </a:lnTo>
                      <a:lnTo>
                        <a:pt x="944" y="2054"/>
                      </a:lnTo>
                      <a:lnTo>
                        <a:pt x="944" y="2054"/>
                      </a:lnTo>
                      <a:lnTo>
                        <a:pt x="947" y="2054"/>
                      </a:lnTo>
                      <a:lnTo>
                        <a:pt x="947" y="2057"/>
                      </a:lnTo>
                      <a:lnTo>
                        <a:pt x="950" y="2057"/>
                      </a:lnTo>
                      <a:lnTo>
                        <a:pt x="950" y="2054"/>
                      </a:lnTo>
                      <a:lnTo>
                        <a:pt x="953" y="2057"/>
                      </a:lnTo>
                      <a:lnTo>
                        <a:pt x="953" y="2054"/>
                      </a:lnTo>
                      <a:lnTo>
                        <a:pt x="953" y="2057"/>
                      </a:lnTo>
                      <a:lnTo>
                        <a:pt x="956" y="2057"/>
                      </a:lnTo>
                      <a:lnTo>
                        <a:pt x="956" y="2057"/>
                      </a:lnTo>
                      <a:lnTo>
                        <a:pt x="958" y="2057"/>
                      </a:lnTo>
                      <a:lnTo>
                        <a:pt x="958" y="2057"/>
                      </a:lnTo>
                      <a:lnTo>
                        <a:pt x="961" y="2057"/>
                      </a:lnTo>
                      <a:lnTo>
                        <a:pt x="961" y="2057"/>
                      </a:lnTo>
                      <a:lnTo>
                        <a:pt x="961" y="2057"/>
                      </a:lnTo>
                      <a:lnTo>
                        <a:pt x="964" y="2057"/>
                      </a:lnTo>
                      <a:lnTo>
                        <a:pt x="964" y="2057"/>
                      </a:lnTo>
                      <a:lnTo>
                        <a:pt x="967" y="2057"/>
                      </a:lnTo>
                      <a:lnTo>
                        <a:pt x="967" y="2057"/>
                      </a:lnTo>
                      <a:lnTo>
                        <a:pt x="969" y="2057"/>
                      </a:lnTo>
                      <a:lnTo>
                        <a:pt x="969" y="2057"/>
                      </a:lnTo>
                      <a:lnTo>
                        <a:pt x="969" y="2054"/>
                      </a:lnTo>
                      <a:lnTo>
                        <a:pt x="972" y="2051"/>
                      </a:lnTo>
                      <a:lnTo>
                        <a:pt x="972" y="2051"/>
                      </a:lnTo>
                      <a:lnTo>
                        <a:pt x="975" y="2054"/>
                      </a:lnTo>
                      <a:lnTo>
                        <a:pt x="975" y="2054"/>
                      </a:lnTo>
                      <a:lnTo>
                        <a:pt x="978" y="2054"/>
                      </a:lnTo>
                      <a:lnTo>
                        <a:pt x="978" y="2054"/>
                      </a:lnTo>
                      <a:lnTo>
                        <a:pt x="978" y="2051"/>
                      </a:lnTo>
                      <a:lnTo>
                        <a:pt x="981" y="2051"/>
                      </a:lnTo>
                      <a:lnTo>
                        <a:pt x="981" y="2054"/>
                      </a:lnTo>
                      <a:lnTo>
                        <a:pt x="983" y="2054"/>
                      </a:lnTo>
                      <a:lnTo>
                        <a:pt x="983" y="2057"/>
                      </a:lnTo>
                      <a:lnTo>
                        <a:pt x="983" y="2057"/>
                      </a:lnTo>
                      <a:lnTo>
                        <a:pt x="986" y="2057"/>
                      </a:lnTo>
                      <a:lnTo>
                        <a:pt x="986" y="2057"/>
                      </a:lnTo>
                      <a:lnTo>
                        <a:pt x="989" y="2057"/>
                      </a:lnTo>
                      <a:lnTo>
                        <a:pt x="989" y="2057"/>
                      </a:lnTo>
                      <a:lnTo>
                        <a:pt x="992" y="2057"/>
                      </a:lnTo>
                      <a:lnTo>
                        <a:pt x="992" y="2057"/>
                      </a:lnTo>
                      <a:lnTo>
                        <a:pt x="992" y="2057"/>
                      </a:lnTo>
                      <a:lnTo>
                        <a:pt x="995" y="2057"/>
                      </a:lnTo>
                      <a:lnTo>
                        <a:pt x="995" y="2057"/>
                      </a:lnTo>
                      <a:lnTo>
                        <a:pt x="997" y="2057"/>
                      </a:lnTo>
                      <a:lnTo>
                        <a:pt x="997" y="2054"/>
                      </a:lnTo>
                      <a:lnTo>
                        <a:pt x="997" y="2057"/>
                      </a:lnTo>
                      <a:lnTo>
                        <a:pt x="1000" y="2046"/>
                      </a:lnTo>
                      <a:lnTo>
                        <a:pt x="1000" y="2046"/>
                      </a:lnTo>
                      <a:lnTo>
                        <a:pt x="1003" y="2049"/>
                      </a:lnTo>
                      <a:lnTo>
                        <a:pt x="1003" y="2054"/>
                      </a:lnTo>
                      <a:lnTo>
                        <a:pt x="1006" y="2054"/>
                      </a:lnTo>
                      <a:lnTo>
                        <a:pt x="1006" y="2057"/>
                      </a:lnTo>
                      <a:lnTo>
                        <a:pt x="1006" y="2057"/>
                      </a:lnTo>
                      <a:lnTo>
                        <a:pt x="1009" y="2057"/>
                      </a:lnTo>
                      <a:lnTo>
                        <a:pt x="1009" y="2057"/>
                      </a:lnTo>
                      <a:lnTo>
                        <a:pt x="1011" y="2057"/>
                      </a:lnTo>
                      <a:lnTo>
                        <a:pt x="1011" y="2057"/>
                      </a:lnTo>
                      <a:lnTo>
                        <a:pt x="1011" y="2057"/>
                      </a:lnTo>
                      <a:lnTo>
                        <a:pt x="1014" y="2057"/>
                      </a:lnTo>
                      <a:lnTo>
                        <a:pt x="1014" y="2057"/>
                      </a:lnTo>
                      <a:lnTo>
                        <a:pt x="1017" y="2057"/>
                      </a:lnTo>
                      <a:lnTo>
                        <a:pt x="1017" y="2057"/>
                      </a:lnTo>
                      <a:lnTo>
                        <a:pt x="1020" y="2057"/>
                      </a:lnTo>
                      <a:lnTo>
                        <a:pt x="1020" y="2057"/>
                      </a:lnTo>
                      <a:lnTo>
                        <a:pt x="1020" y="2057"/>
                      </a:lnTo>
                      <a:lnTo>
                        <a:pt x="1023" y="2057"/>
                      </a:lnTo>
                      <a:lnTo>
                        <a:pt x="1023" y="2057"/>
                      </a:lnTo>
                      <a:lnTo>
                        <a:pt x="1025" y="2057"/>
                      </a:lnTo>
                      <a:lnTo>
                        <a:pt x="1025" y="2057"/>
                      </a:lnTo>
                      <a:lnTo>
                        <a:pt x="1028" y="2057"/>
                      </a:lnTo>
                      <a:lnTo>
                        <a:pt x="1028" y="2057"/>
                      </a:lnTo>
                      <a:lnTo>
                        <a:pt x="1028" y="2057"/>
                      </a:lnTo>
                      <a:lnTo>
                        <a:pt x="1031" y="2057"/>
                      </a:lnTo>
                      <a:lnTo>
                        <a:pt x="1031" y="2057"/>
                      </a:lnTo>
                      <a:lnTo>
                        <a:pt x="1034" y="2057"/>
                      </a:lnTo>
                      <a:lnTo>
                        <a:pt x="1034" y="2057"/>
                      </a:lnTo>
                      <a:lnTo>
                        <a:pt x="1034" y="2057"/>
                      </a:lnTo>
                      <a:lnTo>
                        <a:pt x="1037" y="2057"/>
                      </a:lnTo>
                      <a:lnTo>
                        <a:pt x="1037" y="2057"/>
                      </a:lnTo>
                      <a:lnTo>
                        <a:pt x="1039" y="2057"/>
                      </a:lnTo>
                      <a:lnTo>
                        <a:pt x="1039" y="2057"/>
                      </a:lnTo>
                      <a:lnTo>
                        <a:pt x="1042" y="2057"/>
                      </a:lnTo>
                      <a:lnTo>
                        <a:pt x="1042" y="2057"/>
                      </a:lnTo>
                      <a:lnTo>
                        <a:pt x="1042" y="2057"/>
                      </a:lnTo>
                      <a:lnTo>
                        <a:pt x="1045" y="2057"/>
                      </a:lnTo>
                      <a:lnTo>
                        <a:pt x="1045" y="2057"/>
                      </a:lnTo>
                      <a:lnTo>
                        <a:pt x="1048" y="2057"/>
                      </a:lnTo>
                      <a:lnTo>
                        <a:pt x="1048" y="2057"/>
                      </a:lnTo>
                      <a:lnTo>
                        <a:pt x="1050" y="2057"/>
                      </a:lnTo>
                      <a:lnTo>
                        <a:pt x="1050" y="2057"/>
                      </a:lnTo>
                      <a:lnTo>
                        <a:pt x="1050" y="2057"/>
                      </a:lnTo>
                      <a:lnTo>
                        <a:pt x="1053" y="2054"/>
                      </a:lnTo>
                      <a:lnTo>
                        <a:pt x="1053" y="2049"/>
                      </a:lnTo>
                      <a:lnTo>
                        <a:pt x="1056" y="2054"/>
                      </a:lnTo>
                      <a:lnTo>
                        <a:pt x="1056" y="2054"/>
                      </a:lnTo>
                      <a:lnTo>
                        <a:pt x="1059" y="2057"/>
                      </a:lnTo>
                      <a:lnTo>
                        <a:pt x="1059" y="2057"/>
                      </a:lnTo>
                      <a:lnTo>
                        <a:pt x="1059" y="2057"/>
                      </a:lnTo>
                      <a:lnTo>
                        <a:pt x="1062" y="2054"/>
                      </a:lnTo>
                      <a:lnTo>
                        <a:pt x="1062" y="2057"/>
                      </a:lnTo>
                      <a:lnTo>
                        <a:pt x="1064" y="2054"/>
                      </a:lnTo>
                      <a:lnTo>
                        <a:pt x="1064" y="2057"/>
                      </a:lnTo>
                      <a:lnTo>
                        <a:pt x="1067" y="2057"/>
                      </a:lnTo>
                      <a:lnTo>
                        <a:pt x="1067" y="2057"/>
                      </a:lnTo>
                      <a:lnTo>
                        <a:pt x="1067" y="2057"/>
                      </a:lnTo>
                      <a:lnTo>
                        <a:pt x="1070" y="2057"/>
                      </a:lnTo>
                      <a:lnTo>
                        <a:pt x="1070" y="2057"/>
                      </a:lnTo>
                      <a:lnTo>
                        <a:pt x="1073" y="2051"/>
                      </a:lnTo>
                      <a:lnTo>
                        <a:pt x="1073" y="2051"/>
                      </a:lnTo>
                      <a:lnTo>
                        <a:pt x="1073" y="2057"/>
                      </a:lnTo>
                      <a:lnTo>
                        <a:pt x="1076" y="2026"/>
                      </a:lnTo>
                      <a:lnTo>
                        <a:pt x="1076" y="2040"/>
                      </a:lnTo>
                      <a:lnTo>
                        <a:pt x="1078" y="2043"/>
                      </a:lnTo>
                      <a:lnTo>
                        <a:pt x="1078" y="2049"/>
                      </a:lnTo>
                      <a:lnTo>
                        <a:pt x="1081" y="2054"/>
                      </a:lnTo>
                      <a:lnTo>
                        <a:pt x="1081" y="2054"/>
                      </a:lnTo>
                      <a:lnTo>
                        <a:pt x="1081" y="2057"/>
                      </a:lnTo>
                      <a:lnTo>
                        <a:pt x="1084" y="2054"/>
                      </a:lnTo>
                      <a:lnTo>
                        <a:pt x="1084" y="2057"/>
                      </a:lnTo>
                      <a:lnTo>
                        <a:pt x="1087" y="1889"/>
                      </a:lnTo>
                      <a:lnTo>
                        <a:pt x="1087" y="1954"/>
                      </a:lnTo>
                      <a:lnTo>
                        <a:pt x="1087" y="2009"/>
                      </a:lnTo>
                      <a:lnTo>
                        <a:pt x="1090" y="2040"/>
                      </a:lnTo>
                      <a:lnTo>
                        <a:pt x="1090" y="2051"/>
                      </a:lnTo>
                      <a:lnTo>
                        <a:pt x="1092" y="2057"/>
                      </a:lnTo>
                      <a:lnTo>
                        <a:pt x="1092" y="2057"/>
                      </a:lnTo>
                      <a:lnTo>
                        <a:pt x="1095" y="2057"/>
                      </a:lnTo>
                      <a:lnTo>
                        <a:pt x="1095" y="2054"/>
                      </a:lnTo>
                      <a:lnTo>
                        <a:pt x="1095" y="2057"/>
                      </a:lnTo>
                      <a:lnTo>
                        <a:pt x="1098" y="2057"/>
                      </a:lnTo>
                      <a:lnTo>
                        <a:pt x="1098" y="2057"/>
                      </a:lnTo>
                      <a:lnTo>
                        <a:pt x="1101" y="2054"/>
                      </a:lnTo>
                      <a:lnTo>
                        <a:pt x="1101" y="2054"/>
                      </a:lnTo>
                      <a:lnTo>
                        <a:pt x="1101" y="2054"/>
                      </a:lnTo>
                      <a:lnTo>
                        <a:pt x="1104" y="2051"/>
                      </a:lnTo>
                      <a:lnTo>
                        <a:pt x="1104" y="2054"/>
                      </a:lnTo>
                      <a:lnTo>
                        <a:pt x="1106" y="2043"/>
                      </a:lnTo>
                      <a:lnTo>
                        <a:pt x="1106" y="2049"/>
                      </a:lnTo>
                      <a:lnTo>
                        <a:pt x="1109" y="1646"/>
                      </a:lnTo>
                      <a:lnTo>
                        <a:pt x="1109" y="1800"/>
                      </a:lnTo>
                      <a:lnTo>
                        <a:pt x="1109" y="1942"/>
                      </a:lnTo>
                      <a:lnTo>
                        <a:pt x="1112" y="2018"/>
                      </a:lnTo>
                      <a:lnTo>
                        <a:pt x="1112" y="2037"/>
                      </a:lnTo>
                      <a:lnTo>
                        <a:pt x="1115" y="2049"/>
                      </a:lnTo>
                      <a:lnTo>
                        <a:pt x="1115" y="2051"/>
                      </a:lnTo>
                      <a:lnTo>
                        <a:pt x="1118" y="2057"/>
                      </a:lnTo>
                      <a:lnTo>
                        <a:pt x="1118" y="2057"/>
                      </a:lnTo>
                      <a:lnTo>
                        <a:pt x="1118" y="2057"/>
                      </a:lnTo>
                      <a:lnTo>
                        <a:pt x="1120" y="2057"/>
                      </a:lnTo>
                      <a:lnTo>
                        <a:pt x="1120" y="2057"/>
                      </a:lnTo>
                      <a:lnTo>
                        <a:pt x="1123" y="2057"/>
                      </a:lnTo>
                      <a:lnTo>
                        <a:pt x="1123" y="2057"/>
                      </a:lnTo>
                      <a:lnTo>
                        <a:pt x="1123" y="2054"/>
                      </a:lnTo>
                      <a:lnTo>
                        <a:pt x="1126" y="2054"/>
                      </a:lnTo>
                      <a:lnTo>
                        <a:pt x="1126" y="2057"/>
                      </a:lnTo>
                      <a:lnTo>
                        <a:pt x="1129" y="2054"/>
                      </a:lnTo>
                      <a:lnTo>
                        <a:pt x="1129" y="2054"/>
                      </a:lnTo>
                      <a:lnTo>
                        <a:pt x="1131" y="2054"/>
                      </a:lnTo>
                      <a:lnTo>
                        <a:pt x="1131" y="2057"/>
                      </a:lnTo>
                      <a:lnTo>
                        <a:pt x="1131" y="2054"/>
                      </a:lnTo>
                      <a:lnTo>
                        <a:pt x="1134" y="2057"/>
                      </a:lnTo>
                      <a:lnTo>
                        <a:pt x="1134" y="2054"/>
                      </a:lnTo>
                      <a:lnTo>
                        <a:pt x="1137" y="2057"/>
                      </a:lnTo>
                      <a:lnTo>
                        <a:pt x="1137" y="2057"/>
                      </a:lnTo>
                      <a:lnTo>
                        <a:pt x="1140" y="2057"/>
                      </a:lnTo>
                      <a:lnTo>
                        <a:pt x="1140" y="2054"/>
                      </a:lnTo>
                      <a:lnTo>
                        <a:pt x="1140" y="2054"/>
                      </a:lnTo>
                      <a:lnTo>
                        <a:pt x="1143" y="2057"/>
                      </a:lnTo>
                      <a:lnTo>
                        <a:pt x="1143" y="2057"/>
                      </a:lnTo>
                      <a:lnTo>
                        <a:pt x="1145" y="2057"/>
                      </a:lnTo>
                      <a:lnTo>
                        <a:pt x="1145" y="2057"/>
                      </a:lnTo>
                      <a:lnTo>
                        <a:pt x="1145" y="2057"/>
                      </a:lnTo>
                      <a:lnTo>
                        <a:pt x="1148" y="2057"/>
                      </a:lnTo>
                      <a:lnTo>
                        <a:pt x="1148" y="2057"/>
                      </a:lnTo>
                      <a:lnTo>
                        <a:pt x="1151" y="2054"/>
                      </a:lnTo>
                      <a:lnTo>
                        <a:pt x="1151" y="2057"/>
                      </a:lnTo>
                      <a:lnTo>
                        <a:pt x="1154" y="2057"/>
                      </a:lnTo>
                      <a:lnTo>
                        <a:pt x="1154" y="2057"/>
                      </a:lnTo>
                      <a:lnTo>
                        <a:pt x="1154" y="2057"/>
                      </a:lnTo>
                      <a:lnTo>
                        <a:pt x="1157" y="2057"/>
                      </a:lnTo>
                      <a:lnTo>
                        <a:pt x="1157" y="2057"/>
                      </a:lnTo>
                      <a:lnTo>
                        <a:pt x="1159" y="2057"/>
                      </a:lnTo>
                      <a:lnTo>
                        <a:pt x="1159" y="2057"/>
                      </a:lnTo>
                      <a:lnTo>
                        <a:pt x="1162" y="2057"/>
                      </a:lnTo>
                      <a:lnTo>
                        <a:pt x="1162" y="2054"/>
                      </a:lnTo>
                      <a:lnTo>
                        <a:pt x="1162" y="2057"/>
                      </a:lnTo>
                      <a:lnTo>
                        <a:pt x="1165" y="2057"/>
                      </a:lnTo>
                      <a:lnTo>
                        <a:pt x="1165" y="2057"/>
                      </a:lnTo>
                      <a:lnTo>
                        <a:pt x="1168" y="2057"/>
                      </a:lnTo>
                      <a:lnTo>
                        <a:pt x="1168" y="2057"/>
                      </a:lnTo>
                      <a:lnTo>
                        <a:pt x="1171" y="2057"/>
                      </a:lnTo>
                      <a:lnTo>
                        <a:pt x="1171" y="2057"/>
                      </a:lnTo>
                      <a:lnTo>
                        <a:pt x="1171" y="2057"/>
                      </a:lnTo>
                      <a:lnTo>
                        <a:pt x="1173" y="2057"/>
                      </a:lnTo>
                      <a:lnTo>
                        <a:pt x="1173" y="2057"/>
                      </a:lnTo>
                      <a:lnTo>
                        <a:pt x="1176" y="2057"/>
                      </a:lnTo>
                      <a:lnTo>
                        <a:pt x="1176" y="2060"/>
                      </a:lnTo>
                      <a:lnTo>
                        <a:pt x="1179" y="2057"/>
                      </a:lnTo>
                      <a:lnTo>
                        <a:pt x="1179" y="2054"/>
                      </a:lnTo>
                      <a:lnTo>
                        <a:pt x="1179" y="2057"/>
                      </a:lnTo>
                      <a:lnTo>
                        <a:pt x="1182" y="2057"/>
                      </a:lnTo>
                      <a:lnTo>
                        <a:pt x="1182" y="2057"/>
                      </a:lnTo>
                      <a:lnTo>
                        <a:pt x="1185" y="2057"/>
                      </a:lnTo>
                      <a:lnTo>
                        <a:pt x="1185" y="2057"/>
                      </a:lnTo>
                      <a:lnTo>
                        <a:pt x="1185" y="2057"/>
                      </a:lnTo>
                      <a:lnTo>
                        <a:pt x="1187" y="2057"/>
                      </a:lnTo>
                      <a:lnTo>
                        <a:pt x="1187" y="2057"/>
                      </a:lnTo>
                      <a:lnTo>
                        <a:pt x="1190" y="2057"/>
                      </a:lnTo>
                      <a:lnTo>
                        <a:pt x="1190" y="2057"/>
                      </a:lnTo>
                      <a:lnTo>
                        <a:pt x="1193" y="2057"/>
                      </a:lnTo>
                      <a:lnTo>
                        <a:pt x="1193" y="2057"/>
                      </a:lnTo>
                      <a:lnTo>
                        <a:pt x="1193" y="2057"/>
                      </a:lnTo>
                      <a:lnTo>
                        <a:pt x="1196" y="2057"/>
                      </a:lnTo>
                      <a:lnTo>
                        <a:pt x="1196" y="2057"/>
                      </a:lnTo>
                      <a:lnTo>
                        <a:pt x="1199" y="2057"/>
                      </a:lnTo>
                      <a:lnTo>
                        <a:pt x="1199" y="2057"/>
                      </a:lnTo>
                      <a:lnTo>
                        <a:pt x="1199" y="2057"/>
                      </a:lnTo>
                      <a:lnTo>
                        <a:pt x="1201" y="2057"/>
                      </a:lnTo>
                      <a:lnTo>
                        <a:pt x="1201" y="2057"/>
                      </a:lnTo>
                      <a:lnTo>
                        <a:pt x="1204" y="2057"/>
                      </a:lnTo>
                      <a:lnTo>
                        <a:pt x="1204" y="2057"/>
                      </a:lnTo>
                      <a:lnTo>
                        <a:pt x="1207" y="2057"/>
                      </a:lnTo>
                      <a:lnTo>
                        <a:pt x="1207" y="2057"/>
                      </a:lnTo>
                      <a:lnTo>
                        <a:pt x="1207" y="2057"/>
                      </a:lnTo>
                      <a:lnTo>
                        <a:pt x="1210" y="2060"/>
                      </a:lnTo>
                      <a:lnTo>
                        <a:pt x="1210" y="2057"/>
                      </a:lnTo>
                      <a:lnTo>
                        <a:pt x="1212" y="2057"/>
                      </a:lnTo>
                      <a:lnTo>
                        <a:pt x="1212" y="2057"/>
                      </a:lnTo>
                      <a:lnTo>
                        <a:pt x="1212" y="2057"/>
                      </a:lnTo>
                      <a:lnTo>
                        <a:pt x="1215" y="2057"/>
                      </a:lnTo>
                      <a:lnTo>
                        <a:pt x="1215" y="2057"/>
                      </a:lnTo>
                      <a:lnTo>
                        <a:pt x="1218" y="2057"/>
                      </a:lnTo>
                      <a:lnTo>
                        <a:pt x="1218" y="2057"/>
                      </a:lnTo>
                      <a:lnTo>
                        <a:pt x="1221" y="2057"/>
                      </a:lnTo>
                      <a:lnTo>
                        <a:pt x="1221" y="2057"/>
                      </a:lnTo>
                      <a:lnTo>
                        <a:pt x="1221" y="2057"/>
                      </a:lnTo>
                      <a:lnTo>
                        <a:pt x="1224" y="2057"/>
                      </a:lnTo>
                      <a:lnTo>
                        <a:pt x="1224" y="2057"/>
                      </a:lnTo>
                      <a:lnTo>
                        <a:pt x="1226" y="2057"/>
                      </a:lnTo>
                      <a:lnTo>
                        <a:pt x="1226" y="2057"/>
                      </a:lnTo>
                      <a:lnTo>
                        <a:pt x="1229" y="2057"/>
                      </a:lnTo>
                      <a:lnTo>
                        <a:pt x="1229" y="2057"/>
                      </a:lnTo>
                      <a:lnTo>
                        <a:pt x="1229" y="2057"/>
                      </a:lnTo>
                      <a:lnTo>
                        <a:pt x="1232" y="2057"/>
                      </a:lnTo>
                      <a:lnTo>
                        <a:pt x="1232" y="2060"/>
                      </a:lnTo>
                      <a:lnTo>
                        <a:pt x="1235" y="2057"/>
                      </a:lnTo>
                      <a:lnTo>
                        <a:pt x="1235" y="2057"/>
                      </a:lnTo>
                      <a:lnTo>
                        <a:pt x="1235" y="2057"/>
                      </a:lnTo>
                      <a:lnTo>
                        <a:pt x="1238" y="2057"/>
                      </a:lnTo>
                      <a:lnTo>
                        <a:pt x="1238" y="2057"/>
                      </a:lnTo>
                      <a:lnTo>
                        <a:pt x="1240" y="2057"/>
                      </a:lnTo>
                      <a:lnTo>
                        <a:pt x="1240" y="2057"/>
                      </a:lnTo>
                      <a:lnTo>
                        <a:pt x="1243" y="2057"/>
                      </a:lnTo>
                      <a:lnTo>
                        <a:pt x="1243" y="2057"/>
                      </a:lnTo>
                      <a:lnTo>
                        <a:pt x="1243" y="2057"/>
                      </a:lnTo>
                      <a:lnTo>
                        <a:pt x="1246" y="2057"/>
                      </a:lnTo>
                      <a:lnTo>
                        <a:pt x="1246" y="2057"/>
                      </a:lnTo>
                      <a:lnTo>
                        <a:pt x="1249" y="2057"/>
                      </a:lnTo>
                      <a:lnTo>
                        <a:pt x="1249" y="2057"/>
                      </a:lnTo>
                      <a:lnTo>
                        <a:pt x="1252" y="2057"/>
                      </a:lnTo>
                      <a:lnTo>
                        <a:pt x="1252" y="2051"/>
                      </a:lnTo>
                      <a:lnTo>
                        <a:pt x="1252" y="2051"/>
                      </a:lnTo>
                      <a:lnTo>
                        <a:pt x="1254" y="2054"/>
                      </a:lnTo>
                      <a:lnTo>
                        <a:pt x="1254" y="2054"/>
                      </a:lnTo>
                      <a:lnTo>
                        <a:pt x="1257" y="2057"/>
                      </a:lnTo>
                      <a:lnTo>
                        <a:pt x="1257" y="2057"/>
                      </a:lnTo>
                      <a:lnTo>
                        <a:pt x="1260" y="2057"/>
                      </a:lnTo>
                      <a:lnTo>
                        <a:pt x="1260" y="2057"/>
                      </a:lnTo>
                      <a:lnTo>
                        <a:pt x="1260" y="2057"/>
                      </a:lnTo>
                      <a:lnTo>
                        <a:pt x="1263" y="2057"/>
                      </a:lnTo>
                      <a:lnTo>
                        <a:pt x="1263" y="2054"/>
                      </a:lnTo>
                      <a:lnTo>
                        <a:pt x="1266" y="2057"/>
                      </a:lnTo>
                      <a:lnTo>
                        <a:pt x="1266" y="2057"/>
                      </a:lnTo>
                      <a:lnTo>
                        <a:pt x="1266" y="2057"/>
                      </a:lnTo>
                      <a:lnTo>
                        <a:pt x="1268" y="2057"/>
                      </a:lnTo>
                      <a:lnTo>
                        <a:pt x="1268" y="2057"/>
                      </a:lnTo>
                      <a:lnTo>
                        <a:pt x="1271" y="2057"/>
                      </a:lnTo>
                      <a:lnTo>
                        <a:pt x="1271" y="2057"/>
                      </a:lnTo>
                      <a:lnTo>
                        <a:pt x="1274" y="2057"/>
                      </a:lnTo>
                      <a:lnTo>
                        <a:pt x="1274" y="2057"/>
                      </a:lnTo>
                      <a:lnTo>
                        <a:pt x="1274" y="2051"/>
                      </a:lnTo>
                      <a:lnTo>
                        <a:pt x="1277" y="2054"/>
                      </a:lnTo>
                      <a:lnTo>
                        <a:pt x="1277" y="2054"/>
                      </a:lnTo>
                      <a:lnTo>
                        <a:pt x="1280" y="2057"/>
                      </a:lnTo>
                      <a:lnTo>
                        <a:pt x="1280" y="2057"/>
                      </a:lnTo>
                      <a:lnTo>
                        <a:pt x="1282" y="2057"/>
                      </a:lnTo>
                      <a:lnTo>
                        <a:pt x="1282" y="2057"/>
                      </a:lnTo>
                      <a:lnTo>
                        <a:pt x="1282" y="2057"/>
                      </a:lnTo>
                      <a:lnTo>
                        <a:pt x="1285" y="2043"/>
                      </a:lnTo>
                      <a:lnTo>
                        <a:pt x="1285" y="2049"/>
                      </a:lnTo>
                      <a:lnTo>
                        <a:pt x="1288" y="2051"/>
                      </a:lnTo>
                      <a:lnTo>
                        <a:pt x="1288" y="2054"/>
                      </a:lnTo>
                      <a:lnTo>
                        <a:pt x="1291" y="2057"/>
                      </a:lnTo>
                      <a:lnTo>
                        <a:pt x="1291" y="2057"/>
                      </a:lnTo>
                      <a:lnTo>
                        <a:pt x="1291" y="2057"/>
                      </a:lnTo>
                      <a:lnTo>
                        <a:pt x="1293" y="2057"/>
                      </a:lnTo>
                      <a:lnTo>
                        <a:pt x="1293" y="2057"/>
                      </a:lnTo>
                      <a:lnTo>
                        <a:pt x="1296" y="2057"/>
                      </a:lnTo>
                      <a:lnTo>
                        <a:pt x="1296" y="2057"/>
                      </a:lnTo>
                      <a:lnTo>
                        <a:pt x="1296" y="2057"/>
                      </a:lnTo>
                      <a:lnTo>
                        <a:pt x="1299" y="2057"/>
                      </a:lnTo>
                      <a:lnTo>
                        <a:pt x="1299" y="2057"/>
                      </a:lnTo>
                      <a:lnTo>
                        <a:pt x="1302" y="2057"/>
                      </a:lnTo>
                      <a:lnTo>
                        <a:pt x="1302" y="2051"/>
                      </a:lnTo>
                      <a:lnTo>
                        <a:pt x="1305" y="2054"/>
                      </a:lnTo>
                      <a:lnTo>
                        <a:pt x="1305" y="2054"/>
                      </a:lnTo>
                      <a:lnTo>
                        <a:pt x="1305" y="2057"/>
                      </a:lnTo>
                      <a:lnTo>
                        <a:pt x="1307" y="2021"/>
                      </a:lnTo>
                      <a:lnTo>
                        <a:pt x="1307" y="2032"/>
                      </a:lnTo>
                      <a:lnTo>
                        <a:pt x="1310" y="2043"/>
                      </a:lnTo>
                      <a:lnTo>
                        <a:pt x="1310" y="2049"/>
                      </a:lnTo>
                      <a:lnTo>
                        <a:pt x="1310" y="2054"/>
                      </a:lnTo>
                      <a:lnTo>
                        <a:pt x="1313" y="2057"/>
                      </a:lnTo>
                      <a:lnTo>
                        <a:pt x="1313" y="2057"/>
                      </a:lnTo>
                      <a:lnTo>
                        <a:pt x="1316" y="2057"/>
                      </a:lnTo>
                      <a:lnTo>
                        <a:pt x="1316" y="2060"/>
                      </a:lnTo>
                      <a:lnTo>
                        <a:pt x="1319" y="2057"/>
                      </a:lnTo>
                      <a:lnTo>
                        <a:pt x="1319" y="2057"/>
                      </a:lnTo>
                      <a:lnTo>
                        <a:pt x="1319" y="2057"/>
                      </a:lnTo>
                      <a:lnTo>
                        <a:pt x="1321" y="2057"/>
                      </a:lnTo>
                      <a:lnTo>
                        <a:pt x="1321" y="2057"/>
                      </a:lnTo>
                      <a:lnTo>
                        <a:pt x="1324" y="2057"/>
                      </a:lnTo>
                      <a:lnTo>
                        <a:pt x="1324" y="2054"/>
                      </a:lnTo>
                      <a:lnTo>
                        <a:pt x="1327" y="2057"/>
                      </a:lnTo>
                      <a:lnTo>
                        <a:pt x="1327" y="2057"/>
                      </a:lnTo>
                      <a:lnTo>
                        <a:pt x="1327" y="2057"/>
                      </a:lnTo>
                      <a:lnTo>
                        <a:pt x="1330" y="2057"/>
                      </a:lnTo>
                      <a:lnTo>
                        <a:pt x="1330" y="2060"/>
                      </a:lnTo>
                      <a:lnTo>
                        <a:pt x="1333" y="2057"/>
                      </a:lnTo>
                      <a:lnTo>
                        <a:pt x="1333" y="2057"/>
                      </a:lnTo>
                      <a:lnTo>
                        <a:pt x="1333" y="2057"/>
                      </a:lnTo>
                      <a:lnTo>
                        <a:pt x="1335" y="2057"/>
                      </a:lnTo>
                      <a:lnTo>
                        <a:pt x="1335" y="2057"/>
                      </a:lnTo>
                      <a:lnTo>
                        <a:pt x="1338" y="2057"/>
                      </a:lnTo>
                      <a:lnTo>
                        <a:pt x="1338" y="2057"/>
                      </a:lnTo>
                      <a:lnTo>
                        <a:pt x="1341" y="2057"/>
                      </a:lnTo>
                      <a:lnTo>
                        <a:pt x="1341" y="2057"/>
                      </a:lnTo>
                      <a:lnTo>
                        <a:pt x="1341" y="2060"/>
                      </a:lnTo>
                      <a:lnTo>
                        <a:pt x="1344" y="2057"/>
                      </a:lnTo>
                      <a:lnTo>
                        <a:pt x="1344" y="2057"/>
                      </a:lnTo>
                      <a:lnTo>
                        <a:pt x="1347" y="2057"/>
                      </a:lnTo>
                      <a:lnTo>
                        <a:pt x="1347" y="2057"/>
                      </a:lnTo>
                      <a:lnTo>
                        <a:pt x="1347" y="2057"/>
                      </a:lnTo>
                      <a:lnTo>
                        <a:pt x="1349" y="2057"/>
                      </a:lnTo>
                      <a:lnTo>
                        <a:pt x="1349" y="2057"/>
                      </a:lnTo>
                      <a:lnTo>
                        <a:pt x="1352" y="2057"/>
                      </a:lnTo>
                      <a:lnTo>
                        <a:pt x="1352" y="2057"/>
                      </a:lnTo>
                      <a:lnTo>
                        <a:pt x="1355" y="2057"/>
                      </a:lnTo>
                      <a:lnTo>
                        <a:pt x="1355" y="2057"/>
                      </a:lnTo>
                      <a:lnTo>
                        <a:pt x="1355" y="2057"/>
                      </a:lnTo>
                      <a:lnTo>
                        <a:pt x="1358" y="2057"/>
                      </a:lnTo>
                      <a:lnTo>
                        <a:pt x="1358" y="2057"/>
                      </a:lnTo>
                      <a:lnTo>
                        <a:pt x="1361" y="2060"/>
                      </a:lnTo>
                      <a:lnTo>
                        <a:pt x="1361" y="2057"/>
                      </a:lnTo>
                      <a:lnTo>
                        <a:pt x="1363" y="2057"/>
                      </a:lnTo>
                      <a:lnTo>
                        <a:pt x="1363" y="2057"/>
                      </a:lnTo>
                      <a:lnTo>
                        <a:pt x="1363" y="2057"/>
                      </a:lnTo>
                      <a:lnTo>
                        <a:pt x="1366" y="2060"/>
                      </a:lnTo>
                      <a:lnTo>
                        <a:pt x="1366" y="2057"/>
                      </a:lnTo>
                      <a:lnTo>
                        <a:pt x="1369" y="2060"/>
                      </a:lnTo>
                      <a:lnTo>
                        <a:pt x="1369" y="2057"/>
                      </a:lnTo>
                      <a:lnTo>
                        <a:pt x="1372" y="2057"/>
                      </a:lnTo>
                      <a:lnTo>
                        <a:pt x="1372" y="2057"/>
                      </a:lnTo>
                      <a:lnTo>
                        <a:pt x="1372" y="2060"/>
                      </a:lnTo>
                      <a:lnTo>
                        <a:pt x="1374" y="2057"/>
                      </a:lnTo>
                      <a:lnTo>
                        <a:pt x="1374" y="2057"/>
                      </a:lnTo>
                      <a:lnTo>
                        <a:pt x="1377" y="2057"/>
                      </a:lnTo>
                      <a:lnTo>
                        <a:pt x="1377" y="2057"/>
                      </a:lnTo>
                      <a:lnTo>
                        <a:pt x="1377" y="2057"/>
                      </a:lnTo>
                      <a:lnTo>
                        <a:pt x="1380" y="2057"/>
                      </a:lnTo>
                      <a:lnTo>
                        <a:pt x="1380" y="2057"/>
                      </a:lnTo>
                      <a:lnTo>
                        <a:pt x="1383" y="2057"/>
                      </a:lnTo>
                      <a:lnTo>
                        <a:pt x="1383" y="2057"/>
                      </a:lnTo>
                      <a:lnTo>
                        <a:pt x="1386" y="2057"/>
                      </a:lnTo>
                      <a:lnTo>
                        <a:pt x="1386" y="2057"/>
                      </a:lnTo>
                      <a:lnTo>
                        <a:pt x="1386" y="2060"/>
                      </a:lnTo>
                      <a:lnTo>
                        <a:pt x="1388" y="2057"/>
                      </a:lnTo>
                      <a:lnTo>
                        <a:pt x="1388" y="2057"/>
                      </a:lnTo>
                      <a:lnTo>
                        <a:pt x="1391" y="2057"/>
                      </a:lnTo>
                      <a:lnTo>
                        <a:pt x="1391" y="2057"/>
                      </a:lnTo>
                      <a:lnTo>
                        <a:pt x="1394" y="2060"/>
                      </a:lnTo>
                      <a:lnTo>
                        <a:pt x="1394" y="2057"/>
                      </a:lnTo>
                      <a:lnTo>
                        <a:pt x="1394" y="2057"/>
                      </a:lnTo>
                      <a:lnTo>
                        <a:pt x="1397" y="2057"/>
                      </a:lnTo>
                      <a:lnTo>
                        <a:pt x="1397" y="2057"/>
                      </a:lnTo>
                      <a:lnTo>
                        <a:pt x="1400" y="2057"/>
                      </a:lnTo>
                      <a:lnTo>
                        <a:pt x="1400" y="2057"/>
                      </a:lnTo>
                      <a:lnTo>
                        <a:pt x="1402" y="2057"/>
                      </a:lnTo>
                      <a:lnTo>
                        <a:pt x="1402" y="2057"/>
                      </a:lnTo>
                      <a:lnTo>
                        <a:pt x="1402" y="2057"/>
                      </a:lnTo>
                      <a:lnTo>
                        <a:pt x="1405" y="2057"/>
                      </a:lnTo>
                      <a:lnTo>
                        <a:pt x="1405" y="2057"/>
                      </a:lnTo>
                      <a:lnTo>
                        <a:pt x="1408" y="2057"/>
                      </a:lnTo>
                      <a:lnTo>
                        <a:pt x="1408" y="2057"/>
                      </a:lnTo>
                      <a:lnTo>
                        <a:pt x="1411" y="2060"/>
                      </a:lnTo>
                      <a:lnTo>
                        <a:pt x="1411" y="2057"/>
                      </a:lnTo>
                      <a:lnTo>
                        <a:pt x="1411" y="2057"/>
                      </a:lnTo>
                      <a:lnTo>
                        <a:pt x="1414" y="2057"/>
                      </a:lnTo>
                      <a:lnTo>
                        <a:pt x="1414" y="2057"/>
                      </a:lnTo>
                      <a:lnTo>
                        <a:pt x="1416" y="2057"/>
                      </a:lnTo>
                      <a:lnTo>
                        <a:pt x="1416" y="2057"/>
                      </a:lnTo>
                      <a:lnTo>
                        <a:pt x="1419" y="2057"/>
                      </a:lnTo>
                      <a:lnTo>
                        <a:pt x="1419" y="2057"/>
                      </a:lnTo>
                      <a:lnTo>
                        <a:pt x="1419" y="2057"/>
                      </a:lnTo>
                      <a:lnTo>
                        <a:pt x="1422" y="2057"/>
                      </a:lnTo>
                      <a:lnTo>
                        <a:pt x="1422" y="2057"/>
                      </a:lnTo>
                      <a:lnTo>
                        <a:pt x="1425" y="2057"/>
                      </a:lnTo>
                      <a:lnTo>
                        <a:pt x="1425" y="2057"/>
                      </a:lnTo>
                      <a:lnTo>
                        <a:pt x="1425" y="2057"/>
                      </a:lnTo>
                      <a:lnTo>
                        <a:pt x="1428" y="2057"/>
                      </a:lnTo>
                      <a:lnTo>
                        <a:pt x="1428" y="2057"/>
                      </a:lnTo>
                      <a:lnTo>
                        <a:pt x="1430" y="2057"/>
                      </a:lnTo>
                      <a:lnTo>
                        <a:pt x="1430" y="2057"/>
                      </a:lnTo>
                      <a:lnTo>
                        <a:pt x="1433" y="2057"/>
                      </a:lnTo>
                      <a:lnTo>
                        <a:pt x="1433" y="2057"/>
                      </a:lnTo>
                      <a:lnTo>
                        <a:pt x="1433" y="2057"/>
                      </a:lnTo>
                      <a:lnTo>
                        <a:pt x="1436" y="2057"/>
                      </a:lnTo>
                      <a:lnTo>
                        <a:pt x="1436" y="2057"/>
                      </a:lnTo>
                      <a:lnTo>
                        <a:pt x="1439" y="2057"/>
                      </a:lnTo>
                      <a:lnTo>
                        <a:pt x="1439" y="2057"/>
                      </a:lnTo>
                      <a:lnTo>
                        <a:pt x="1439" y="2060"/>
                      </a:lnTo>
                      <a:lnTo>
                        <a:pt x="1442" y="2057"/>
                      </a:lnTo>
                      <a:lnTo>
                        <a:pt x="1442" y="2060"/>
                      </a:lnTo>
                      <a:lnTo>
                        <a:pt x="1444" y="2057"/>
                      </a:lnTo>
                      <a:lnTo>
                        <a:pt x="1444" y="2060"/>
                      </a:lnTo>
                      <a:lnTo>
                        <a:pt x="1447" y="2057"/>
                      </a:lnTo>
                      <a:lnTo>
                        <a:pt x="1447" y="2057"/>
                      </a:lnTo>
                      <a:lnTo>
                        <a:pt x="1447" y="2060"/>
                      </a:lnTo>
                      <a:lnTo>
                        <a:pt x="1450" y="2057"/>
                      </a:lnTo>
                      <a:lnTo>
                        <a:pt x="1450" y="2057"/>
                      </a:lnTo>
                      <a:lnTo>
                        <a:pt x="1453" y="2057"/>
                      </a:lnTo>
                      <a:lnTo>
                        <a:pt x="1453" y="2057"/>
                      </a:lnTo>
                      <a:lnTo>
                        <a:pt x="1453" y="2057"/>
                      </a:lnTo>
                      <a:lnTo>
                        <a:pt x="1455" y="2057"/>
                      </a:lnTo>
                      <a:lnTo>
                        <a:pt x="1455" y="2057"/>
                      </a:lnTo>
                      <a:lnTo>
                        <a:pt x="1458" y="2057"/>
                      </a:lnTo>
                      <a:lnTo>
                        <a:pt x="1458" y="2057"/>
                      </a:lnTo>
                      <a:lnTo>
                        <a:pt x="1461" y="2057"/>
                      </a:lnTo>
                      <a:lnTo>
                        <a:pt x="1461" y="2057"/>
                      </a:lnTo>
                      <a:lnTo>
                        <a:pt x="1461" y="2057"/>
                      </a:lnTo>
                      <a:lnTo>
                        <a:pt x="1464" y="2057"/>
                      </a:lnTo>
                      <a:lnTo>
                        <a:pt x="1464" y="2057"/>
                      </a:lnTo>
                      <a:lnTo>
                        <a:pt x="1467" y="2057"/>
                      </a:lnTo>
                      <a:lnTo>
                        <a:pt x="1467" y="2057"/>
                      </a:lnTo>
                      <a:lnTo>
                        <a:pt x="1467" y="2057"/>
                      </a:lnTo>
                      <a:lnTo>
                        <a:pt x="1469" y="2057"/>
                      </a:lnTo>
                      <a:lnTo>
                        <a:pt x="1469" y="2057"/>
                      </a:lnTo>
                      <a:lnTo>
                        <a:pt x="1472" y="2057"/>
                      </a:lnTo>
                      <a:lnTo>
                        <a:pt x="1472" y="2057"/>
                      </a:lnTo>
                      <a:lnTo>
                        <a:pt x="1475" y="2057"/>
                      </a:lnTo>
                      <a:lnTo>
                        <a:pt x="1475" y="2057"/>
                      </a:lnTo>
                      <a:lnTo>
                        <a:pt x="1475" y="2060"/>
                      </a:lnTo>
                      <a:lnTo>
                        <a:pt x="1478" y="2057"/>
                      </a:lnTo>
                      <a:lnTo>
                        <a:pt x="1478" y="2057"/>
                      </a:lnTo>
                      <a:lnTo>
                        <a:pt x="1481" y="2057"/>
                      </a:lnTo>
                      <a:lnTo>
                        <a:pt x="1481" y="2057"/>
                      </a:lnTo>
                      <a:lnTo>
                        <a:pt x="1483" y="2057"/>
                      </a:lnTo>
                      <a:lnTo>
                        <a:pt x="1483" y="2057"/>
                      </a:lnTo>
                      <a:lnTo>
                        <a:pt x="1483" y="2054"/>
                      </a:lnTo>
                      <a:lnTo>
                        <a:pt x="1486" y="2051"/>
                      </a:lnTo>
                      <a:lnTo>
                        <a:pt x="1486" y="2054"/>
                      </a:lnTo>
                      <a:lnTo>
                        <a:pt x="1489" y="2057"/>
                      </a:lnTo>
                      <a:lnTo>
                        <a:pt x="1489" y="2057"/>
                      </a:lnTo>
                      <a:lnTo>
                        <a:pt x="1489" y="2057"/>
                      </a:lnTo>
                      <a:lnTo>
                        <a:pt x="1492" y="2057"/>
                      </a:lnTo>
                      <a:lnTo>
                        <a:pt x="1492" y="2057"/>
                      </a:lnTo>
                      <a:lnTo>
                        <a:pt x="1495" y="2057"/>
                      </a:lnTo>
                      <a:lnTo>
                        <a:pt x="1495" y="2057"/>
                      </a:lnTo>
                      <a:lnTo>
                        <a:pt x="1497" y="2057"/>
                      </a:lnTo>
                      <a:lnTo>
                        <a:pt x="1497" y="2060"/>
                      </a:lnTo>
                      <a:lnTo>
                        <a:pt x="1497" y="2060"/>
                      </a:lnTo>
                      <a:lnTo>
                        <a:pt x="1500" y="2057"/>
                      </a:lnTo>
                      <a:lnTo>
                        <a:pt x="1500" y="2057"/>
                      </a:lnTo>
                      <a:lnTo>
                        <a:pt x="1503" y="2057"/>
                      </a:lnTo>
                      <a:lnTo>
                        <a:pt x="1503" y="2057"/>
                      </a:lnTo>
                      <a:lnTo>
                        <a:pt x="1506" y="2057"/>
                      </a:lnTo>
                      <a:lnTo>
                        <a:pt x="1506" y="2057"/>
                      </a:lnTo>
                      <a:lnTo>
                        <a:pt x="1506" y="2043"/>
                      </a:lnTo>
                      <a:lnTo>
                        <a:pt x="1509" y="2046"/>
                      </a:lnTo>
                      <a:lnTo>
                        <a:pt x="1509" y="2051"/>
                      </a:lnTo>
                      <a:lnTo>
                        <a:pt x="1511" y="2057"/>
                      </a:lnTo>
                      <a:lnTo>
                        <a:pt x="1511" y="2057"/>
                      </a:lnTo>
                      <a:lnTo>
                        <a:pt x="1514" y="2060"/>
                      </a:lnTo>
                      <a:lnTo>
                        <a:pt x="1514" y="2057"/>
                      </a:lnTo>
                      <a:lnTo>
                        <a:pt x="1514" y="2057"/>
                      </a:lnTo>
                      <a:lnTo>
                        <a:pt x="1517" y="2057"/>
                      </a:lnTo>
                      <a:lnTo>
                        <a:pt x="1517" y="2057"/>
                      </a:lnTo>
                      <a:lnTo>
                        <a:pt x="1520" y="2057"/>
                      </a:lnTo>
                      <a:lnTo>
                        <a:pt x="1520" y="2060"/>
                      </a:lnTo>
                      <a:lnTo>
                        <a:pt x="1523" y="2060"/>
                      </a:lnTo>
                      <a:lnTo>
                        <a:pt x="1523" y="2057"/>
                      </a:lnTo>
                      <a:lnTo>
                        <a:pt x="1523" y="2057"/>
                      </a:lnTo>
                      <a:lnTo>
                        <a:pt x="1525" y="2057"/>
                      </a:lnTo>
                      <a:lnTo>
                        <a:pt x="1525" y="2057"/>
                      </a:lnTo>
                      <a:lnTo>
                        <a:pt x="1528" y="2057"/>
                      </a:lnTo>
                      <a:lnTo>
                        <a:pt x="1528" y="2060"/>
                      </a:lnTo>
                      <a:lnTo>
                        <a:pt x="1531" y="2060"/>
                      </a:lnTo>
                      <a:lnTo>
                        <a:pt x="1531" y="2057"/>
                      </a:lnTo>
                      <a:lnTo>
                        <a:pt x="1531" y="2057"/>
                      </a:lnTo>
                      <a:lnTo>
                        <a:pt x="1534" y="2057"/>
                      </a:lnTo>
                      <a:lnTo>
                        <a:pt x="1534" y="2057"/>
                      </a:lnTo>
                      <a:lnTo>
                        <a:pt x="1536" y="2057"/>
                      </a:lnTo>
                      <a:lnTo>
                        <a:pt x="1536" y="2057"/>
                      </a:lnTo>
                      <a:lnTo>
                        <a:pt x="1536" y="2057"/>
                      </a:lnTo>
                      <a:lnTo>
                        <a:pt x="1539" y="2057"/>
                      </a:lnTo>
                      <a:lnTo>
                        <a:pt x="1539" y="2057"/>
                      </a:lnTo>
                      <a:lnTo>
                        <a:pt x="1542" y="2057"/>
                      </a:lnTo>
                      <a:lnTo>
                        <a:pt x="1542" y="2057"/>
                      </a:lnTo>
                      <a:lnTo>
                        <a:pt x="1545" y="2057"/>
                      </a:lnTo>
                      <a:lnTo>
                        <a:pt x="1545" y="2060"/>
                      </a:lnTo>
                      <a:lnTo>
                        <a:pt x="1545" y="2057"/>
                      </a:lnTo>
                      <a:lnTo>
                        <a:pt x="1548" y="2057"/>
                      </a:lnTo>
                      <a:lnTo>
                        <a:pt x="1548" y="2057"/>
                      </a:lnTo>
                      <a:lnTo>
                        <a:pt x="1550" y="2057"/>
                      </a:lnTo>
                      <a:lnTo>
                        <a:pt x="1550" y="2057"/>
                      </a:lnTo>
                      <a:lnTo>
                        <a:pt x="1553" y="2057"/>
                      </a:lnTo>
                      <a:lnTo>
                        <a:pt x="1553" y="2057"/>
                      </a:lnTo>
                      <a:lnTo>
                        <a:pt x="1553" y="2057"/>
                      </a:lnTo>
                      <a:lnTo>
                        <a:pt x="1556" y="2057"/>
                      </a:lnTo>
                      <a:lnTo>
                        <a:pt x="1556" y="2057"/>
                      </a:lnTo>
                      <a:lnTo>
                        <a:pt x="1559" y="2057"/>
                      </a:lnTo>
                      <a:lnTo>
                        <a:pt x="1559" y="2060"/>
                      </a:lnTo>
                      <a:lnTo>
                        <a:pt x="1562" y="2057"/>
                      </a:lnTo>
                      <a:lnTo>
                        <a:pt x="1562" y="2060"/>
                      </a:lnTo>
                      <a:lnTo>
                        <a:pt x="1562" y="2057"/>
                      </a:lnTo>
                      <a:lnTo>
                        <a:pt x="1564" y="2057"/>
                      </a:lnTo>
                      <a:lnTo>
                        <a:pt x="1564" y="2057"/>
                      </a:lnTo>
                      <a:lnTo>
                        <a:pt x="1567" y="2057"/>
                      </a:lnTo>
                      <a:lnTo>
                        <a:pt x="1567" y="2057"/>
                      </a:lnTo>
                      <a:lnTo>
                        <a:pt x="1567" y="2057"/>
                      </a:lnTo>
                      <a:lnTo>
                        <a:pt x="1570" y="2057"/>
                      </a:lnTo>
                      <a:lnTo>
                        <a:pt x="1570" y="2057"/>
                      </a:lnTo>
                      <a:lnTo>
                        <a:pt x="1573" y="2057"/>
                      </a:lnTo>
                      <a:lnTo>
                        <a:pt x="1573" y="2057"/>
                      </a:lnTo>
                      <a:lnTo>
                        <a:pt x="1576" y="2057"/>
                      </a:lnTo>
                      <a:lnTo>
                        <a:pt x="1576" y="2057"/>
                      </a:lnTo>
                      <a:lnTo>
                        <a:pt x="1576" y="2057"/>
                      </a:lnTo>
                      <a:lnTo>
                        <a:pt x="1578" y="2057"/>
                      </a:lnTo>
                      <a:lnTo>
                        <a:pt x="1578" y="2057"/>
                      </a:lnTo>
                      <a:lnTo>
                        <a:pt x="1581" y="2057"/>
                      </a:lnTo>
                      <a:lnTo>
                        <a:pt x="1581" y="2057"/>
                      </a:lnTo>
                      <a:lnTo>
                        <a:pt x="1581" y="2057"/>
                      </a:lnTo>
                      <a:lnTo>
                        <a:pt x="1584" y="2057"/>
                      </a:lnTo>
                      <a:lnTo>
                        <a:pt x="1584" y="2057"/>
                      </a:lnTo>
                      <a:lnTo>
                        <a:pt x="1587" y="2057"/>
                      </a:lnTo>
                      <a:lnTo>
                        <a:pt x="1587" y="2057"/>
                      </a:lnTo>
                      <a:lnTo>
                        <a:pt x="1590" y="2057"/>
                      </a:lnTo>
                      <a:lnTo>
                        <a:pt x="1590" y="2057"/>
                      </a:lnTo>
                      <a:lnTo>
                        <a:pt x="1590" y="2057"/>
                      </a:lnTo>
                      <a:lnTo>
                        <a:pt x="1592" y="2060"/>
                      </a:lnTo>
                      <a:lnTo>
                        <a:pt x="1592" y="2057"/>
                      </a:lnTo>
                      <a:lnTo>
                        <a:pt x="1595" y="2057"/>
                      </a:lnTo>
                      <a:lnTo>
                        <a:pt x="1595" y="2057"/>
                      </a:lnTo>
                      <a:lnTo>
                        <a:pt x="1595" y="2060"/>
                      </a:lnTo>
                      <a:lnTo>
                        <a:pt x="1598" y="2057"/>
                      </a:lnTo>
                      <a:lnTo>
                        <a:pt x="1598" y="2057"/>
                      </a:lnTo>
                      <a:lnTo>
                        <a:pt x="1601" y="2057"/>
                      </a:lnTo>
                      <a:lnTo>
                        <a:pt x="1601" y="2057"/>
                      </a:lnTo>
                      <a:lnTo>
                        <a:pt x="1604" y="2057"/>
                      </a:lnTo>
                      <a:lnTo>
                        <a:pt x="1604" y="2060"/>
                      </a:lnTo>
                      <a:lnTo>
                        <a:pt x="1604" y="2060"/>
                      </a:lnTo>
                      <a:lnTo>
                        <a:pt x="1606" y="2057"/>
                      </a:lnTo>
                      <a:lnTo>
                        <a:pt x="1606" y="2057"/>
                      </a:lnTo>
                      <a:lnTo>
                        <a:pt x="1609" y="2057"/>
                      </a:lnTo>
                      <a:lnTo>
                        <a:pt x="1609" y="2060"/>
                      </a:lnTo>
                      <a:lnTo>
                        <a:pt x="1612" y="2060"/>
                      </a:lnTo>
                      <a:lnTo>
                        <a:pt x="1612" y="2060"/>
                      </a:lnTo>
                      <a:lnTo>
                        <a:pt x="1612" y="2057"/>
                      </a:lnTo>
                      <a:lnTo>
                        <a:pt x="1615" y="2057"/>
                      </a:lnTo>
                      <a:lnTo>
                        <a:pt x="1615" y="2057"/>
                      </a:lnTo>
                      <a:lnTo>
                        <a:pt x="1617" y="2057"/>
                      </a:lnTo>
                      <a:lnTo>
                        <a:pt x="1617" y="2057"/>
                      </a:lnTo>
                      <a:lnTo>
                        <a:pt x="1617" y="2057"/>
                      </a:lnTo>
                      <a:lnTo>
                        <a:pt x="1620" y="2057"/>
                      </a:lnTo>
                      <a:lnTo>
                        <a:pt x="1620" y="2057"/>
                      </a:lnTo>
                      <a:lnTo>
                        <a:pt x="1623" y="2057"/>
                      </a:lnTo>
                      <a:lnTo>
                        <a:pt x="1623" y="2057"/>
                      </a:lnTo>
                      <a:lnTo>
                        <a:pt x="1626" y="2057"/>
                      </a:lnTo>
                      <a:lnTo>
                        <a:pt x="1626" y="2057"/>
                      </a:lnTo>
                      <a:lnTo>
                        <a:pt x="1626" y="2057"/>
                      </a:lnTo>
                      <a:lnTo>
                        <a:pt x="1629" y="2057"/>
                      </a:lnTo>
                      <a:lnTo>
                        <a:pt x="1629" y="2057"/>
                      </a:lnTo>
                      <a:lnTo>
                        <a:pt x="1631" y="2057"/>
                      </a:lnTo>
                      <a:lnTo>
                        <a:pt x="1631" y="2057"/>
                      </a:lnTo>
                      <a:lnTo>
                        <a:pt x="1634" y="2057"/>
                      </a:lnTo>
                      <a:lnTo>
                        <a:pt x="1634" y="2057"/>
                      </a:lnTo>
                      <a:lnTo>
                        <a:pt x="1634" y="2060"/>
                      </a:lnTo>
                      <a:lnTo>
                        <a:pt x="1637" y="2057"/>
                      </a:lnTo>
                      <a:lnTo>
                        <a:pt x="1637" y="2057"/>
                      </a:lnTo>
                      <a:lnTo>
                        <a:pt x="1640" y="2060"/>
                      </a:lnTo>
                      <a:lnTo>
                        <a:pt x="1640" y="2057"/>
                      </a:lnTo>
                      <a:lnTo>
                        <a:pt x="1640" y="2057"/>
                      </a:lnTo>
                      <a:lnTo>
                        <a:pt x="1643" y="2057"/>
                      </a:lnTo>
                      <a:lnTo>
                        <a:pt x="1643" y="2057"/>
                      </a:lnTo>
                      <a:lnTo>
                        <a:pt x="1645" y="2057"/>
                      </a:lnTo>
                      <a:lnTo>
                        <a:pt x="1645" y="2057"/>
                      </a:lnTo>
                      <a:lnTo>
                        <a:pt x="1648" y="2057"/>
                      </a:lnTo>
                      <a:lnTo>
                        <a:pt x="1648" y="2057"/>
                      </a:lnTo>
                      <a:lnTo>
                        <a:pt x="1648" y="2057"/>
                      </a:lnTo>
                      <a:lnTo>
                        <a:pt x="1651" y="2057"/>
                      </a:lnTo>
                      <a:lnTo>
                        <a:pt x="1651" y="2057"/>
                      </a:lnTo>
                      <a:lnTo>
                        <a:pt x="1654" y="2057"/>
                      </a:lnTo>
                      <a:lnTo>
                        <a:pt x="1654" y="2057"/>
                      </a:lnTo>
                      <a:lnTo>
                        <a:pt x="1657" y="2057"/>
                      </a:lnTo>
                      <a:lnTo>
                        <a:pt x="1657" y="2057"/>
                      </a:lnTo>
                      <a:lnTo>
                        <a:pt x="1657" y="2057"/>
                      </a:lnTo>
                      <a:lnTo>
                        <a:pt x="1659" y="2057"/>
                      </a:lnTo>
                      <a:lnTo>
                        <a:pt x="1659" y="2057"/>
                      </a:lnTo>
                      <a:lnTo>
                        <a:pt x="1662" y="2057"/>
                      </a:lnTo>
                      <a:lnTo>
                        <a:pt x="1662" y="2057"/>
                      </a:lnTo>
                      <a:lnTo>
                        <a:pt x="1665" y="2057"/>
                      </a:lnTo>
                      <a:lnTo>
                        <a:pt x="1665" y="2057"/>
                      </a:lnTo>
                      <a:lnTo>
                        <a:pt x="1665" y="2057"/>
                      </a:lnTo>
                      <a:lnTo>
                        <a:pt x="1668" y="2057"/>
                      </a:lnTo>
                      <a:lnTo>
                        <a:pt x="1668" y="2057"/>
                      </a:lnTo>
                      <a:lnTo>
                        <a:pt x="1671" y="2057"/>
                      </a:lnTo>
                      <a:lnTo>
                        <a:pt x="1671" y="2057"/>
                      </a:lnTo>
                      <a:lnTo>
                        <a:pt x="1673" y="2057"/>
                      </a:lnTo>
                      <a:lnTo>
                        <a:pt x="1673" y="2057"/>
                      </a:lnTo>
                      <a:lnTo>
                        <a:pt x="1673" y="2057"/>
                      </a:lnTo>
                      <a:lnTo>
                        <a:pt x="1676" y="2057"/>
                      </a:lnTo>
                      <a:lnTo>
                        <a:pt x="1676" y="2057"/>
                      </a:lnTo>
                      <a:lnTo>
                        <a:pt x="1679" y="2057"/>
                      </a:lnTo>
                      <a:lnTo>
                        <a:pt x="1679" y="2057"/>
                      </a:lnTo>
                      <a:lnTo>
                        <a:pt x="1682" y="2057"/>
                      </a:lnTo>
                      <a:lnTo>
                        <a:pt x="1682" y="2057"/>
                      </a:lnTo>
                      <a:lnTo>
                        <a:pt x="1682" y="2057"/>
                      </a:lnTo>
                      <a:lnTo>
                        <a:pt x="1685" y="2054"/>
                      </a:lnTo>
                      <a:lnTo>
                        <a:pt x="1685" y="2057"/>
                      </a:lnTo>
                      <a:lnTo>
                        <a:pt x="1687" y="2057"/>
                      </a:lnTo>
                      <a:lnTo>
                        <a:pt x="1687" y="2057"/>
                      </a:lnTo>
                      <a:lnTo>
                        <a:pt x="1690" y="2057"/>
                      </a:lnTo>
                      <a:lnTo>
                        <a:pt x="1690" y="2060"/>
                      </a:lnTo>
                      <a:lnTo>
                        <a:pt x="1690" y="2057"/>
                      </a:lnTo>
                      <a:lnTo>
                        <a:pt x="1693" y="2057"/>
                      </a:lnTo>
                      <a:lnTo>
                        <a:pt x="1693" y="2057"/>
                      </a:lnTo>
                      <a:lnTo>
                        <a:pt x="1696" y="2060"/>
                      </a:lnTo>
                      <a:lnTo>
                        <a:pt x="1696" y="2057"/>
                      </a:lnTo>
                      <a:lnTo>
                        <a:pt x="1698" y="2057"/>
                      </a:lnTo>
                      <a:lnTo>
                        <a:pt x="1698" y="2057"/>
                      </a:lnTo>
                      <a:lnTo>
                        <a:pt x="1698" y="2057"/>
                      </a:lnTo>
                      <a:lnTo>
                        <a:pt x="1701" y="2057"/>
                      </a:lnTo>
                      <a:lnTo>
                        <a:pt x="1701" y="2057"/>
                      </a:lnTo>
                      <a:lnTo>
                        <a:pt x="1704" y="2057"/>
                      </a:lnTo>
                      <a:lnTo>
                        <a:pt x="1704" y="2057"/>
                      </a:lnTo>
                      <a:lnTo>
                        <a:pt x="1704" y="2057"/>
                      </a:lnTo>
                      <a:lnTo>
                        <a:pt x="1707" y="2051"/>
                      </a:lnTo>
                      <a:lnTo>
                        <a:pt x="1707" y="2051"/>
                      </a:lnTo>
                      <a:lnTo>
                        <a:pt x="1710" y="2054"/>
                      </a:lnTo>
                      <a:lnTo>
                        <a:pt x="1710" y="2057"/>
                      </a:lnTo>
                      <a:lnTo>
                        <a:pt x="1712" y="2057"/>
                      </a:lnTo>
                      <a:lnTo>
                        <a:pt x="1712" y="2057"/>
                      </a:lnTo>
                      <a:lnTo>
                        <a:pt x="1712" y="2057"/>
                      </a:lnTo>
                      <a:lnTo>
                        <a:pt x="1715" y="2057"/>
                      </a:lnTo>
                      <a:lnTo>
                        <a:pt x="1715" y="2057"/>
                      </a:lnTo>
                      <a:lnTo>
                        <a:pt x="1718" y="2057"/>
                      </a:lnTo>
                      <a:lnTo>
                        <a:pt x="1718" y="2057"/>
                      </a:lnTo>
                      <a:lnTo>
                        <a:pt x="1718" y="2057"/>
                      </a:lnTo>
                      <a:lnTo>
                        <a:pt x="1721" y="2057"/>
                      </a:lnTo>
                      <a:lnTo>
                        <a:pt x="1721" y="2060"/>
                      </a:lnTo>
                      <a:lnTo>
                        <a:pt x="1724" y="2057"/>
                      </a:lnTo>
                      <a:lnTo>
                        <a:pt x="1724" y="2057"/>
                      </a:lnTo>
                      <a:lnTo>
                        <a:pt x="1726" y="2057"/>
                      </a:lnTo>
                      <a:lnTo>
                        <a:pt x="1726" y="2057"/>
                      </a:lnTo>
                      <a:lnTo>
                        <a:pt x="1726" y="2057"/>
                      </a:lnTo>
                      <a:lnTo>
                        <a:pt x="1729" y="2057"/>
                      </a:lnTo>
                      <a:lnTo>
                        <a:pt x="1729" y="2057"/>
                      </a:lnTo>
                      <a:lnTo>
                        <a:pt x="1732" y="2057"/>
                      </a:lnTo>
                      <a:lnTo>
                        <a:pt x="1732" y="2057"/>
                      </a:lnTo>
                      <a:lnTo>
                        <a:pt x="1732" y="2057"/>
                      </a:lnTo>
                      <a:lnTo>
                        <a:pt x="1735" y="2057"/>
                      </a:lnTo>
                      <a:lnTo>
                        <a:pt x="1735" y="2057"/>
                      </a:lnTo>
                      <a:lnTo>
                        <a:pt x="1738" y="2060"/>
                      </a:lnTo>
                      <a:lnTo>
                        <a:pt x="1738" y="2057"/>
                      </a:lnTo>
                      <a:lnTo>
                        <a:pt x="1740" y="2057"/>
                      </a:lnTo>
                      <a:lnTo>
                        <a:pt x="1740" y="2057"/>
                      </a:lnTo>
                      <a:lnTo>
                        <a:pt x="1740" y="2057"/>
                      </a:lnTo>
                      <a:lnTo>
                        <a:pt x="1743" y="2060"/>
                      </a:lnTo>
                      <a:lnTo>
                        <a:pt x="1743" y="2057"/>
                      </a:lnTo>
                      <a:lnTo>
                        <a:pt x="1746" y="2057"/>
                      </a:lnTo>
                      <a:lnTo>
                        <a:pt x="1746" y="2057"/>
                      </a:lnTo>
                      <a:lnTo>
                        <a:pt x="1746" y="2057"/>
                      </a:lnTo>
                      <a:lnTo>
                        <a:pt x="1749" y="2057"/>
                      </a:lnTo>
                      <a:lnTo>
                        <a:pt x="1749" y="2057"/>
                      </a:lnTo>
                      <a:lnTo>
                        <a:pt x="1752" y="2057"/>
                      </a:lnTo>
                      <a:lnTo>
                        <a:pt x="1752" y="2057"/>
                      </a:lnTo>
                      <a:lnTo>
                        <a:pt x="1754" y="2057"/>
                      </a:lnTo>
                      <a:lnTo>
                        <a:pt x="1754" y="2057"/>
                      </a:lnTo>
                      <a:lnTo>
                        <a:pt x="1754" y="2057"/>
                      </a:lnTo>
                      <a:lnTo>
                        <a:pt x="1757" y="2057"/>
                      </a:lnTo>
                      <a:lnTo>
                        <a:pt x="1757" y="2057"/>
                      </a:lnTo>
                      <a:lnTo>
                        <a:pt x="1760" y="2057"/>
                      </a:lnTo>
                      <a:lnTo>
                        <a:pt x="1760" y="2057"/>
                      </a:lnTo>
                      <a:lnTo>
                        <a:pt x="1763" y="2057"/>
                      </a:lnTo>
                      <a:lnTo>
                        <a:pt x="1763" y="2057"/>
                      </a:lnTo>
                      <a:lnTo>
                        <a:pt x="1763" y="2057"/>
                      </a:lnTo>
                      <a:lnTo>
                        <a:pt x="1766" y="2057"/>
                      </a:lnTo>
                      <a:lnTo>
                        <a:pt x="1766" y="2057"/>
                      </a:lnTo>
                      <a:lnTo>
                        <a:pt x="1768" y="2057"/>
                      </a:lnTo>
                      <a:lnTo>
                        <a:pt x="1768" y="2057"/>
                      </a:lnTo>
                      <a:lnTo>
                        <a:pt x="1768" y="2057"/>
                      </a:lnTo>
                      <a:lnTo>
                        <a:pt x="1771" y="2057"/>
                      </a:lnTo>
                      <a:lnTo>
                        <a:pt x="1771" y="2057"/>
                      </a:lnTo>
                      <a:lnTo>
                        <a:pt x="1774" y="2057"/>
                      </a:lnTo>
                      <a:lnTo>
                        <a:pt x="1774" y="2057"/>
                      </a:lnTo>
                      <a:lnTo>
                        <a:pt x="1777" y="2057"/>
                      </a:lnTo>
                      <a:lnTo>
                        <a:pt x="1777" y="2057"/>
                      </a:lnTo>
                      <a:lnTo>
                        <a:pt x="1777" y="2057"/>
                      </a:lnTo>
                      <a:lnTo>
                        <a:pt x="1779" y="2057"/>
                      </a:lnTo>
                      <a:lnTo>
                        <a:pt x="1779" y="2057"/>
                      </a:lnTo>
                      <a:lnTo>
                        <a:pt x="1782" y="2057"/>
                      </a:lnTo>
                      <a:lnTo>
                        <a:pt x="1782" y="2060"/>
                      </a:lnTo>
                      <a:lnTo>
                        <a:pt x="1785" y="2057"/>
                      </a:lnTo>
                      <a:lnTo>
                        <a:pt x="1785" y="2057"/>
                      </a:lnTo>
                      <a:lnTo>
                        <a:pt x="1785" y="2057"/>
                      </a:lnTo>
                      <a:lnTo>
                        <a:pt x="1788" y="2057"/>
                      </a:lnTo>
                      <a:lnTo>
                        <a:pt x="1788" y="2057"/>
                      </a:lnTo>
                      <a:lnTo>
                        <a:pt x="1791" y="2057"/>
                      </a:lnTo>
                      <a:lnTo>
                        <a:pt x="1791" y="2057"/>
                      </a:lnTo>
                      <a:lnTo>
                        <a:pt x="1791" y="2057"/>
                      </a:lnTo>
                      <a:lnTo>
                        <a:pt x="1793" y="2057"/>
                      </a:lnTo>
                      <a:lnTo>
                        <a:pt x="1793" y="2057"/>
                      </a:lnTo>
                      <a:lnTo>
                        <a:pt x="1796" y="2057"/>
                      </a:lnTo>
                      <a:lnTo>
                        <a:pt x="1796" y="2057"/>
                      </a:lnTo>
                      <a:lnTo>
                        <a:pt x="1799" y="2057"/>
                      </a:lnTo>
                      <a:lnTo>
                        <a:pt x="1799" y="2057"/>
                      </a:lnTo>
                      <a:lnTo>
                        <a:pt x="1799" y="2060"/>
                      </a:lnTo>
                      <a:lnTo>
                        <a:pt x="1802" y="2060"/>
                      </a:lnTo>
                      <a:lnTo>
                        <a:pt x="1802" y="2057"/>
                      </a:lnTo>
                      <a:lnTo>
                        <a:pt x="1805" y="2057"/>
                      </a:lnTo>
                      <a:lnTo>
                        <a:pt x="1805" y="2057"/>
                      </a:lnTo>
                      <a:lnTo>
                        <a:pt x="1807" y="2057"/>
                      </a:lnTo>
                      <a:lnTo>
                        <a:pt x="1807" y="2057"/>
                      </a:lnTo>
                      <a:lnTo>
                        <a:pt x="1807" y="2060"/>
                      </a:lnTo>
                      <a:lnTo>
                        <a:pt x="1810" y="2060"/>
                      </a:lnTo>
                      <a:lnTo>
                        <a:pt x="1810" y="2057"/>
                      </a:lnTo>
                      <a:lnTo>
                        <a:pt x="1813" y="2057"/>
                      </a:lnTo>
                      <a:lnTo>
                        <a:pt x="1813" y="2057"/>
                      </a:lnTo>
                      <a:lnTo>
                        <a:pt x="1816" y="2057"/>
                      </a:lnTo>
                      <a:lnTo>
                        <a:pt x="1816" y="2060"/>
                      </a:lnTo>
                      <a:lnTo>
                        <a:pt x="1816" y="2060"/>
                      </a:lnTo>
                      <a:lnTo>
                        <a:pt x="1819" y="2057"/>
                      </a:lnTo>
                      <a:lnTo>
                        <a:pt x="1819" y="2057"/>
                      </a:lnTo>
                      <a:lnTo>
                        <a:pt x="1821" y="2057"/>
                      </a:lnTo>
                      <a:lnTo>
                        <a:pt x="1821" y="2057"/>
                      </a:lnTo>
                      <a:lnTo>
                        <a:pt x="1824" y="2057"/>
                      </a:lnTo>
                      <a:lnTo>
                        <a:pt x="1824" y="2057"/>
                      </a:lnTo>
                      <a:lnTo>
                        <a:pt x="1824" y="2057"/>
                      </a:lnTo>
                      <a:lnTo>
                        <a:pt x="1827" y="2057"/>
                      </a:lnTo>
                      <a:lnTo>
                        <a:pt x="1827" y="2057"/>
                      </a:lnTo>
                      <a:lnTo>
                        <a:pt x="1830" y="2057"/>
                      </a:lnTo>
                      <a:lnTo>
                        <a:pt x="1830" y="2057"/>
                      </a:lnTo>
                      <a:lnTo>
                        <a:pt x="1830" y="2057"/>
                      </a:lnTo>
                      <a:lnTo>
                        <a:pt x="1833" y="2057"/>
                      </a:lnTo>
                      <a:lnTo>
                        <a:pt x="1833" y="2057"/>
                      </a:lnTo>
                      <a:lnTo>
                        <a:pt x="1835" y="2060"/>
                      </a:lnTo>
                      <a:lnTo>
                        <a:pt x="1835" y="2057"/>
                      </a:lnTo>
                      <a:lnTo>
                        <a:pt x="1838" y="2057"/>
                      </a:lnTo>
                      <a:lnTo>
                        <a:pt x="1838" y="2057"/>
                      </a:lnTo>
                      <a:lnTo>
                        <a:pt x="1838" y="2057"/>
                      </a:lnTo>
                      <a:lnTo>
                        <a:pt x="1841" y="2057"/>
                      </a:lnTo>
                      <a:lnTo>
                        <a:pt x="1841" y="2057"/>
                      </a:lnTo>
                      <a:lnTo>
                        <a:pt x="1844" y="2057"/>
                      </a:lnTo>
                      <a:lnTo>
                        <a:pt x="1844" y="2057"/>
                      </a:lnTo>
                      <a:lnTo>
                        <a:pt x="1847" y="2057"/>
                      </a:lnTo>
                      <a:lnTo>
                        <a:pt x="1847" y="2057"/>
                      </a:lnTo>
                      <a:lnTo>
                        <a:pt x="1847" y="2057"/>
                      </a:lnTo>
                      <a:lnTo>
                        <a:pt x="1849" y="2057"/>
                      </a:lnTo>
                      <a:lnTo>
                        <a:pt x="1849" y="2057"/>
                      </a:lnTo>
                      <a:lnTo>
                        <a:pt x="1852" y="2057"/>
                      </a:lnTo>
                      <a:lnTo>
                        <a:pt x="1852" y="2057"/>
                      </a:lnTo>
                      <a:lnTo>
                        <a:pt x="1855" y="2057"/>
                      </a:lnTo>
                      <a:lnTo>
                        <a:pt x="1855" y="2057"/>
                      </a:lnTo>
                      <a:lnTo>
                        <a:pt x="1855" y="2057"/>
                      </a:lnTo>
                      <a:lnTo>
                        <a:pt x="1858" y="2057"/>
                      </a:lnTo>
                      <a:lnTo>
                        <a:pt x="1858" y="2057"/>
                      </a:lnTo>
                      <a:lnTo>
                        <a:pt x="1860" y="2057"/>
                      </a:lnTo>
                      <a:lnTo>
                        <a:pt x="1860" y="2057"/>
                      </a:lnTo>
                      <a:lnTo>
                        <a:pt x="1863" y="2057"/>
                      </a:lnTo>
                      <a:lnTo>
                        <a:pt x="1863" y="2057"/>
                      </a:lnTo>
                      <a:lnTo>
                        <a:pt x="1863" y="2057"/>
                      </a:lnTo>
                      <a:lnTo>
                        <a:pt x="1866" y="2057"/>
                      </a:lnTo>
                      <a:lnTo>
                        <a:pt x="1866" y="2057"/>
                      </a:lnTo>
                      <a:lnTo>
                        <a:pt x="1869" y="2057"/>
                      </a:lnTo>
                      <a:lnTo>
                        <a:pt x="1869" y="2057"/>
                      </a:lnTo>
                      <a:lnTo>
                        <a:pt x="1872" y="2057"/>
                      </a:lnTo>
                      <a:lnTo>
                        <a:pt x="1872" y="2057"/>
                      </a:lnTo>
                      <a:lnTo>
                        <a:pt x="1872" y="2057"/>
                      </a:lnTo>
                      <a:lnTo>
                        <a:pt x="1874" y="2060"/>
                      </a:lnTo>
                      <a:lnTo>
                        <a:pt x="1874" y="2057"/>
                      </a:lnTo>
                      <a:lnTo>
                        <a:pt x="1877" y="2057"/>
                      </a:lnTo>
                      <a:lnTo>
                        <a:pt x="1877" y="2057"/>
                      </a:lnTo>
                      <a:lnTo>
                        <a:pt x="1877" y="2057"/>
                      </a:lnTo>
                      <a:lnTo>
                        <a:pt x="1880" y="2057"/>
                      </a:lnTo>
                      <a:lnTo>
                        <a:pt x="1880" y="2057"/>
                      </a:lnTo>
                      <a:lnTo>
                        <a:pt x="1883" y="2057"/>
                      </a:lnTo>
                      <a:lnTo>
                        <a:pt x="1883" y="2057"/>
                      </a:lnTo>
                      <a:lnTo>
                        <a:pt x="1886" y="2057"/>
                      </a:lnTo>
                      <a:lnTo>
                        <a:pt x="1886" y="2057"/>
                      </a:lnTo>
                      <a:lnTo>
                        <a:pt x="1886" y="2057"/>
                      </a:lnTo>
                      <a:lnTo>
                        <a:pt x="1888" y="2057"/>
                      </a:lnTo>
                      <a:lnTo>
                        <a:pt x="1888" y="2057"/>
                      </a:lnTo>
                      <a:lnTo>
                        <a:pt x="1891" y="2057"/>
                      </a:lnTo>
                      <a:lnTo>
                        <a:pt x="1891" y="2057"/>
                      </a:lnTo>
                      <a:lnTo>
                        <a:pt x="1891" y="2057"/>
                      </a:lnTo>
                      <a:lnTo>
                        <a:pt x="1894" y="2057"/>
                      </a:lnTo>
                      <a:lnTo>
                        <a:pt x="1894" y="2057"/>
                      </a:lnTo>
                      <a:lnTo>
                        <a:pt x="1897" y="2060"/>
                      </a:lnTo>
                      <a:lnTo>
                        <a:pt x="1897" y="2060"/>
                      </a:lnTo>
                      <a:lnTo>
                        <a:pt x="1900" y="2057"/>
                      </a:lnTo>
                      <a:lnTo>
                        <a:pt x="1900" y="2057"/>
                      </a:lnTo>
                      <a:lnTo>
                        <a:pt x="1900" y="2057"/>
                      </a:lnTo>
                      <a:lnTo>
                        <a:pt x="1902" y="2057"/>
                      </a:lnTo>
                      <a:lnTo>
                        <a:pt x="1902" y="2057"/>
                      </a:lnTo>
                      <a:lnTo>
                        <a:pt x="1905" y="2057"/>
                      </a:lnTo>
                      <a:lnTo>
                        <a:pt x="1905" y="2054"/>
                      </a:lnTo>
                      <a:lnTo>
                        <a:pt x="1905" y="2054"/>
                      </a:lnTo>
                      <a:lnTo>
                        <a:pt x="1908" y="2054"/>
                      </a:lnTo>
                      <a:lnTo>
                        <a:pt x="1908" y="2057"/>
                      </a:lnTo>
                      <a:lnTo>
                        <a:pt x="1911" y="2057"/>
                      </a:lnTo>
                      <a:lnTo>
                        <a:pt x="1911" y="2057"/>
                      </a:lnTo>
                      <a:lnTo>
                        <a:pt x="1914" y="2057"/>
                      </a:lnTo>
                      <a:lnTo>
                        <a:pt x="1914" y="2057"/>
                      </a:lnTo>
                      <a:lnTo>
                        <a:pt x="1914" y="2057"/>
                      </a:lnTo>
                      <a:lnTo>
                        <a:pt x="1916" y="2057"/>
                      </a:lnTo>
                      <a:lnTo>
                        <a:pt x="1916" y="2057"/>
                      </a:lnTo>
                      <a:lnTo>
                        <a:pt x="1919" y="2057"/>
                      </a:lnTo>
                      <a:lnTo>
                        <a:pt x="1919" y="2057"/>
                      </a:lnTo>
                      <a:lnTo>
                        <a:pt x="1922" y="2057"/>
                      </a:lnTo>
                      <a:lnTo>
                        <a:pt x="1922" y="2057"/>
                      </a:lnTo>
                      <a:lnTo>
                        <a:pt x="1922" y="2057"/>
                      </a:lnTo>
                      <a:lnTo>
                        <a:pt x="1925" y="2057"/>
                      </a:lnTo>
                      <a:lnTo>
                        <a:pt x="1925" y="2057"/>
                      </a:lnTo>
                      <a:lnTo>
                        <a:pt x="1928" y="2057"/>
                      </a:lnTo>
                      <a:lnTo>
                        <a:pt x="1928" y="2057"/>
                      </a:lnTo>
                      <a:lnTo>
                        <a:pt x="1928" y="2057"/>
                      </a:lnTo>
                      <a:lnTo>
                        <a:pt x="1930" y="2057"/>
                      </a:lnTo>
                      <a:lnTo>
                        <a:pt x="1930" y="2057"/>
                      </a:lnTo>
                      <a:lnTo>
                        <a:pt x="1933" y="2060"/>
                      </a:lnTo>
                      <a:lnTo>
                        <a:pt x="1933" y="2060"/>
                      </a:lnTo>
                      <a:lnTo>
                        <a:pt x="1936" y="2057"/>
                      </a:lnTo>
                      <a:lnTo>
                        <a:pt x="1936" y="2057"/>
                      </a:lnTo>
                      <a:lnTo>
                        <a:pt x="1936" y="2057"/>
                      </a:lnTo>
                      <a:lnTo>
                        <a:pt x="1939" y="2057"/>
                      </a:lnTo>
                      <a:lnTo>
                        <a:pt x="1939" y="2057"/>
                      </a:lnTo>
                      <a:lnTo>
                        <a:pt x="1941" y="2057"/>
                      </a:lnTo>
                      <a:lnTo>
                        <a:pt x="1941" y="2057"/>
                      </a:lnTo>
                      <a:lnTo>
                        <a:pt x="1944" y="2057"/>
                      </a:lnTo>
                      <a:lnTo>
                        <a:pt x="1944" y="2057"/>
                      </a:lnTo>
                      <a:lnTo>
                        <a:pt x="1944" y="2057"/>
                      </a:lnTo>
                      <a:lnTo>
                        <a:pt x="1947" y="2057"/>
                      </a:lnTo>
                      <a:lnTo>
                        <a:pt x="1947" y="2057"/>
                      </a:lnTo>
                      <a:lnTo>
                        <a:pt x="1950" y="2057"/>
                      </a:lnTo>
                      <a:lnTo>
                        <a:pt x="1950" y="2057"/>
                      </a:lnTo>
                      <a:lnTo>
                        <a:pt x="1950" y="2057"/>
                      </a:lnTo>
                      <a:lnTo>
                        <a:pt x="1953" y="2057"/>
                      </a:lnTo>
                      <a:lnTo>
                        <a:pt x="1953" y="2057"/>
                      </a:lnTo>
                      <a:lnTo>
                        <a:pt x="1955" y="2057"/>
                      </a:lnTo>
                      <a:lnTo>
                        <a:pt x="1955" y="2060"/>
                      </a:lnTo>
                      <a:lnTo>
                        <a:pt x="1958" y="2057"/>
                      </a:lnTo>
                      <a:lnTo>
                        <a:pt x="1958" y="2057"/>
                      </a:lnTo>
                      <a:lnTo>
                        <a:pt x="1958" y="2057"/>
                      </a:lnTo>
                      <a:lnTo>
                        <a:pt x="1961" y="2057"/>
                      </a:lnTo>
                      <a:lnTo>
                        <a:pt x="1961" y="2057"/>
                      </a:lnTo>
                      <a:lnTo>
                        <a:pt x="1964" y="2060"/>
                      </a:lnTo>
                      <a:lnTo>
                        <a:pt x="1964" y="2057"/>
                      </a:lnTo>
                      <a:lnTo>
                        <a:pt x="1967" y="2057"/>
                      </a:lnTo>
                      <a:lnTo>
                        <a:pt x="1967" y="2057"/>
                      </a:lnTo>
                      <a:lnTo>
                        <a:pt x="1967" y="2057"/>
                      </a:lnTo>
                      <a:lnTo>
                        <a:pt x="1969" y="2057"/>
                      </a:lnTo>
                      <a:lnTo>
                        <a:pt x="1969" y="2057"/>
                      </a:lnTo>
                      <a:lnTo>
                        <a:pt x="1972" y="2060"/>
                      </a:lnTo>
                      <a:lnTo>
                        <a:pt x="1972" y="2057"/>
                      </a:lnTo>
                      <a:lnTo>
                        <a:pt x="1975" y="2057"/>
                      </a:lnTo>
                      <a:lnTo>
                        <a:pt x="1975" y="2057"/>
                      </a:lnTo>
                      <a:lnTo>
                        <a:pt x="1975" y="2057"/>
                      </a:lnTo>
                      <a:lnTo>
                        <a:pt x="1978" y="2057"/>
                      </a:lnTo>
                      <a:lnTo>
                        <a:pt x="1978" y="2060"/>
                      </a:lnTo>
                      <a:lnTo>
                        <a:pt x="1981" y="2057"/>
                      </a:lnTo>
                      <a:lnTo>
                        <a:pt x="1981" y="2057"/>
                      </a:lnTo>
                      <a:lnTo>
                        <a:pt x="1981" y="2060"/>
                      </a:lnTo>
                      <a:lnTo>
                        <a:pt x="1983" y="2060"/>
                      </a:lnTo>
                      <a:lnTo>
                        <a:pt x="1983" y="2057"/>
                      </a:lnTo>
                      <a:lnTo>
                        <a:pt x="1986" y="2057"/>
                      </a:lnTo>
                      <a:lnTo>
                        <a:pt x="1986" y="2060"/>
                      </a:lnTo>
                      <a:lnTo>
                        <a:pt x="1989" y="2060"/>
                      </a:lnTo>
                      <a:lnTo>
                        <a:pt x="1989" y="2060"/>
                      </a:lnTo>
                      <a:lnTo>
                        <a:pt x="1989" y="2060"/>
                      </a:lnTo>
                      <a:lnTo>
                        <a:pt x="1992" y="2057"/>
                      </a:lnTo>
                      <a:lnTo>
                        <a:pt x="1992" y="2057"/>
                      </a:lnTo>
                      <a:lnTo>
                        <a:pt x="1995" y="2057"/>
                      </a:lnTo>
                      <a:lnTo>
                        <a:pt x="1995" y="2060"/>
                      </a:lnTo>
                      <a:lnTo>
                        <a:pt x="1997" y="2060"/>
                      </a:lnTo>
                      <a:lnTo>
                        <a:pt x="1997" y="2060"/>
                      </a:lnTo>
                      <a:lnTo>
                        <a:pt x="1997" y="2060"/>
                      </a:lnTo>
                      <a:lnTo>
                        <a:pt x="2000" y="2060"/>
                      </a:lnTo>
                      <a:lnTo>
                        <a:pt x="2000" y="2060"/>
                      </a:lnTo>
                      <a:lnTo>
                        <a:pt x="2003" y="2057"/>
                      </a:lnTo>
                      <a:lnTo>
                        <a:pt x="2003" y="2057"/>
                      </a:lnTo>
                      <a:lnTo>
                        <a:pt x="2006" y="2057"/>
                      </a:lnTo>
                      <a:lnTo>
                        <a:pt x="2006" y="2057"/>
                      </a:lnTo>
                      <a:lnTo>
                        <a:pt x="2006" y="2060"/>
                      </a:lnTo>
                      <a:lnTo>
                        <a:pt x="2009" y="2057"/>
                      </a:lnTo>
                      <a:lnTo>
                        <a:pt x="2009" y="2060"/>
                      </a:lnTo>
                      <a:lnTo>
                        <a:pt x="2011" y="2057"/>
                      </a:lnTo>
                      <a:lnTo>
                        <a:pt x="2011" y="2057"/>
                      </a:lnTo>
                      <a:lnTo>
                        <a:pt x="2014" y="2057"/>
                      </a:lnTo>
                      <a:lnTo>
                        <a:pt x="2014" y="2057"/>
                      </a:lnTo>
                      <a:lnTo>
                        <a:pt x="2014" y="2057"/>
                      </a:lnTo>
                      <a:lnTo>
                        <a:pt x="2017" y="2057"/>
                      </a:lnTo>
                      <a:lnTo>
                        <a:pt x="2017" y="2057"/>
                      </a:lnTo>
                      <a:lnTo>
                        <a:pt x="2020" y="2057"/>
                      </a:lnTo>
                      <a:lnTo>
                        <a:pt x="2020" y="2057"/>
                      </a:lnTo>
                      <a:lnTo>
                        <a:pt x="2022" y="2057"/>
                      </a:lnTo>
                      <a:lnTo>
                        <a:pt x="2022" y="2057"/>
                      </a:lnTo>
                      <a:lnTo>
                        <a:pt x="2022" y="2057"/>
                      </a:lnTo>
                      <a:lnTo>
                        <a:pt x="2025" y="2060"/>
                      </a:lnTo>
                      <a:lnTo>
                        <a:pt x="2025" y="2057"/>
                      </a:lnTo>
                      <a:lnTo>
                        <a:pt x="2028" y="2057"/>
                      </a:lnTo>
                      <a:lnTo>
                        <a:pt x="2028" y="2057"/>
                      </a:lnTo>
                      <a:lnTo>
                        <a:pt x="2031" y="2057"/>
                      </a:lnTo>
                      <a:lnTo>
                        <a:pt x="2031" y="2057"/>
                      </a:lnTo>
                      <a:lnTo>
                        <a:pt x="2031" y="2057"/>
                      </a:lnTo>
                      <a:lnTo>
                        <a:pt x="2034" y="2057"/>
                      </a:lnTo>
                      <a:lnTo>
                        <a:pt x="2034" y="2057"/>
                      </a:lnTo>
                      <a:lnTo>
                        <a:pt x="2036" y="2057"/>
                      </a:lnTo>
                      <a:lnTo>
                        <a:pt x="2036" y="2057"/>
                      </a:lnTo>
                      <a:lnTo>
                        <a:pt x="2039" y="2057"/>
                      </a:lnTo>
                      <a:lnTo>
                        <a:pt x="2039" y="2057"/>
                      </a:lnTo>
                      <a:lnTo>
                        <a:pt x="2039" y="2060"/>
                      </a:lnTo>
                      <a:lnTo>
                        <a:pt x="2042" y="2057"/>
                      </a:lnTo>
                      <a:lnTo>
                        <a:pt x="2042" y="2057"/>
                      </a:lnTo>
                      <a:lnTo>
                        <a:pt x="2045" y="2057"/>
                      </a:lnTo>
                      <a:lnTo>
                        <a:pt x="2045" y="2057"/>
                      </a:lnTo>
                      <a:lnTo>
                        <a:pt x="2048" y="2057"/>
                      </a:lnTo>
                      <a:lnTo>
                        <a:pt x="2048" y="2057"/>
                      </a:lnTo>
                      <a:lnTo>
                        <a:pt x="2048" y="2057"/>
                      </a:lnTo>
                      <a:lnTo>
                        <a:pt x="2050" y="2057"/>
                      </a:lnTo>
                      <a:lnTo>
                        <a:pt x="2050" y="2057"/>
                      </a:lnTo>
                      <a:lnTo>
                        <a:pt x="2053" y="2057"/>
                      </a:lnTo>
                      <a:lnTo>
                        <a:pt x="2053" y="2057"/>
                      </a:lnTo>
                      <a:lnTo>
                        <a:pt x="2053" y="2057"/>
                      </a:lnTo>
                      <a:lnTo>
                        <a:pt x="2056" y="2057"/>
                      </a:lnTo>
                      <a:lnTo>
                        <a:pt x="2056" y="2057"/>
                      </a:lnTo>
                      <a:lnTo>
                        <a:pt x="2059" y="2057"/>
                      </a:lnTo>
                      <a:lnTo>
                        <a:pt x="2059" y="2057"/>
                      </a:lnTo>
                      <a:lnTo>
                        <a:pt x="2062" y="2057"/>
                      </a:lnTo>
                      <a:lnTo>
                        <a:pt x="2062" y="2060"/>
                      </a:lnTo>
                      <a:lnTo>
                        <a:pt x="2062" y="2057"/>
                      </a:lnTo>
                      <a:lnTo>
                        <a:pt x="2064" y="2057"/>
                      </a:lnTo>
                      <a:lnTo>
                        <a:pt x="2064" y="2060"/>
                      </a:lnTo>
                      <a:lnTo>
                        <a:pt x="2067" y="2057"/>
                      </a:lnTo>
                      <a:lnTo>
                        <a:pt x="2067" y="2057"/>
                      </a:lnTo>
                      <a:lnTo>
                        <a:pt x="2067" y="2057"/>
                      </a:lnTo>
                      <a:lnTo>
                        <a:pt x="2070" y="2057"/>
                      </a:lnTo>
                      <a:lnTo>
                        <a:pt x="2070" y="2057"/>
                      </a:lnTo>
                      <a:lnTo>
                        <a:pt x="2073" y="2057"/>
                      </a:lnTo>
                      <a:lnTo>
                        <a:pt x="2073" y="2057"/>
                      </a:lnTo>
                      <a:lnTo>
                        <a:pt x="2076" y="2057"/>
                      </a:lnTo>
                      <a:lnTo>
                        <a:pt x="2076" y="2057"/>
                      </a:lnTo>
                      <a:lnTo>
                        <a:pt x="2076" y="2057"/>
                      </a:lnTo>
                      <a:lnTo>
                        <a:pt x="2078" y="2057"/>
                      </a:lnTo>
                      <a:lnTo>
                        <a:pt x="2078" y="2057"/>
                      </a:lnTo>
                      <a:lnTo>
                        <a:pt x="2081" y="2057"/>
                      </a:lnTo>
                      <a:lnTo>
                        <a:pt x="2081" y="2057"/>
                      </a:lnTo>
                      <a:lnTo>
                        <a:pt x="2081" y="2057"/>
                      </a:lnTo>
                      <a:lnTo>
                        <a:pt x="2084" y="2057"/>
                      </a:lnTo>
                      <a:lnTo>
                        <a:pt x="2084" y="2057"/>
                      </a:lnTo>
                      <a:lnTo>
                        <a:pt x="2087" y="2057"/>
                      </a:lnTo>
                      <a:lnTo>
                        <a:pt x="2087" y="2057"/>
                      </a:lnTo>
                      <a:lnTo>
                        <a:pt x="2090" y="2060"/>
                      </a:lnTo>
                      <a:lnTo>
                        <a:pt x="2090" y="2057"/>
                      </a:lnTo>
                      <a:lnTo>
                        <a:pt x="2090" y="2057"/>
                      </a:lnTo>
                      <a:lnTo>
                        <a:pt x="2092" y="2057"/>
                      </a:lnTo>
                      <a:lnTo>
                        <a:pt x="2092" y="2057"/>
                      </a:lnTo>
                      <a:lnTo>
                        <a:pt x="2095" y="2060"/>
                      </a:lnTo>
                      <a:lnTo>
                        <a:pt x="2095" y="2060"/>
                      </a:lnTo>
                      <a:lnTo>
                        <a:pt x="2095" y="2057"/>
                      </a:lnTo>
                      <a:lnTo>
                        <a:pt x="2098" y="2057"/>
                      </a:lnTo>
                      <a:lnTo>
                        <a:pt x="2098" y="2057"/>
                      </a:lnTo>
                      <a:lnTo>
                        <a:pt x="2101" y="2057"/>
                      </a:lnTo>
                      <a:lnTo>
                        <a:pt x="2101" y="2057"/>
                      </a:lnTo>
                      <a:lnTo>
                        <a:pt x="2103" y="2057"/>
                      </a:lnTo>
                      <a:lnTo>
                        <a:pt x="2103" y="2057"/>
                      </a:lnTo>
                      <a:lnTo>
                        <a:pt x="2103" y="2057"/>
                      </a:lnTo>
                      <a:lnTo>
                        <a:pt x="2106" y="2054"/>
                      </a:lnTo>
                      <a:lnTo>
                        <a:pt x="2106" y="2054"/>
                      </a:lnTo>
                      <a:lnTo>
                        <a:pt x="2109" y="2057"/>
                      </a:lnTo>
                      <a:lnTo>
                        <a:pt x="2109" y="2057"/>
                      </a:lnTo>
                      <a:lnTo>
                        <a:pt x="2112" y="2057"/>
                      </a:lnTo>
                      <a:lnTo>
                        <a:pt x="2112" y="2057"/>
                      </a:lnTo>
                      <a:lnTo>
                        <a:pt x="2112" y="2057"/>
                      </a:lnTo>
                      <a:lnTo>
                        <a:pt x="2115" y="2057"/>
                      </a:lnTo>
                      <a:lnTo>
                        <a:pt x="2115" y="2057"/>
                      </a:lnTo>
                      <a:lnTo>
                        <a:pt x="2117" y="2060"/>
                      </a:lnTo>
                      <a:lnTo>
                        <a:pt x="2117" y="2057"/>
                      </a:lnTo>
                      <a:lnTo>
                        <a:pt x="2117" y="2057"/>
                      </a:lnTo>
                      <a:lnTo>
                        <a:pt x="2120" y="2057"/>
                      </a:lnTo>
                      <a:lnTo>
                        <a:pt x="2120" y="2057"/>
                      </a:lnTo>
                      <a:lnTo>
                        <a:pt x="2123" y="2057"/>
                      </a:lnTo>
                      <a:lnTo>
                        <a:pt x="2123" y="2057"/>
                      </a:lnTo>
                      <a:lnTo>
                        <a:pt x="2126" y="2057"/>
                      </a:lnTo>
                      <a:lnTo>
                        <a:pt x="2126" y="2057"/>
                      </a:lnTo>
                      <a:lnTo>
                        <a:pt x="2126" y="2060"/>
                      </a:lnTo>
                      <a:lnTo>
                        <a:pt x="2129" y="2060"/>
                      </a:lnTo>
                      <a:lnTo>
                        <a:pt x="2129" y="2060"/>
                      </a:lnTo>
                      <a:lnTo>
                        <a:pt x="2131" y="2060"/>
                      </a:lnTo>
                      <a:lnTo>
                        <a:pt x="2131" y="2057"/>
                      </a:lnTo>
                      <a:lnTo>
                        <a:pt x="2134" y="2057"/>
                      </a:lnTo>
                      <a:lnTo>
                        <a:pt x="2134" y="2060"/>
                      </a:lnTo>
                      <a:lnTo>
                        <a:pt x="2134" y="2060"/>
                      </a:lnTo>
                      <a:lnTo>
                        <a:pt x="2137" y="2057"/>
                      </a:lnTo>
                      <a:lnTo>
                        <a:pt x="2137" y="2057"/>
                      </a:lnTo>
                      <a:lnTo>
                        <a:pt x="2140" y="2057"/>
                      </a:lnTo>
                      <a:lnTo>
                        <a:pt x="2140" y="2060"/>
                      </a:lnTo>
                      <a:lnTo>
                        <a:pt x="2140" y="2057"/>
                      </a:lnTo>
                      <a:lnTo>
                        <a:pt x="2143" y="2057"/>
                      </a:lnTo>
                      <a:lnTo>
                        <a:pt x="2143" y="2060"/>
                      </a:lnTo>
                      <a:lnTo>
                        <a:pt x="2145" y="2057"/>
                      </a:lnTo>
                      <a:lnTo>
                        <a:pt x="2145" y="2057"/>
                      </a:lnTo>
                      <a:lnTo>
                        <a:pt x="2148" y="2057"/>
                      </a:lnTo>
                      <a:lnTo>
                        <a:pt x="2148" y="2057"/>
                      </a:lnTo>
                      <a:lnTo>
                        <a:pt x="2148" y="2060"/>
                      </a:lnTo>
                      <a:lnTo>
                        <a:pt x="2151" y="2060"/>
                      </a:lnTo>
                      <a:lnTo>
                        <a:pt x="2151" y="2060"/>
                      </a:lnTo>
                      <a:lnTo>
                        <a:pt x="2154" y="2057"/>
                      </a:lnTo>
                      <a:lnTo>
                        <a:pt x="2154" y="2060"/>
                      </a:lnTo>
                      <a:lnTo>
                        <a:pt x="2157" y="2057"/>
                      </a:lnTo>
                      <a:lnTo>
                        <a:pt x="2157" y="2057"/>
                      </a:lnTo>
                      <a:lnTo>
                        <a:pt x="2157" y="2057"/>
                      </a:lnTo>
                      <a:lnTo>
                        <a:pt x="2159" y="2060"/>
                      </a:lnTo>
                      <a:lnTo>
                        <a:pt x="2159" y="2057"/>
                      </a:lnTo>
                      <a:lnTo>
                        <a:pt x="2162" y="2057"/>
                      </a:lnTo>
                      <a:lnTo>
                        <a:pt x="2162" y="2057"/>
                      </a:lnTo>
                      <a:lnTo>
                        <a:pt x="2165" y="2057"/>
                      </a:lnTo>
                      <a:lnTo>
                        <a:pt x="2165" y="2060"/>
                      </a:lnTo>
                      <a:lnTo>
                        <a:pt x="2165" y="2057"/>
                      </a:lnTo>
                      <a:lnTo>
                        <a:pt x="2168" y="2057"/>
                      </a:lnTo>
                      <a:lnTo>
                        <a:pt x="2168" y="2060"/>
                      </a:lnTo>
                      <a:lnTo>
                        <a:pt x="2171" y="2060"/>
                      </a:lnTo>
                      <a:lnTo>
                        <a:pt x="2171" y="2057"/>
                      </a:lnTo>
                      <a:lnTo>
                        <a:pt x="2171" y="2057"/>
                      </a:lnTo>
                      <a:lnTo>
                        <a:pt x="2173" y="2060"/>
                      </a:lnTo>
                      <a:lnTo>
                        <a:pt x="2173" y="2057"/>
                      </a:lnTo>
                      <a:lnTo>
                        <a:pt x="2176" y="2057"/>
                      </a:lnTo>
                      <a:lnTo>
                        <a:pt x="2176" y="2060"/>
                      </a:lnTo>
                      <a:lnTo>
                        <a:pt x="2179" y="2057"/>
                      </a:lnTo>
                      <a:lnTo>
                        <a:pt x="2179" y="2057"/>
                      </a:lnTo>
                      <a:lnTo>
                        <a:pt x="2179" y="2057"/>
                      </a:lnTo>
                      <a:lnTo>
                        <a:pt x="2182" y="2057"/>
                      </a:lnTo>
                      <a:lnTo>
                        <a:pt x="2182" y="2060"/>
                      </a:lnTo>
                      <a:lnTo>
                        <a:pt x="2184" y="2060"/>
                      </a:lnTo>
                      <a:lnTo>
                        <a:pt x="2184" y="2057"/>
                      </a:lnTo>
                      <a:lnTo>
                        <a:pt x="2187" y="2060"/>
                      </a:lnTo>
                      <a:lnTo>
                        <a:pt x="2187" y="2057"/>
                      </a:lnTo>
                      <a:lnTo>
                        <a:pt x="2187" y="2057"/>
                      </a:lnTo>
                      <a:lnTo>
                        <a:pt x="2190" y="2057"/>
                      </a:lnTo>
                      <a:lnTo>
                        <a:pt x="2190" y="2057"/>
                      </a:lnTo>
                      <a:lnTo>
                        <a:pt x="2193" y="2060"/>
                      </a:lnTo>
                      <a:lnTo>
                        <a:pt x="2193" y="2057"/>
                      </a:lnTo>
                      <a:lnTo>
                        <a:pt x="2196" y="2057"/>
                      </a:lnTo>
                      <a:lnTo>
                        <a:pt x="2196" y="2057"/>
                      </a:lnTo>
                      <a:lnTo>
                        <a:pt x="2196" y="2060"/>
                      </a:lnTo>
                      <a:lnTo>
                        <a:pt x="2198" y="2057"/>
                      </a:lnTo>
                      <a:lnTo>
                        <a:pt x="2198" y="2057"/>
                      </a:lnTo>
                      <a:lnTo>
                        <a:pt x="2201" y="2057"/>
                      </a:lnTo>
                      <a:lnTo>
                        <a:pt x="2201" y="2060"/>
                      </a:lnTo>
                      <a:lnTo>
                        <a:pt x="2204" y="2057"/>
                      </a:lnTo>
                      <a:lnTo>
                        <a:pt x="2204" y="2057"/>
                      </a:lnTo>
                      <a:lnTo>
                        <a:pt x="2204" y="2060"/>
                      </a:lnTo>
                      <a:lnTo>
                        <a:pt x="2207" y="2060"/>
                      </a:lnTo>
                      <a:lnTo>
                        <a:pt x="2207" y="2057"/>
                      </a:lnTo>
                      <a:lnTo>
                        <a:pt x="2210" y="2057"/>
                      </a:lnTo>
                      <a:lnTo>
                        <a:pt x="2210" y="2057"/>
                      </a:lnTo>
                      <a:lnTo>
                        <a:pt x="2212" y="2060"/>
                      </a:lnTo>
                      <a:lnTo>
                        <a:pt x="2212" y="2060"/>
                      </a:lnTo>
                      <a:lnTo>
                        <a:pt x="2212" y="2057"/>
                      </a:lnTo>
                      <a:lnTo>
                        <a:pt x="2215" y="2057"/>
                      </a:lnTo>
                      <a:lnTo>
                        <a:pt x="2215" y="2057"/>
                      </a:lnTo>
                      <a:lnTo>
                        <a:pt x="2218" y="2057"/>
                      </a:lnTo>
                      <a:lnTo>
                        <a:pt x="2218" y="2057"/>
                      </a:lnTo>
                      <a:lnTo>
                        <a:pt x="2221" y="2057"/>
                      </a:lnTo>
                      <a:lnTo>
                        <a:pt x="2221" y="2057"/>
                      </a:lnTo>
                      <a:lnTo>
                        <a:pt x="2221" y="2060"/>
                      </a:lnTo>
                      <a:lnTo>
                        <a:pt x="2224" y="2057"/>
                      </a:lnTo>
                      <a:lnTo>
                        <a:pt x="2224" y="2057"/>
                      </a:lnTo>
                      <a:lnTo>
                        <a:pt x="2226" y="2060"/>
                      </a:lnTo>
                      <a:lnTo>
                        <a:pt x="2226" y="2057"/>
                      </a:lnTo>
                      <a:lnTo>
                        <a:pt x="2229" y="2057"/>
                      </a:lnTo>
                      <a:lnTo>
                        <a:pt x="2229" y="2057"/>
                      </a:lnTo>
                      <a:lnTo>
                        <a:pt x="2229" y="2057"/>
                      </a:lnTo>
                      <a:lnTo>
                        <a:pt x="2232" y="2060"/>
                      </a:lnTo>
                      <a:lnTo>
                        <a:pt x="2232" y="2057"/>
                      </a:lnTo>
                      <a:lnTo>
                        <a:pt x="2235" y="2057"/>
                      </a:lnTo>
                      <a:lnTo>
                        <a:pt x="2235" y="2060"/>
                      </a:lnTo>
                      <a:lnTo>
                        <a:pt x="2238" y="2060"/>
                      </a:lnTo>
                      <a:lnTo>
                        <a:pt x="2238" y="2057"/>
                      </a:lnTo>
                      <a:lnTo>
                        <a:pt x="2238" y="2057"/>
                      </a:lnTo>
                      <a:lnTo>
                        <a:pt x="2240" y="2057"/>
                      </a:lnTo>
                      <a:lnTo>
                        <a:pt x="2240" y="2057"/>
                      </a:lnTo>
                      <a:lnTo>
                        <a:pt x="2243" y="2057"/>
                      </a:lnTo>
                      <a:lnTo>
                        <a:pt x="2243" y="2057"/>
                      </a:lnTo>
                      <a:lnTo>
                        <a:pt x="2246" y="2057"/>
                      </a:lnTo>
                      <a:lnTo>
                        <a:pt x="2246" y="2057"/>
                      </a:lnTo>
                      <a:lnTo>
                        <a:pt x="2246" y="2057"/>
                      </a:lnTo>
                      <a:lnTo>
                        <a:pt x="2249" y="2057"/>
                      </a:lnTo>
                      <a:lnTo>
                        <a:pt x="2249" y="2057"/>
                      </a:lnTo>
                      <a:lnTo>
                        <a:pt x="2252" y="2057"/>
                      </a:lnTo>
                      <a:lnTo>
                        <a:pt x="2252" y="2057"/>
                      </a:lnTo>
                      <a:lnTo>
                        <a:pt x="2254" y="2057"/>
                      </a:lnTo>
                      <a:lnTo>
                        <a:pt x="2254" y="2060"/>
                      </a:lnTo>
                      <a:lnTo>
                        <a:pt x="2254" y="2057"/>
                      </a:lnTo>
                      <a:lnTo>
                        <a:pt x="2257" y="2057"/>
                      </a:lnTo>
                      <a:lnTo>
                        <a:pt x="2257" y="2060"/>
                      </a:lnTo>
                      <a:lnTo>
                        <a:pt x="2260" y="2060"/>
                      </a:lnTo>
                      <a:lnTo>
                        <a:pt x="2260" y="2060"/>
                      </a:lnTo>
                      <a:lnTo>
                        <a:pt x="2260" y="2057"/>
                      </a:lnTo>
                      <a:lnTo>
                        <a:pt x="2263" y="2060"/>
                      </a:lnTo>
                      <a:lnTo>
                        <a:pt x="2263" y="2060"/>
                      </a:lnTo>
                      <a:lnTo>
                        <a:pt x="2265" y="2060"/>
                      </a:lnTo>
                      <a:lnTo>
                        <a:pt x="2265" y="2057"/>
                      </a:lnTo>
                      <a:lnTo>
                        <a:pt x="2265" y="2060"/>
                      </a:lnTo>
                      <a:lnTo>
                        <a:pt x="2268" y="2057"/>
                      </a:lnTo>
                      <a:lnTo>
                        <a:pt x="2268" y="2060"/>
                      </a:lnTo>
                      <a:lnTo>
                        <a:pt x="2271" y="2057"/>
                      </a:lnTo>
                      <a:lnTo>
                        <a:pt x="2271" y="2057"/>
                      </a:lnTo>
                      <a:lnTo>
                        <a:pt x="2274" y="2057"/>
                      </a:lnTo>
                      <a:lnTo>
                        <a:pt x="2274" y="2057"/>
                      </a:lnTo>
                      <a:lnTo>
                        <a:pt x="2274" y="2057"/>
                      </a:lnTo>
                      <a:lnTo>
                        <a:pt x="2277" y="2057"/>
                      </a:lnTo>
                      <a:lnTo>
                        <a:pt x="2277" y="2060"/>
                      </a:lnTo>
                      <a:lnTo>
                        <a:pt x="2279" y="2060"/>
                      </a:lnTo>
                      <a:lnTo>
                        <a:pt x="2279" y="2057"/>
                      </a:lnTo>
                      <a:lnTo>
                        <a:pt x="2279" y="2057"/>
                      </a:lnTo>
                      <a:lnTo>
                        <a:pt x="2282" y="2057"/>
                      </a:lnTo>
                      <a:lnTo>
                        <a:pt x="2282" y="2060"/>
                      </a:lnTo>
                      <a:lnTo>
                        <a:pt x="2285" y="2060"/>
                      </a:lnTo>
                      <a:lnTo>
                        <a:pt x="2285" y="2057"/>
                      </a:lnTo>
                      <a:lnTo>
                        <a:pt x="2288" y="2057"/>
                      </a:lnTo>
                      <a:lnTo>
                        <a:pt x="2288" y="2057"/>
                      </a:lnTo>
                      <a:lnTo>
                        <a:pt x="2288" y="2057"/>
                      </a:lnTo>
                      <a:lnTo>
                        <a:pt x="2291" y="2060"/>
                      </a:lnTo>
                      <a:lnTo>
                        <a:pt x="2291" y="2060"/>
                      </a:lnTo>
                      <a:lnTo>
                        <a:pt x="2293" y="2060"/>
                      </a:lnTo>
                      <a:lnTo>
                        <a:pt x="2293" y="2060"/>
                      </a:lnTo>
                      <a:lnTo>
                        <a:pt x="2296" y="2057"/>
                      </a:lnTo>
                      <a:lnTo>
                        <a:pt x="2296" y="2060"/>
                      </a:lnTo>
                      <a:lnTo>
                        <a:pt x="2296" y="2060"/>
                      </a:lnTo>
                      <a:lnTo>
                        <a:pt x="2299" y="2057"/>
                      </a:lnTo>
                      <a:lnTo>
                        <a:pt x="2299" y="2057"/>
                      </a:lnTo>
                      <a:lnTo>
                        <a:pt x="2302" y="2057"/>
                      </a:lnTo>
                      <a:lnTo>
                        <a:pt x="2302" y="2057"/>
                      </a:lnTo>
                      <a:lnTo>
                        <a:pt x="2302" y="2057"/>
                      </a:lnTo>
                      <a:lnTo>
                        <a:pt x="2305" y="2057"/>
                      </a:lnTo>
                      <a:lnTo>
                        <a:pt x="2305" y="2057"/>
                      </a:lnTo>
                      <a:lnTo>
                        <a:pt x="2307" y="2057"/>
                      </a:lnTo>
                      <a:lnTo>
                        <a:pt x="2307" y="2057"/>
                      </a:lnTo>
                      <a:lnTo>
                        <a:pt x="2310" y="2060"/>
                      </a:lnTo>
                      <a:lnTo>
                        <a:pt x="2310" y="2060"/>
                      </a:lnTo>
                      <a:lnTo>
                        <a:pt x="2310" y="2057"/>
                      </a:lnTo>
                      <a:lnTo>
                        <a:pt x="2313" y="2060"/>
                      </a:lnTo>
                      <a:lnTo>
                        <a:pt x="2313" y="2060"/>
                      </a:lnTo>
                      <a:lnTo>
                        <a:pt x="2316" y="2060"/>
                      </a:lnTo>
                      <a:lnTo>
                        <a:pt x="2316" y="2060"/>
                      </a:lnTo>
                      <a:lnTo>
                        <a:pt x="2316" y="2057"/>
                      </a:lnTo>
                      <a:lnTo>
                        <a:pt x="2319" y="2057"/>
                      </a:lnTo>
                      <a:lnTo>
                        <a:pt x="2319" y="2057"/>
                      </a:lnTo>
                      <a:lnTo>
                        <a:pt x="2321" y="2057"/>
                      </a:lnTo>
                      <a:lnTo>
                        <a:pt x="2321" y="2060"/>
                      </a:lnTo>
                      <a:lnTo>
                        <a:pt x="2324" y="2057"/>
                      </a:lnTo>
                      <a:lnTo>
                        <a:pt x="2324" y="2057"/>
                      </a:lnTo>
                      <a:lnTo>
                        <a:pt x="2324" y="2060"/>
                      </a:lnTo>
                      <a:lnTo>
                        <a:pt x="2327" y="2057"/>
                      </a:lnTo>
                      <a:lnTo>
                        <a:pt x="2327" y="2060"/>
                      </a:lnTo>
                      <a:lnTo>
                        <a:pt x="2330" y="2060"/>
                      </a:lnTo>
                      <a:lnTo>
                        <a:pt x="2330" y="2060"/>
                      </a:lnTo>
                      <a:lnTo>
                        <a:pt x="2333" y="2060"/>
                      </a:lnTo>
                      <a:lnTo>
                        <a:pt x="2333" y="2060"/>
                      </a:lnTo>
                      <a:lnTo>
                        <a:pt x="2333" y="2060"/>
                      </a:lnTo>
                      <a:lnTo>
                        <a:pt x="2335" y="2060"/>
                      </a:lnTo>
                      <a:lnTo>
                        <a:pt x="2335" y="2057"/>
                      </a:lnTo>
                      <a:lnTo>
                        <a:pt x="2338" y="2060"/>
                      </a:lnTo>
                      <a:lnTo>
                        <a:pt x="2338" y="2060"/>
                      </a:lnTo>
                      <a:lnTo>
                        <a:pt x="2338" y="2057"/>
                      </a:lnTo>
                      <a:lnTo>
                        <a:pt x="2341" y="2060"/>
                      </a:lnTo>
                      <a:lnTo>
                        <a:pt x="2341" y="2060"/>
                      </a:lnTo>
                      <a:lnTo>
                        <a:pt x="2344" y="2060"/>
                      </a:lnTo>
                      <a:lnTo>
                        <a:pt x="2344" y="2060"/>
                      </a:lnTo>
                      <a:lnTo>
                        <a:pt x="2346" y="2060"/>
                      </a:lnTo>
                      <a:lnTo>
                        <a:pt x="2346" y="2060"/>
                      </a:lnTo>
                      <a:lnTo>
                        <a:pt x="2346" y="2057"/>
                      </a:lnTo>
                      <a:lnTo>
                        <a:pt x="2349" y="2057"/>
                      </a:lnTo>
                      <a:lnTo>
                        <a:pt x="2349" y="2057"/>
                      </a:lnTo>
                      <a:lnTo>
                        <a:pt x="2352" y="2057"/>
                      </a:lnTo>
                      <a:lnTo>
                        <a:pt x="2352" y="2057"/>
                      </a:lnTo>
                      <a:lnTo>
                        <a:pt x="2355" y="2057"/>
                      </a:lnTo>
                      <a:lnTo>
                        <a:pt x="2355" y="2057"/>
                      </a:lnTo>
                      <a:lnTo>
                        <a:pt x="2355" y="2057"/>
                      </a:lnTo>
                      <a:lnTo>
                        <a:pt x="2358" y="2057"/>
                      </a:lnTo>
                      <a:lnTo>
                        <a:pt x="2358" y="2060"/>
                      </a:lnTo>
                      <a:lnTo>
                        <a:pt x="2360" y="2057"/>
                      </a:lnTo>
                      <a:lnTo>
                        <a:pt x="2360" y="2057"/>
                      </a:lnTo>
                      <a:lnTo>
                        <a:pt x="2360" y="2057"/>
                      </a:lnTo>
                      <a:lnTo>
                        <a:pt x="2363" y="2057"/>
                      </a:lnTo>
                      <a:lnTo>
                        <a:pt x="2363" y="2060"/>
                      </a:lnTo>
                      <a:lnTo>
                        <a:pt x="2366" y="2057"/>
                      </a:lnTo>
                      <a:lnTo>
                        <a:pt x="2366" y="2060"/>
                      </a:lnTo>
                      <a:lnTo>
                        <a:pt x="2369" y="2057"/>
                      </a:lnTo>
                      <a:lnTo>
                        <a:pt x="2369" y="2060"/>
                      </a:lnTo>
                      <a:lnTo>
                        <a:pt x="2369" y="2057"/>
                      </a:lnTo>
                      <a:lnTo>
                        <a:pt x="2372" y="2057"/>
                      </a:lnTo>
                      <a:lnTo>
                        <a:pt x="2372" y="2057"/>
                      </a:lnTo>
                      <a:lnTo>
                        <a:pt x="2374" y="2057"/>
                      </a:lnTo>
                      <a:lnTo>
                        <a:pt x="2374" y="2060"/>
                      </a:lnTo>
                      <a:lnTo>
                        <a:pt x="2377" y="2060"/>
                      </a:lnTo>
                      <a:lnTo>
                        <a:pt x="2377" y="2060"/>
                      </a:lnTo>
                      <a:lnTo>
                        <a:pt x="2377" y="2057"/>
                      </a:lnTo>
                      <a:lnTo>
                        <a:pt x="2380" y="2057"/>
                      </a:lnTo>
                      <a:lnTo>
                        <a:pt x="2380" y="2057"/>
                      </a:lnTo>
                      <a:lnTo>
                        <a:pt x="2383" y="2057"/>
                      </a:lnTo>
                      <a:lnTo>
                        <a:pt x="2383" y="2057"/>
                      </a:lnTo>
                      <a:lnTo>
                        <a:pt x="2386" y="2057"/>
                      </a:lnTo>
                      <a:lnTo>
                        <a:pt x="2386" y="2060"/>
                      </a:lnTo>
                      <a:lnTo>
                        <a:pt x="2386" y="2057"/>
                      </a:lnTo>
                      <a:lnTo>
                        <a:pt x="2388" y="2057"/>
                      </a:lnTo>
                      <a:lnTo>
                        <a:pt x="2388" y="2057"/>
                      </a:lnTo>
                      <a:lnTo>
                        <a:pt x="2391" y="2057"/>
                      </a:lnTo>
                      <a:lnTo>
                        <a:pt x="2391" y="2057"/>
                      </a:lnTo>
                      <a:lnTo>
                        <a:pt x="2394" y="2060"/>
                      </a:lnTo>
                      <a:lnTo>
                        <a:pt x="2394" y="2060"/>
                      </a:lnTo>
                      <a:lnTo>
                        <a:pt x="2394" y="2060"/>
                      </a:lnTo>
                      <a:lnTo>
                        <a:pt x="2397" y="2060"/>
                      </a:lnTo>
                      <a:lnTo>
                        <a:pt x="2397" y="2060"/>
                      </a:lnTo>
                      <a:lnTo>
                        <a:pt x="2400" y="2060"/>
                      </a:lnTo>
                      <a:lnTo>
                        <a:pt x="2400" y="2060"/>
                      </a:lnTo>
                      <a:lnTo>
                        <a:pt x="2400" y="2057"/>
                      </a:lnTo>
                      <a:lnTo>
                        <a:pt x="2402" y="2057"/>
                      </a:lnTo>
                      <a:lnTo>
                        <a:pt x="2402" y="2057"/>
                      </a:lnTo>
                      <a:lnTo>
                        <a:pt x="2405" y="2057"/>
                      </a:lnTo>
                      <a:lnTo>
                        <a:pt x="2405" y="2057"/>
                      </a:lnTo>
                      <a:lnTo>
                        <a:pt x="2408" y="2060"/>
                      </a:lnTo>
                      <a:lnTo>
                        <a:pt x="2408" y="2057"/>
                      </a:lnTo>
                      <a:lnTo>
                        <a:pt x="2408" y="2057"/>
                      </a:lnTo>
                      <a:lnTo>
                        <a:pt x="2411" y="2057"/>
                      </a:lnTo>
                      <a:lnTo>
                        <a:pt x="2411" y="2057"/>
                      </a:lnTo>
                      <a:lnTo>
                        <a:pt x="2414" y="2057"/>
                      </a:lnTo>
                      <a:lnTo>
                        <a:pt x="2414" y="2057"/>
                      </a:lnTo>
                      <a:lnTo>
                        <a:pt x="2416" y="2057"/>
                      </a:lnTo>
                      <a:lnTo>
                        <a:pt x="2416" y="2060"/>
                      </a:lnTo>
                      <a:lnTo>
                        <a:pt x="2416" y="2060"/>
                      </a:lnTo>
                      <a:lnTo>
                        <a:pt x="2419" y="2057"/>
                      </a:lnTo>
                      <a:lnTo>
                        <a:pt x="2419" y="2057"/>
                      </a:lnTo>
                      <a:lnTo>
                        <a:pt x="2422" y="2060"/>
                      </a:lnTo>
                      <a:lnTo>
                        <a:pt x="2422" y="2057"/>
                      </a:lnTo>
                      <a:lnTo>
                        <a:pt x="2425" y="2060"/>
                      </a:lnTo>
                      <a:lnTo>
                        <a:pt x="2425" y="2057"/>
                      </a:lnTo>
                      <a:lnTo>
                        <a:pt x="2425" y="2057"/>
                      </a:lnTo>
                      <a:lnTo>
                        <a:pt x="2427" y="2060"/>
                      </a:lnTo>
                      <a:lnTo>
                        <a:pt x="2427" y="2060"/>
                      </a:lnTo>
                      <a:lnTo>
                        <a:pt x="2430" y="2060"/>
                      </a:lnTo>
                      <a:lnTo>
                        <a:pt x="2430" y="2057"/>
                      </a:lnTo>
                      <a:lnTo>
                        <a:pt x="2433" y="2060"/>
                      </a:lnTo>
                      <a:lnTo>
                        <a:pt x="2433" y="2057"/>
                      </a:lnTo>
                      <a:lnTo>
                        <a:pt x="2433" y="2060"/>
                      </a:lnTo>
                      <a:lnTo>
                        <a:pt x="2436" y="2060"/>
                      </a:lnTo>
                      <a:lnTo>
                        <a:pt x="2436" y="2057"/>
                      </a:lnTo>
                      <a:lnTo>
                        <a:pt x="2439" y="2060"/>
                      </a:lnTo>
                      <a:lnTo>
                        <a:pt x="2439" y="2060"/>
                      </a:lnTo>
                      <a:lnTo>
                        <a:pt x="2441" y="2060"/>
                      </a:lnTo>
                      <a:lnTo>
                        <a:pt x="2441" y="2057"/>
                      </a:lnTo>
                      <a:lnTo>
                        <a:pt x="2441" y="2057"/>
                      </a:lnTo>
                      <a:lnTo>
                        <a:pt x="2444" y="2060"/>
                      </a:lnTo>
                      <a:lnTo>
                        <a:pt x="2444" y="2060"/>
                      </a:lnTo>
                      <a:lnTo>
                        <a:pt x="2447" y="2060"/>
                      </a:lnTo>
                      <a:lnTo>
                        <a:pt x="2447" y="2060"/>
                      </a:lnTo>
                      <a:lnTo>
                        <a:pt x="2450" y="2057"/>
                      </a:lnTo>
                      <a:lnTo>
                        <a:pt x="2450" y="2057"/>
                      </a:lnTo>
                      <a:lnTo>
                        <a:pt x="2450" y="2060"/>
                      </a:lnTo>
                      <a:lnTo>
                        <a:pt x="2453" y="2060"/>
                      </a:lnTo>
                      <a:lnTo>
                        <a:pt x="2453" y="2060"/>
                      </a:lnTo>
                      <a:lnTo>
                        <a:pt x="2455" y="2060"/>
                      </a:lnTo>
                      <a:lnTo>
                        <a:pt x="2455" y="2060"/>
                      </a:lnTo>
                      <a:lnTo>
                        <a:pt x="2458" y="2057"/>
                      </a:lnTo>
                      <a:lnTo>
                        <a:pt x="2458" y="2057"/>
                      </a:lnTo>
                      <a:lnTo>
                        <a:pt x="2458" y="2057"/>
                      </a:lnTo>
                      <a:lnTo>
                        <a:pt x="2461" y="2060"/>
                      </a:lnTo>
                      <a:lnTo>
                        <a:pt x="2461" y="2060"/>
                      </a:lnTo>
                      <a:lnTo>
                        <a:pt x="2464" y="2057"/>
                      </a:lnTo>
                      <a:lnTo>
                        <a:pt x="2464" y="2060"/>
                      </a:lnTo>
                      <a:lnTo>
                        <a:pt x="2467" y="2060"/>
                      </a:lnTo>
                      <a:lnTo>
                        <a:pt x="2467" y="2060"/>
                      </a:lnTo>
                      <a:lnTo>
                        <a:pt x="2467" y="2060"/>
                      </a:lnTo>
                      <a:lnTo>
                        <a:pt x="2469" y="2060"/>
                      </a:lnTo>
                      <a:lnTo>
                        <a:pt x="2469" y="2060"/>
                      </a:lnTo>
                      <a:lnTo>
                        <a:pt x="2472" y="2060"/>
                      </a:lnTo>
                      <a:lnTo>
                        <a:pt x="2472" y="2060"/>
                      </a:lnTo>
                      <a:lnTo>
                        <a:pt x="2475" y="2057"/>
                      </a:lnTo>
                      <a:lnTo>
                        <a:pt x="2475" y="2060"/>
                      </a:lnTo>
                      <a:lnTo>
                        <a:pt x="2475" y="2060"/>
                      </a:lnTo>
                      <a:lnTo>
                        <a:pt x="2478" y="2057"/>
                      </a:lnTo>
                      <a:lnTo>
                        <a:pt x="2478" y="2060"/>
                      </a:lnTo>
                      <a:lnTo>
                        <a:pt x="2481" y="2060"/>
                      </a:lnTo>
                      <a:lnTo>
                        <a:pt x="2481" y="2057"/>
                      </a:lnTo>
                      <a:lnTo>
                        <a:pt x="2483" y="2057"/>
                      </a:lnTo>
                      <a:lnTo>
                        <a:pt x="2483" y="2057"/>
                      </a:lnTo>
                      <a:lnTo>
                        <a:pt x="2483" y="2057"/>
                      </a:lnTo>
                      <a:lnTo>
                        <a:pt x="2486" y="2057"/>
                      </a:lnTo>
                      <a:lnTo>
                        <a:pt x="2486" y="2057"/>
                      </a:lnTo>
                      <a:lnTo>
                        <a:pt x="2489" y="2057"/>
                      </a:lnTo>
                      <a:lnTo>
                        <a:pt x="2489" y="2057"/>
                      </a:lnTo>
                      <a:lnTo>
                        <a:pt x="2489" y="2057"/>
                      </a:lnTo>
                      <a:lnTo>
                        <a:pt x="2492" y="2060"/>
                      </a:lnTo>
                      <a:lnTo>
                        <a:pt x="2492" y="2057"/>
                      </a:lnTo>
                      <a:lnTo>
                        <a:pt x="2495" y="2060"/>
                      </a:lnTo>
                      <a:lnTo>
                        <a:pt x="2495" y="2057"/>
                      </a:lnTo>
                      <a:lnTo>
                        <a:pt x="2497" y="2057"/>
                      </a:lnTo>
                      <a:lnTo>
                        <a:pt x="2497" y="2060"/>
                      </a:lnTo>
                      <a:lnTo>
                        <a:pt x="2497" y="2057"/>
                      </a:lnTo>
                      <a:lnTo>
                        <a:pt x="2500" y="2060"/>
                      </a:lnTo>
                      <a:lnTo>
                        <a:pt x="2500" y="2057"/>
                      </a:lnTo>
                      <a:lnTo>
                        <a:pt x="2503" y="2057"/>
                      </a:lnTo>
                      <a:lnTo>
                        <a:pt x="2503" y="2060"/>
                      </a:lnTo>
                      <a:lnTo>
                        <a:pt x="2503" y="2057"/>
                      </a:lnTo>
                      <a:lnTo>
                        <a:pt x="2506" y="2057"/>
                      </a:lnTo>
                      <a:lnTo>
                        <a:pt x="2506" y="2057"/>
                      </a:lnTo>
                      <a:lnTo>
                        <a:pt x="2508" y="2057"/>
                      </a:lnTo>
                      <a:lnTo>
                        <a:pt x="2508" y="2057"/>
                      </a:lnTo>
                      <a:lnTo>
                        <a:pt x="2511" y="2060"/>
                      </a:lnTo>
                      <a:lnTo>
                        <a:pt x="2511" y="2060"/>
                      </a:lnTo>
                      <a:lnTo>
                        <a:pt x="2511" y="2060"/>
                      </a:lnTo>
                      <a:lnTo>
                        <a:pt x="2514" y="2057"/>
                      </a:lnTo>
                      <a:lnTo>
                        <a:pt x="2514" y="2060"/>
                      </a:lnTo>
                      <a:lnTo>
                        <a:pt x="2517" y="2060"/>
                      </a:lnTo>
                      <a:lnTo>
                        <a:pt x="2517" y="2057"/>
                      </a:lnTo>
                      <a:lnTo>
                        <a:pt x="2517" y="2057"/>
                      </a:lnTo>
                      <a:lnTo>
                        <a:pt x="2520" y="2057"/>
                      </a:lnTo>
                      <a:lnTo>
                        <a:pt x="2520" y="2057"/>
                      </a:lnTo>
                      <a:lnTo>
                        <a:pt x="2522" y="2057"/>
                      </a:lnTo>
                      <a:lnTo>
                        <a:pt x="2522" y="2060"/>
                      </a:lnTo>
                      <a:lnTo>
                        <a:pt x="2525" y="2057"/>
                      </a:lnTo>
                      <a:lnTo>
                        <a:pt x="2525" y="2057"/>
                      </a:lnTo>
                      <a:lnTo>
                        <a:pt x="2525" y="2060"/>
                      </a:lnTo>
                      <a:lnTo>
                        <a:pt x="2528" y="2057"/>
                      </a:lnTo>
                      <a:lnTo>
                        <a:pt x="2528" y="2057"/>
                      </a:lnTo>
                      <a:lnTo>
                        <a:pt x="2531" y="2057"/>
                      </a:lnTo>
                      <a:lnTo>
                        <a:pt x="2531" y="2057"/>
                      </a:lnTo>
                      <a:lnTo>
                        <a:pt x="2531" y="2057"/>
                      </a:lnTo>
                      <a:lnTo>
                        <a:pt x="2534" y="2060"/>
                      </a:lnTo>
                      <a:lnTo>
                        <a:pt x="2534" y="2060"/>
                      </a:lnTo>
                      <a:lnTo>
                        <a:pt x="2536" y="2057"/>
                      </a:lnTo>
                      <a:lnTo>
                        <a:pt x="2536" y="2060"/>
                      </a:lnTo>
                      <a:lnTo>
                        <a:pt x="2539" y="2057"/>
                      </a:lnTo>
                      <a:lnTo>
                        <a:pt x="2539" y="2060"/>
                      </a:lnTo>
                      <a:lnTo>
                        <a:pt x="2539" y="2057"/>
                      </a:lnTo>
                      <a:lnTo>
                        <a:pt x="2542" y="2060"/>
                      </a:lnTo>
                      <a:lnTo>
                        <a:pt x="2542" y="2057"/>
                      </a:lnTo>
                      <a:lnTo>
                        <a:pt x="2545" y="2057"/>
                      </a:lnTo>
                      <a:lnTo>
                        <a:pt x="2545" y="2057"/>
                      </a:lnTo>
                      <a:lnTo>
                        <a:pt x="2548" y="2057"/>
                      </a:lnTo>
                      <a:lnTo>
                        <a:pt x="2548" y="2057"/>
                      </a:lnTo>
                      <a:lnTo>
                        <a:pt x="2548" y="2060"/>
                      </a:lnTo>
                      <a:lnTo>
                        <a:pt x="2550" y="2057"/>
                      </a:lnTo>
                      <a:lnTo>
                        <a:pt x="2550" y="2057"/>
                      </a:lnTo>
                      <a:lnTo>
                        <a:pt x="2553" y="2057"/>
                      </a:lnTo>
                      <a:lnTo>
                        <a:pt x="2553" y="2057"/>
                      </a:lnTo>
                      <a:lnTo>
                        <a:pt x="2553" y="2057"/>
                      </a:lnTo>
                      <a:lnTo>
                        <a:pt x="2556" y="2057"/>
                      </a:lnTo>
                      <a:lnTo>
                        <a:pt x="2556" y="2057"/>
                      </a:lnTo>
                      <a:lnTo>
                        <a:pt x="2559" y="2057"/>
                      </a:lnTo>
                      <a:lnTo>
                        <a:pt x="2559" y="2057"/>
                      </a:lnTo>
                      <a:lnTo>
                        <a:pt x="2562" y="2057"/>
                      </a:lnTo>
                      <a:lnTo>
                        <a:pt x="2562" y="2057"/>
                      </a:lnTo>
                      <a:lnTo>
                        <a:pt x="2562" y="2057"/>
                      </a:lnTo>
                      <a:lnTo>
                        <a:pt x="2564" y="2057"/>
                      </a:lnTo>
                      <a:lnTo>
                        <a:pt x="2564" y="2057"/>
                      </a:lnTo>
                      <a:lnTo>
                        <a:pt x="2567" y="2057"/>
                      </a:lnTo>
                      <a:lnTo>
                        <a:pt x="2567" y="2057"/>
                      </a:lnTo>
                      <a:lnTo>
                        <a:pt x="2570" y="2060"/>
                      </a:lnTo>
                      <a:lnTo>
                        <a:pt x="2570" y="2060"/>
                      </a:lnTo>
                      <a:lnTo>
                        <a:pt x="2570" y="2057"/>
                      </a:lnTo>
                      <a:lnTo>
                        <a:pt x="2573" y="2060"/>
                      </a:lnTo>
                      <a:lnTo>
                        <a:pt x="2573" y="2057"/>
                      </a:lnTo>
                      <a:lnTo>
                        <a:pt x="2576" y="2057"/>
                      </a:lnTo>
                      <a:lnTo>
                        <a:pt x="2576" y="2057"/>
                      </a:lnTo>
                      <a:lnTo>
                        <a:pt x="2576" y="2057"/>
                      </a:lnTo>
                      <a:lnTo>
                        <a:pt x="2578" y="2057"/>
                      </a:lnTo>
                      <a:lnTo>
                        <a:pt x="2578" y="2057"/>
                      </a:lnTo>
                      <a:lnTo>
                        <a:pt x="2581" y="2057"/>
                      </a:lnTo>
                      <a:lnTo>
                        <a:pt x="2581" y="2060"/>
                      </a:lnTo>
                      <a:lnTo>
                        <a:pt x="2584" y="2057"/>
                      </a:lnTo>
                      <a:lnTo>
                        <a:pt x="2584" y="2057"/>
                      </a:lnTo>
                      <a:lnTo>
                        <a:pt x="2584" y="2057"/>
                      </a:lnTo>
                      <a:lnTo>
                        <a:pt x="2587" y="2057"/>
                      </a:lnTo>
                      <a:lnTo>
                        <a:pt x="2587" y="2057"/>
                      </a:lnTo>
                      <a:lnTo>
                        <a:pt x="2589" y="2060"/>
                      </a:lnTo>
                      <a:lnTo>
                        <a:pt x="2589" y="2057"/>
                      </a:lnTo>
                      <a:lnTo>
                        <a:pt x="2592" y="2060"/>
                      </a:lnTo>
                      <a:lnTo>
                        <a:pt x="2592" y="2060"/>
                      </a:lnTo>
                      <a:lnTo>
                        <a:pt x="2592" y="2060"/>
                      </a:lnTo>
                      <a:lnTo>
                        <a:pt x="2595" y="2060"/>
                      </a:lnTo>
                      <a:lnTo>
                        <a:pt x="2595" y="2057"/>
                      </a:lnTo>
                      <a:lnTo>
                        <a:pt x="2598" y="2060"/>
                      </a:lnTo>
                      <a:lnTo>
                        <a:pt x="2598" y="2057"/>
                      </a:lnTo>
                      <a:lnTo>
                        <a:pt x="2598" y="2057"/>
                      </a:lnTo>
                      <a:lnTo>
                        <a:pt x="2601" y="2057"/>
                      </a:lnTo>
                      <a:lnTo>
                        <a:pt x="2601" y="2057"/>
                      </a:lnTo>
                      <a:lnTo>
                        <a:pt x="2603" y="2060"/>
                      </a:lnTo>
                      <a:lnTo>
                        <a:pt x="2603" y="2060"/>
                      </a:lnTo>
                      <a:lnTo>
                        <a:pt x="2606" y="2060"/>
                      </a:lnTo>
                      <a:lnTo>
                        <a:pt x="2606" y="2060"/>
                      </a:lnTo>
                      <a:lnTo>
                        <a:pt x="2606" y="2060"/>
                      </a:lnTo>
                      <a:lnTo>
                        <a:pt x="2609" y="2060"/>
                      </a:lnTo>
                      <a:lnTo>
                        <a:pt x="2609" y="2060"/>
                      </a:lnTo>
                      <a:lnTo>
                        <a:pt x="2612" y="2060"/>
                      </a:lnTo>
                      <a:lnTo>
                        <a:pt x="2612" y="2060"/>
                      </a:lnTo>
                      <a:lnTo>
                        <a:pt x="2615" y="2057"/>
                      </a:lnTo>
                      <a:lnTo>
                        <a:pt x="2615" y="2060"/>
                      </a:lnTo>
                      <a:lnTo>
                        <a:pt x="2615" y="2060"/>
                      </a:lnTo>
                      <a:lnTo>
                        <a:pt x="2617" y="2057"/>
                      </a:lnTo>
                      <a:lnTo>
                        <a:pt x="2617" y="2060"/>
                      </a:lnTo>
                      <a:lnTo>
                        <a:pt x="2620" y="2060"/>
                      </a:lnTo>
                      <a:lnTo>
                        <a:pt x="2620" y="2057"/>
                      </a:lnTo>
                      <a:lnTo>
                        <a:pt x="2623" y="2057"/>
                      </a:lnTo>
                      <a:lnTo>
                        <a:pt x="2623" y="2060"/>
                      </a:lnTo>
                      <a:lnTo>
                        <a:pt x="2623" y="2060"/>
                      </a:lnTo>
                      <a:lnTo>
                        <a:pt x="2626" y="2060"/>
                      </a:lnTo>
                      <a:lnTo>
                        <a:pt x="2626" y="2060"/>
                      </a:lnTo>
                      <a:lnTo>
                        <a:pt x="2629" y="2057"/>
                      </a:lnTo>
                      <a:lnTo>
                        <a:pt x="2629" y="2060"/>
                      </a:lnTo>
                      <a:lnTo>
                        <a:pt x="2631" y="2060"/>
                      </a:lnTo>
                      <a:lnTo>
                        <a:pt x="2631" y="2060"/>
                      </a:lnTo>
                      <a:lnTo>
                        <a:pt x="2631" y="2057"/>
                      </a:lnTo>
                      <a:lnTo>
                        <a:pt x="2634" y="2057"/>
                      </a:lnTo>
                      <a:lnTo>
                        <a:pt x="2634" y="2060"/>
                      </a:lnTo>
                      <a:lnTo>
                        <a:pt x="2637" y="2060"/>
                      </a:lnTo>
                      <a:lnTo>
                        <a:pt x="2637" y="2060"/>
                      </a:lnTo>
                      <a:lnTo>
                        <a:pt x="2637" y="2060"/>
                      </a:lnTo>
                      <a:lnTo>
                        <a:pt x="2640" y="2060"/>
                      </a:lnTo>
                      <a:lnTo>
                        <a:pt x="2640" y="2060"/>
                      </a:lnTo>
                      <a:lnTo>
                        <a:pt x="2643" y="2060"/>
                      </a:lnTo>
                      <a:lnTo>
                        <a:pt x="2643" y="2060"/>
                      </a:lnTo>
                      <a:lnTo>
                        <a:pt x="2645" y="2060"/>
                      </a:lnTo>
                      <a:lnTo>
                        <a:pt x="2645" y="2060"/>
                      </a:lnTo>
                      <a:lnTo>
                        <a:pt x="2645" y="2060"/>
                      </a:lnTo>
                      <a:lnTo>
                        <a:pt x="2648" y="2060"/>
                      </a:lnTo>
                      <a:lnTo>
                        <a:pt x="2648" y="2057"/>
                      </a:lnTo>
                      <a:lnTo>
                        <a:pt x="2651" y="2060"/>
                      </a:lnTo>
                      <a:lnTo>
                        <a:pt x="2651" y="2057"/>
                      </a:lnTo>
                      <a:lnTo>
                        <a:pt x="2654" y="2060"/>
                      </a:lnTo>
                      <a:lnTo>
                        <a:pt x="2654" y="2060"/>
                      </a:lnTo>
                      <a:lnTo>
                        <a:pt x="2654" y="2060"/>
                      </a:lnTo>
                      <a:lnTo>
                        <a:pt x="2657" y="2057"/>
                      </a:lnTo>
                      <a:lnTo>
                        <a:pt x="2657" y="2057"/>
                      </a:lnTo>
                      <a:lnTo>
                        <a:pt x="2659" y="2057"/>
                      </a:lnTo>
                      <a:lnTo>
                        <a:pt x="2659" y="2060"/>
                      </a:lnTo>
                      <a:lnTo>
                        <a:pt x="2662" y="2057"/>
                      </a:lnTo>
                      <a:lnTo>
                        <a:pt x="2662" y="2060"/>
                      </a:lnTo>
                      <a:lnTo>
                        <a:pt x="2662" y="2060"/>
                      </a:lnTo>
                      <a:lnTo>
                        <a:pt x="2665" y="2057"/>
                      </a:lnTo>
                      <a:lnTo>
                        <a:pt x="2665" y="2057"/>
                      </a:lnTo>
                      <a:lnTo>
                        <a:pt x="2668" y="2060"/>
                      </a:lnTo>
                      <a:lnTo>
                        <a:pt x="2668" y="2057"/>
                      </a:lnTo>
                      <a:lnTo>
                        <a:pt x="2670" y="2057"/>
                      </a:lnTo>
                      <a:lnTo>
                        <a:pt x="2670" y="2057"/>
                      </a:lnTo>
                      <a:lnTo>
                        <a:pt x="2670" y="2060"/>
                      </a:lnTo>
                      <a:lnTo>
                        <a:pt x="2673" y="2057"/>
                      </a:lnTo>
                      <a:lnTo>
                        <a:pt x="2673" y="2057"/>
                      </a:lnTo>
                      <a:lnTo>
                        <a:pt x="2676" y="2060"/>
                      </a:lnTo>
                      <a:lnTo>
                        <a:pt x="2676" y="2060"/>
                      </a:lnTo>
                      <a:lnTo>
                        <a:pt x="2679" y="2060"/>
                      </a:lnTo>
                      <a:lnTo>
                        <a:pt x="2679" y="2060"/>
                      </a:lnTo>
                      <a:lnTo>
                        <a:pt x="2679" y="2057"/>
                      </a:lnTo>
                      <a:lnTo>
                        <a:pt x="2682" y="2060"/>
                      </a:lnTo>
                      <a:lnTo>
                        <a:pt x="2682" y="2060"/>
                      </a:lnTo>
                      <a:lnTo>
                        <a:pt x="2684" y="2057"/>
                      </a:lnTo>
                      <a:lnTo>
                        <a:pt x="2684" y="2057"/>
                      </a:lnTo>
                      <a:lnTo>
                        <a:pt x="2687" y="2060"/>
                      </a:lnTo>
                      <a:lnTo>
                        <a:pt x="2687" y="2060"/>
                      </a:lnTo>
                      <a:lnTo>
                        <a:pt x="2687" y="2057"/>
                      </a:lnTo>
                      <a:lnTo>
                        <a:pt x="2690" y="2060"/>
                      </a:lnTo>
                      <a:lnTo>
                        <a:pt x="2690" y="2060"/>
                      </a:lnTo>
                      <a:lnTo>
                        <a:pt x="2693" y="2057"/>
                      </a:lnTo>
                      <a:lnTo>
                        <a:pt x="2693" y="2057"/>
                      </a:lnTo>
                      <a:lnTo>
                        <a:pt x="2696" y="2060"/>
                      </a:lnTo>
                      <a:lnTo>
                        <a:pt x="2696" y="2060"/>
                      </a:lnTo>
                      <a:lnTo>
                        <a:pt x="2696" y="2057"/>
                      </a:lnTo>
                      <a:lnTo>
                        <a:pt x="2698" y="2057"/>
                      </a:lnTo>
                      <a:lnTo>
                        <a:pt x="2698" y="2057"/>
                      </a:lnTo>
                      <a:lnTo>
                        <a:pt x="2701" y="2060"/>
                      </a:lnTo>
                      <a:lnTo>
                        <a:pt x="2701" y="2060"/>
                      </a:lnTo>
                      <a:lnTo>
                        <a:pt x="2704" y="2057"/>
                      </a:lnTo>
                      <a:lnTo>
                        <a:pt x="2704" y="2057"/>
                      </a:lnTo>
                      <a:lnTo>
                        <a:pt x="2704" y="2057"/>
                      </a:lnTo>
                      <a:lnTo>
                        <a:pt x="2707" y="2057"/>
                      </a:lnTo>
                      <a:lnTo>
                        <a:pt x="2707" y="2057"/>
                      </a:lnTo>
                      <a:lnTo>
                        <a:pt x="2710" y="2060"/>
                      </a:lnTo>
                      <a:lnTo>
                        <a:pt x="2710" y="2060"/>
                      </a:lnTo>
                      <a:lnTo>
                        <a:pt x="2712" y="2060"/>
                      </a:lnTo>
                      <a:lnTo>
                        <a:pt x="2712" y="2060"/>
                      </a:lnTo>
                      <a:lnTo>
                        <a:pt x="2712" y="2060"/>
                      </a:lnTo>
                      <a:lnTo>
                        <a:pt x="2715" y="2057"/>
                      </a:lnTo>
                      <a:lnTo>
                        <a:pt x="2715" y="2057"/>
                      </a:lnTo>
                      <a:lnTo>
                        <a:pt x="2718" y="2057"/>
                      </a:lnTo>
                      <a:lnTo>
                        <a:pt x="2718" y="2060"/>
                      </a:lnTo>
                      <a:lnTo>
                        <a:pt x="2721" y="2057"/>
                      </a:lnTo>
                      <a:lnTo>
                        <a:pt x="2721" y="2060"/>
                      </a:lnTo>
                      <a:lnTo>
                        <a:pt x="2721" y="2057"/>
                      </a:lnTo>
                      <a:lnTo>
                        <a:pt x="2724" y="2060"/>
                      </a:lnTo>
                      <a:lnTo>
                        <a:pt x="2724" y="2060"/>
                      </a:lnTo>
                      <a:lnTo>
                        <a:pt x="2726" y="2057"/>
                      </a:lnTo>
                      <a:lnTo>
                        <a:pt x="2726" y="2057"/>
                      </a:lnTo>
                      <a:lnTo>
                        <a:pt x="2729" y="2057"/>
                      </a:lnTo>
                      <a:lnTo>
                        <a:pt x="2729" y="2057"/>
                      </a:lnTo>
                      <a:lnTo>
                        <a:pt x="2729" y="2057"/>
                      </a:lnTo>
                      <a:lnTo>
                        <a:pt x="2732" y="2060"/>
                      </a:lnTo>
                      <a:lnTo>
                        <a:pt x="2732" y="2060"/>
                      </a:lnTo>
                      <a:lnTo>
                        <a:pt x="2735" y="2060"/>
                      </a:lnTo>
                      <a:lnTo>
                        <a:pt x="2735" y="2060"/>
                      </a:lnTo>
                      <a:lnTo>
                        <a:pt x="2738" y="2060"/>
                      </a:lnTo>
                      <a:lnTo>
                        <a:pt x="2738" y="2060"/>
                      </a:lnTo>
                      <a:lnTo>
                        <a:pt x="2738" y="2057"/>
                      </a:lnTo>
                      <a:lnTo>
                        <a:pt x="2740" y="2057"/>
                      </a:lnTo>
                      <a:lnTo>
                        <a:pt x="2740" y="2060"/>
                      </a:lnTo>
                      <a:lnTo>
                        <a:pt x="2743" y="2060"/>
                      </a:lnTo>
                      <a:lnTo>
                        <a:pt x="2743" y="2060"/>
                      </a:lnTo>
                      <a:lnTo>
                        <a:pt x="2743" y="2060"/>
                      </a:lnTo>
                      <a:lnTo>
                        <a:pt x="2746" y="2060"/>
                      </a:lnTo>
                      <a:lnTo>
                        <a:pt x="2746" y="2060"/>
                      </a:lnTo>
                      <a:lnTo>
                        <a:pt x="2749" y="2060"/>
                      </a:lnTo>
                      <a:lnTo>
                        <a:pt x="2749" y="2060"/>
                      </a:lnTo>
                      <a:lnTo>
                        <a:pt x="2751" y="2060"/>
                      </a:lnTo>
                      <a:lnTo>
                        <a:pt x="2751" y="2060"/>
                      </a:lnTo>
                      <a:lnTo>
                        <a:pt x="2751" y="2060"/>
                      </a:lnTo>
                      <a:lnTo>
                        <a:pt x="2754" y="2057"/>
                      </a:lnTo>
                      <a:lnTo>
                        <a:pt x="2754" y="2060"/>
                      </a:lnTo>
                      <a:lnTo>
                        <a:pt x="2757" y="2060"/>
                      </a:lnTo>
                      <a:lnTo>
                        <a:pt x="2757" y="2060"/>
                      </a:lnTo>
                      <a:lnTo>
                        <a:pt x="2757" y="2060"/>
                      </a:lnTo>
                      <a:lnTo>
                        <a:pt x="2760" y="2057"/>
                      </a:lnTo>
                      <a:lnTo>
                        <a:pt x="2760" y="2057"/>
                      </a:lnTo>
                      <a:lnTo>
                        <a:pt x="2763" y="2060"/>
                      </a:lnTo>
                      <a:lnTo>
                        <a:pt x="2763" y="2060"/>
                      </a:lnTo>
                      <a:lnTo>
                        <a:pt x="2765" y="2060"/>
                      </a:lnTo>
                      <a:lnTo>
                        <a:pt x="2765" y="2057"/>
                      </a:lnTo>
                      <a:lnTo>
                        <a:pt x="2765" y="2057"/>
                      </a:lnTo>
                      <a:lnTo>
                        <a:pt x="2768" y="2057"/>
                      </a:lnTo>
                      <a:lnTo>
                        <a:pt x="2768" y="2060"/>
                      </a:lnTo>
                      <a:lnTo>
                        <a:pt x="2771" y="2060"/>
                      </a:lnTo>
                      <a:lnTo>
                        <a:pt x="2771" y="2060"/>
                      </a:lnTo>
                      <a:lnTo>
                        <a:pt x="2771" y="2060"/>
                      </a:lnTo>
                      <a:lnTo>
                        <a:pt x="2774" y="2060"/>
                      </a:lnTo>
                      <a:lnTo>
                        <a:pt x="2774" y="2060"/>
                      </a:lnTo>
                      <a:lnTo>
                        <a:pt x="2777" y="2057"/>
                      </a:lnTo>
                      <a:lnTo>
                        <a:pt x="2777" y="2057"/>
                      </a:lnTo>
                      <a:lnTo>
                        <a:pt x="2779" y="2057"/>
                      </a:lnTo>
                      <a:lnTo>
                        <a:pt x="2779" y="2057"/>
                      </a:lnTo>
                      <a:lnTo>
                        <a:pt x="2779" y="2060"/>
                      </a:lnTo>
                      <a:lnTo>
                        <a:pt x="2782" y="2060"/>
                      </a:lnTo>
                      <a:lnTo>
                        <a:pt x="2782" y="2060"/>
                      </a:lnTo>
                      <a:lnTo>
                        <a:pt x="2785" y="2060"/>
                      </a:lnTo>
                      <a:lnTo>
                        <a:pt x="2785" y="2060"/>
                      </a:lnTo>
                      <a:lnTo>
                        <a:pt x="2785" y="2060"/>
                      </a:lnTo>
                      <a:lnTo>
                        <a:pt x="2788" y="2057"/>
                      </a:lnTo>
                      <a:lnTo>
                        <a:pt x="2788" y="2057"/>
                      </a:lnTo>
                      <a:lnTo>
                        <a:pt x="2791" y="2060"/>
                      </a:lnTo>
                      <a:lnTo>
                        <a:pt x="2791" y="2060"/>
                      </a:lnTo>
                      <a:lnTo>
                        <a:pt x="2793" y="2060"/>
                      </a:lnTo>
                      <a:lnTo>
                        <a:pt x="2793" y="2060"/>
                      </a:lnTo>
                      <a:lnTo>
                        <a:pt x="2793" y="2060"/>
                      </a:lnTo>
                      <a:lnTo>
                        <a:pt x="2796" y="2060"/>
                      </a:lnTo>
                      <a:lnTo>
                        <a:pt x="2796" y="2060"/>
                      </a:lnTo>
                      <a:lnTo>
                        <a:pt x="2799" y="2060"/>
                      </a:lnTo>
                      <a:lnTo>
                        <a:pt x="2799" y="2060"/>
                      </a:lnTo>
                      <a:lnTo>
                        <a:pt x="2802" y="2060"/>
                      </a:lnTo>
                      <a:lnTo>
                        <a:pt x="2802" y="2060"/>
                      </a:lnTo>
                      <a:lnTo>
                        <a:pt x="2802" y="2060"/>
                      </a:lnTo>
                      <a:lnTo>
                        <a:pt x="2805" y="2060"/>
                      </a:lnTo>
                      <a:lnTo>
                        <a:pt x="2805" y="2060"/>
                      </a:lnTo>
                      <a:lnTo>
                        <a:pt x="2807" y="2060"/>
                      </a:lnTo>
                      <a:lnTo>
                        <a:pt x="2807" y="2060"/>
                      </a:lnTo>
                      <a:lnTo>
                        <a:pt x="2807" y="2060"/>
                      </a:lnTo>
                      <a:lnTo>
                        <a:pt x="2810" y="2060"/>
                      </a:lnTo>
                      <a:lnTo>
                        <a:pt x="2810" y="2060"/>
                      </a:lnTo>
                      <a:lnTo>
                        <a:pt x="2813" y="2057"/>
                      </a:lnTo>
                      <a:lnTo>
                        <a:pt x="2813" y="2060"/>
                      </a:lnTo>
                      <a:lnTo>
                        <a:pt x="2816" y="2060"/>
                      </a:lnTo>
                      <a:lnTo>
                        <a:pt x="2816" y="2060"/>
                      </a:lnTo>
                      <a:lnTo>
                        <a:pt x="2816" y="2060"/>
                      </a:lnTo>
                      <a:lnTo>
                        <a:pt x="2819" y="2060"/>
                      </a:lnTo>
                      <a:lnTo>
                        <a:pt x="2819" y="2060"/>
                      </a:lnTo>
                      <a:lnTo>
                        <a:pt x="2821" y="2060"/>
                      </a:lnTo>
                      <a:lnTo>
                        <a:pt x="2821" y="2060"/>
                      </a:lnTo>
                      <a:lnTo>
                        <a:pt x="2821" y="2060"/>
                      </a:lnTo>
                      <a:lnTo>
                        <a:pt x="2824" y="2057"/>
                      </a:lnTo>
                      <a:lnTo>
                        <a:pt x="2824" y="2060"/>
                      </a:lnTo>
                      <a:lnTo>
                        <a:pt x="2827" y="2060"/>
                      </a:lnTo>
                      <a:lnTo>
                        <a:pt x="2827" y="2060"/>
                      </a:lnTo>
                      <a:lnTo>
                        <a:pt x="2830" y="2060"/>
                      </a:lnTo>
                      <a:lnTo>
                        <a:pt x="2830" y="2060"/>
                      </a:lnTo>
                      <a:lnTo>
                        <a:pt x="2830" y="2060"/>
                      </a:lnTo>
                      <a:lnTo>
                        <a:pt x="2832" y="2060"/>
                      </a:lnTo>
                      <a:lnTo>
                        <a:pt x="2832" y="2060"/>
                      </a:lnTo>
                      <a:lnTo>
                        <a:pt x="2835" y="2060"/>
                      </a:lnTo>
                      <a:lnTo>
                        <a:pt x="2835" y="2060"/>
                      </a:lnTo>
                      <a:lnTo>
                        <a:pt x="2838" y="2060"/>
                      </a:lnTo>
                      <a:lnTo>
                        <a:pt x="2838" y="2060"/>
                      </a:lnTo>
                      <a:lnTo>
                        <a:pt x="2838" y="2060"/>
                      </a:lnTo>
                      <a:lnTo>
                        <a:pt x="2841" y="2060"/>
                      </a:lnTo>
                      <a:lnTo>
                        <a:pt x="2841" y="2060"/>
                      </a:lnTo>
                      <a:lnTo>
                        <a:pt x="2844" y="2060"/>
                      </a:lnTo>
                      <a:lnTo>
                        <a:pt x="2844" y="2060"/>
                      </a:lnTo>
                      <a:lnTo>
                        <a:pt x="2846" y="2060"/>
                      </a:lnTo>
                      <a:lnTo>
                        <a:pt x="2846" y="2060"/>
                      </a:lnTo>
                      <a:lnTo>
                        <a:pt x="2846" y="2060"/>
                      </a:lnTo>
                      <a:lnTo>
                        <a:pt x="2849" y="2060"/>
                      </a:lnTo>
                      <a:lnTo>
                        <a:pt x="2849" y="2060"/>
                      </a:lnTo>
                      <a:lnTo>
                        <a:pt x="2852" y="2060"/>
                      </a:lnTo>
                      <a:lnTo>
                        <a:pt x="2852" y="2060"/>
                      </a:lnTo>
                      <a:lnTo>
                        <a:pt x="2852" y="2057"/>
                      </a:lnTo>
                      <a:lnTo>
                        <a:pt x="2855" y="2060"/>
                      </a:lnTo>
                      <a:lnTo>
                        <a:pt x="2855" y="2060"/>
                      </a:lnTo>
                      <a:lnTo>
                        <a:pt x="2858" y="2060"/>
                      </a:lnTo>
                      <a:lnTo>
                        <a:pt x="2858" y="2060"/>
                      </a:lnTo>
                      <a:lnTo>
                        <a:pt x="2860" y="2060"/>
                      </a:lnTo>
                      <a:lnTo>
                        <a:pt x="2860" y="2060"/>
                      </a:lnTo>
                      <a:lnTo>
                        <a:pt x="2860" y="2060"/>
                      </a:lnTo>
                      <a:lnTo>
                        <a:pt x="2863" y="2060"/>
                      </a:lnTo>
                      <a:lnTo>
                        <a:pt x="2863" y="2060"/>
                      </a:lnTo>
                      <a:lnTo>
                        <a:pt x="2866" y="2060"/>
                      </a:lnTo>
                      <a:lnTo>
                        <a:pt x="2866" y="2060"/>
                      </a:lnTo>
                      <a:lnTo>
                        <a:pt x="2869" y="2057"/>
                      </a:lnTo>
                      <a:lnTo>
                        <a:pt x="2869" y="2057"/>
                      </a:lnTo>
                      <a:lnTo>
                        <a:pt x="2869" y="2060"/>
                      </a:lnTo>
                      <a:lnTo>
                        <a:pt x="2872" y="2060"/>
                      </a:lnTo>
                      <a:lnTo>
                        <a:pt x="2872" y="2060"/>
                      </a:lnTo>
                      <a:lnTo>
                        <a:pt x="2874" y="2060"/>
                      </a:lnTo>
                      <a:lnTo>
                        <a:pt x="2874" y="2060"/>
                      </a:lnTo>
                      <a:lnTo>
                        <a:pt x="2877" y="2060"/>
                      </a:lnTo>
                      <a:lnTo>
                        <a:pt x="2877" y="2060"/>
                      </a:lnTo>
                      <a:lnTo>
                        <a:pt x="2877" y="2060"/>
                      </a:lnTo>
                      <a:lnTo>
                        <a:pt x="2880" y="2060"/>
                      </a:lnTo>
                      <a:lnTo>
                        <a:pt x="2880" y="2060"/>
                      </a:lnTo>
                      <a:lnTo>
                        <a:pt x="2883" y="2060"/>
                      </a:lnTo>
                      <a:lnTo>
                        <a:pt x="2883" y="2057"/>
                      </a:lnTo>
                      <a:lnTo>
                        <a:pt x="2883" y="2057"/>
                      </a:lnTo>
                      <a:lnTo>
                        <a:pt x="2886" y="2060"/>
                      </a:lnTo>
                      <a:lnTo>
                        <a:pt x="2886" y="2060"/>
                      </a:lnTo>
                      <a:lnTo>
                        <a:pt x="2888" y="2057"/>
                      </a:lnTo>
                      <a:lnTo>
                        <a:pt x="2888" y="2057"/>
                      </a:lnTo>
                      <a:lnTo>
                        <a:pt x="2891" y="2057"/>
                      </a:lnTo>
                      <a:lnTo>
                        <a:pt x="2891" y="2057"/>
                      </a:lnTo>
                      <a:lnTo>
                        <a:pt x="2891" y="2057"/>
                      </a:lnTo>
                      <a:lnTo>
                        <a:pt x="2894" y="2057"/>
                      </a:lnTo>
                      <a:lnTo>
                        <a:pt x="2894" y="2060"/>
                      </a:lnTo>
                      <a:lnTo>
                        <a:pt x="2897" y="2060"/>
                      </a:lnTo>
                      <a:lnTo>
                        <a:pt x="2897" y="2060"/>
                      </a:lnTo>
                      <a:lnTo>
                        <a:pt x="2900" y="2060"/>
                      </a:lnTo>
                      <a:lnTo>
                        <a:pt x="2900" y="2060"/>
                      </a:lnTo>
                      <a:lnTo>
                        <a:pt x="2900" y="2060"/>
                      </a:lnTo>
                      <a:lnTo>
                        <a:pt x="2902" y="2060"/>
                      </a:lnTo>
                      <a:lnTo>
                        <a:pt x="2902" y="2060"/>
                      </a:lnTo>
                      <a:lnTo>
                        <a:pt x="2905" y="2057"/>
                      </a:lnTo>
                      <a:lnTo>
                        <a:pt x="2905" y="2060"/>
                      </a:lnTo>
                      <a:lnTo>
                        <a:pt x="2908" y="2060"/>
                      </a:lnTo>
                      <a:lnTo>
                        <a:pt x="2908" y="2060"/>
                      </a:lnTo>
                      <a:lnTo>
                        <a:pt x="2908" y="2060"/>
                      </a:lnTo>
                      <a:lnTo>
                        <a:pt x="2911" y="2060"/>
                      </a:lnTo>
                      <a:lnTo>
                        <a:pt x="2911" y="2060"/>
                      </a:lnTo>
                      <a:lnTo>
                        <a:pt x="2913" y="2060"/>
                      </a:lnTo>
                      <a:lnTo>
                        <a:pt x="2913" y="2060"/>
                      </a:lnTo>
                      <a:lnTo>
                        <a:pt x="2916" y="2057"/>
                      </a:lnTo>
                      <a:lnTo>
                        <a:pt x="2916" y="2057"/>
                      </a:lnTo>
                      <a:lnTo>
                        <a:pt x="2916" y="2060"/>
                      </a:lnTo>
                      <a:lnTo>
                        <a:pt x="2919" y="2060"/>
                      </a:lnTo>
                      <a:lnTo>
                        <a:pt x="2919" y="2060"/>
                      </a:lnTo>
                      <a:lnTo>
                        <a:pt x="2922" y="2060"/>
                      </a:lnTo>
                      <a:lnTo>
                        <a:pt x="2922" y="2060"/>
                      </a:lnTo>
                      <a:lnTo>
                        <a:pt x="2925" y="2060"/>
                      </a:lnTo>
                      <a:lnTo>
                        <a:pt x="2925" y="2060"/>
                      </a:lnTo>
                      <a:lnTo>
                        <a:pt x="2925" y="2057"/>
                      </a:lnTo>
                      <a:lnTo>
                        <a:pt x="2927" y="2060"/>
                      </a:lnTo>
                      <a:lnTo>
                        <a:pt x="2927" y="2060"/>
                      </a:lnTo>
                      <a:lnTo>
                        <a:pt x="2930" y="2060"/>
                      </a:lnTo>
                      <a:lnTo>
                        <a:pt x="2930" y="2060"/>
                      </a:lnTo>
                      <a:lnTo>
                        <a:pt x="2933" y="2057"/>
                      </a:lnTo>
                      <a:lnTo>
                        <a:pt x="2933" y="2057"/>
                      </a:lnTo>
                      <a:lnTo>
                        <a:pt x="2933" y="2060"/>
                      </a:lnTo>
                      <a:lnTo>
                        <a:pt x="2936" y="2060"/>
                      </a:lnTo>
                      <a:lnTo>
                        <a:pt x="2936" y="2060"/>
                      </a:lnTo>
                      <a:lnTo>
                        <a:pt x="2939" y="2060"/>
                      </a:lnTo>
                      <a:lnTo>
                        <a:pt x="2939" y="2060"/>
                      </a:lnTo>
                      <a:lnTo>
                        <a:pt x="2941" y="2060"/>
                      </a:lnTo>
                      <a:lnTo>
                        <a:pt x="2941" y="2057"/>
                      </a:lnTo>
                      <a:lnTo>
                        <a:pt x="2941" y="2060"/>
                      </a:lnTo>
                      <a:lnTo>
                        <a:pt x="2944" y="2060"/>
                      </a:lnTo>
                      <a:lnTo>
                        <a:pt x="2944" y="2060"/>
                      </a:lnTo>
                      <a:lnTo>
                        <a:pt x="2947" y="2060"/>
                      </a:lnTo>
                      <a:lnTo>
                        <a:pt x="2947" y="2060"/>
                      </a:lnTo>
                      <a:lnTo>
                        <a:pt x="2950" y="2060"/>
                      </a:lnTo>
                      <a:lnTo>
                        <a:pt x="2950" y="2060"/>
                      </a:lnTo>
                      <a:lnTo>
                        <a:pt x="2950" y="2060"/>
                      </a:lnTo>
                      <a:lnTo>
                        <a:pt x="2953" y="2060"/>
                      </a:lnTo>
                      <a:lnTo>
                        <a:pt x="2953" y="2060"/>
                      </a:lnTo>
                      <a:lnTo>
                        <a:pt x="2955" y="2060"/>
                      </a:lnTo>
                      <a:lnTo>
                        <a:pt x="2955" y="2060"/>
                      </a:lnTo>
                      <a:lnTo>
                        <a:pt x="2958" y="2060"/>
                      </a:lnTo>
                      <a:lnTo>
                        <a:pt x="2958" y="2060"/>
                      </a:lnTo>
                      <a:lnTo>
                        <a:pt x="2958" y="2060"/>
                      </a:lnTo>
                      <a:lnTo>
                        <a:pt x="2961" y="2060"/>
                      </a:lnTo>
                      <a:lnTo>
                        <a:pt x="2961" y="2057"/>
                      </a:lnTo>
                      <a:lnTo>
                        <a:pt x="2964" y="2060"/>
                      </a:lnTo>
                      <a:lnTo>
                        <a:pt x="2964" y="2060"/>
                      </a:lnTo>
                      <a:lnTo>
                        <a:pt x="2967" y="2060"/>
                      </a:lnTo>
                      <a:lnTo>
                        <a:pt x="2967" y="2060"/>
                      </a:lnTo>
                      <a:lnTo>
                        <a:pt x="2967" y="2060"/>
                      </a:lnTo>
                      <a:lnTo>
                        <a:pt x="2969" y="2060"/>
                      </a:lnTo>
                      <a:lnTo>
                        <a:pt x="2969" y="2060"/>
                      </a:lnTo>
                      <a:lnTo>
                        <a:pt x="2972" y="2060"/>
                      </a:lnTo>
                      <a:lnTo>
                        <a:pt x="2972" y="2060"/>
                      </a:lnTo>
                      <a:lnTo>
                        <a:pt x="2975" y="2060"/>
                      </a:lnTo>
                      <a:lnTo>
                        <a:pt x="2975" y="2060"/>
                      </a:lnTo>
                      <a:lnTo>
                        <a:pt x="2975" y="2060"/>
                      </a:lnTo>
                      <a:lnTo>
                        <a:pt x="2978" y="2060"/>
                      </a:lnTo>
                      <a:lnTo>
                        <a:pt x="2978" y="2060"/>
                      </a:lnTo>
                      <a:lnTo>
                        <a:pt x="2981" y="2057"/>
                      </a:lnTo>
                      <a:lnTo>
                        <a:pt x="2981" y="2057"/>
                      </a:lnTo>
                      <a:lnTo>
                        <a:pt x="2983" y="2060"/>
                      </a:lnTo>
                      <a:lnTo>
                        <a:pt x="2983" y="2060"/>
                      </a:lnTo>
                      <a:lnTo>
                        <a:pt x="2983" y="2060"/>
                      </a:lnTo>
                      <a:lnTo>
                        <a:pt x="2986" y="2057"/>
                      </a:lnTo>
                      <a:lnTo>
                        <a:pt x="2986" y="2057"/>
                      </a:lnTo>
                      <a:lnTo>
                        <a:pt x="2989" y="2060"/>
                      </a:lnTo>
                      <a:lnTo>
                        <a:pt x="2989" y="2060"/>
                      </a:lnTo>
                      <a:lnTo>
                        <a:pt x="2992" y="2060"/>
                      </a:lnTo>
                      <a:lnTo>
                        <a:pt x="2992" y="2060"/>
                      </a:lnTo>
                      <a:lnTo>
                        <a:pt x="2992" y="2060"/>
                      </a:lnTo>
                      <a:lnTo>
                        <a:pt x="2994" y="2060"/>
                      </a:lnTo>
                      <a:lnTo>
                        <a:pt x="2994" y="2060"/>
                      </a:lnTo>
                      <a:lnTo>
                        <a:pt x="2997" y="2060"/>
                      </a:lnTo>
                      <a:lnTo>
                        <a:pt x="2997" y="2060"/>
                      </a:lnTo>
                      <a:lnTo>
                        <a:pt x="3000" y="2060"/>
                      </a:lnTo>
                      <a:lnTo>
                        <a:pt x="3000" y="2060"/>
                      </a:lnTo>
                      <a:lnTo>
                        <a:pt x="3000" y="2060"/>
                      </a:lnTo>
                      <a:lnTo>
                        <a:pt x="3003" y="2060"/>
                      </a:lnTo>
                      <a:lnTo>
                        <a:pt x="3003" y="2060"/>
                      </a:lnTo>
                      <a:lnTo>
                        <a:pt x="3006" y="2060"/>
                      </a:lnTo>
                      <a:lnTo>
                        <a:pt x="3006" y="2060"/>
                      </a:lnTo>
                      <a:lnTo>
                        <a:pt x="3008" y="2060"/>
                      </a:lnTo>
                      <a:lnTo>
                        <a:pt x="3008" y="2060"/>
                      </a:lnTo>
                      <a:lnTo>
                        <a:pt x="3008" y="2060"/>
                      </a:lnTo>
                      <a:lnTo>
                        <a:pt x="3011" y="2060"/>
                      </a:lnTo>
                      <a:lnTo>
                        <a:pt x="3011" y="2060"/>
                      </a:lnTo>
                      <a:lnTo>
                        <a:pt x="3014" y="2060"/>
                      </a:lnTo>
                      <a:lnTo>
                        <a:pt x="3014" y="2060"/>
                      </a:lnTo>
                      <a:lnTo>
                        <a:pt x="3017" y="2057"/>
                      </a:lnTo>
                      <a:lnTo>
                        <a:pt x="3017" y="2057"/>
                      </a:lnTo>
                      <a:lnTo>
                        <a:pt x="3017" y="2060"/>
                      </a:lnTo>
                      <a:lnTo>
                        <a:pt x="3020" y="2060"/>
                      </a:lnTo>
                      <a:lnTo>
                        <a:pt x="3020" y="2060"/>
                      </a:lnTo>
                      <a:lnTo>
                        <a:pt x="3022" y="2060"/>
                      </a:lnTo>
                      <a:lnTo>
                        <a:pt x="3022" y="2060"/>
                      </a:lnTo>
                      <a:lnTo>
                        <a:pt x="3022" y="2060"/>
                      </a:lnTo>
                      <a:lnTo>
                        <a:pt x="3025" y="2060"/>
                      </a:lnTo>
                      <a:lnTo>
                        <a:pt x="3025" y="2060"/>
                      </a:lnTo>
                      <a:lnTo>
                        <a:pt x="3028" y="2060"/>
                      </a:lnTo>
                      <a:lnTo>
                        <a:pt x="3028" y="2060"/>
                      </a:lnTo>
                      <a:lnTo>
                        <a:pt x="3031" y="2060"/>
                      </a:lnTo>
                      <a:lnTo>
                        <a:pt x="3031" y="2060"/>
                      </a:lnTo>
                      <a:lnTo>
                        <a:pt x="3031" y="2060"/>
                      </a:lnTo>
                      <a:lnTo>
                        <a:pt x="3034" y="2060"/>
                      </a:lnTo>
                      <a:lnTo>
                        <a:pt x="3034" y="2060"/>
                      </a:lnTo>
                      <a:lnTo>
                        <a:pt x="3036" y="2060"/>
                      </a:lnTo>
                      <a:lnTo>
                        <a:pt x="3036" y="2057"/>
                      </a:lnTo>
                      <a:lnTo>
                        <a:pt x="3036" y="2057"/>
                      </a:lnTo>
                      <a:lnTo>
                        <a:pt x="3039" y="2060"/>
                      </a:lnTo>
                      <a:lnTo>
                        <a:pt x="3039" y="2060"/>
                      </a:lnTo>
                      <a:lnTo>
                        <a:pt x="3042" y="2060"/>
                      </a:lnTo>
                      <a:lnTo>
                        <a:pt x="3042" y="2060"/>
                      </a:lnTo>
                      <a:lnTo>
                        <a:pt x="3045" y="2057"/>
                      </a:lnTo>
                      <a:lnTo>
                        <a:pt x="3045" y="2060"/>
                      </a:lnTo>
                      <a:lnTo>
                        <a:pt x="3045" y="2057"/>
                      </a:lnTo>
                      <a:lnTo>
                        <a:pt x="3048" y="2060"/>
                      </a:lnTo>
                      <a:lnTo>
                        <a:pt x="3048" y="2060"/>
                      </a:lnTo>
                      <a:lnTo>
                        <a:pt x="3050" y="2060"/>
                      </a:lnTo>
                      <a:lnTo>
                        <a:pt x="3050" y="2060"/>
                      </a:lnTo>
                      <a:lnTo>
                        <a:pt x="3050" y="2060"/>
                      </a:lnTo>
                      <a:lnTo>
                        <a:pt x="3053" y="2060"/>
                      </a:lnTo>
                      <a:lnTo>
                        <a:pt x="3053" y="2057"/>
                      </a:lnTo>
                      <a:lnTo>
                        <a:pt x="3056" y="2060"/>
                      </a:lnTo>
                      <a:lnTo>
                        <a:pt x="3056" y="2060"/>
                      </a:lnTo>
                      <a:lnTo>
                        <a:pt x="3059" y="2057"/>
                      </a:lnTo>
                      <a:lnTo>
                        <a:pt x="3059" y="2057"/>
                      </a:lnTo>
                      <a:lnTo>
                        <a:pt x="3059" y="2060"/>
                      </a:lnTo>
                      <a:lnTo>
                        <a:pt x="3062" y="2060"/>
                      </a:lnTo>
                      <a:lnTo>
                        <a:pt x="3062" y="2060"/>
                      </a:lnTo>
                      <a:lnTo>
                        <a:pt x="3064" y="2060"/>
                      </a:lnTo>
                      <a:lnTo>
                        <a:pt x="3064" y="2057"/>
                      </a:lnTo>
                      <a:lnTo>
                        <a:pt x="3064" y="2060"/>
                      </a:lnTo>
                      <a:lnTo>
                        <a:pt x="3067" y="2060"/>
                      </a:lnTo>
                      <a:lnTo>
                        <a:pt x="3067" y="2060"/>
                      </a:lnTo>
                      <a:lnTo>
                        <a:pt x="3070" y="2060"/>
                      </a:lnTo>
                      <a:lnTo>
                        <a:pt x="3070" y="2060"/>
                      </a:lnTo>
                      <a:lnTo>
                        <a:pt x="3073" y="2060"/>
                      </a:lnTo>
                      <a:lnTo>
                        <a:pt x="3073" y="2060"/>
                      </a:lnTo>
                      <a:lnTo>
                        <a:pt x="3073" y="2057"/>
                      </a:lnTo>
                      <a:lnTo>
                        <a:pt x="3075" y="2060"/>
                      </a:lnTo>
                      <a:lnTo>
                        <a:pt x="3075" y="2060"/>
                      </a:lnTo>
                      <a:lnTo>
                        <a:pt x="3078" y="2060"/>
                      </a:lnTo>
                      <a:lnTo>
                        <a:pt x="3078" y="2060"/>
                      </a:lnTo>
                      <a:lnTo>
                        <a:pt x="3078" y="2060"/>
                      </a:lnTo>
                      <a:lnTo>
                        <a:pt x="3081" y="2060"/>
                      </a:lnTo>
                      <a:lnTo>
                        <a:pt x="3081" y="2060"/>
                      </a:lnTo>
                      <a:lnTo>
                        <a:pt x="3084" y="2060"/>
                      </a:lnTo>
                      <a:lnTo>
                        <a:pt x="3084" y="2060"/>
                      </a:lnTo>
                      <a:lnTo>
                        <a:pt x="3087" y="2060"/>
                      </a:lnTo>
                      <a:lnTo>
                        <a:pt x="3087" y="2060"/>
                      </a:lnTo>
                      <a:lnTo>
                        <a:pt x="3087" y="2060"/>
                      </a:lnTo>
                      <a:lnTo>
                        <a:pt x="3089" y="2060"/>
                      </a:lnTo>
                      <a:lnTo>
                        <a:pt x="3089" y="2060"/>
                      </a:lnTo>
                      <a:lnTo>
                        <a:pt x="3092" y="2057"/>
                      </a:lnTo>
                      <a:lnTo>
                        <a:pt x="3092" y="2060"/>
                      </a:lnTo>
                      <a:lnTo>
                        <a:pt x="3095" y="2060"/>
                      </a:lnTo>
                      <a:lnTo>
                        <a:pt x="3095" y="2060"/>
                      </a:lnTo>
                      <a:lnTo>
                        <a:pt x="3095" y="2060"/>
                      </a:lnTo>
                      <a:lnTo>
                        <a:pt x="3098" y="2060"/>
                      </a:lnTo>
                      <a:lnTo>
                        <a:pt x="3098" y="2060"/>
                      </a:lnTo>
                      <a:lnTo>
                        <a:pt x="3101" y="2060"/>
                      </a:lnTo>
                      <a:lnTo>
                        <a:pt x="3101" y="2060"/>
                      </a:lnTo>
                      <a:lnTo>
                        <a:pt x="3101" y="2060"/>
                      </a:lnTo>
                      <a:lnTo>
                        <a:pt x="3103" y="2060"/>
                      </a:lnTo>
                      <a:lnTo>
                        <a:pt x="3103" y="2060"/>
                      </a:lnTo>
                      <a:lnTo>
                        <a:pt x="3106" y="2060"/>
                      </a:lnTo>
                      <a:lnTo>
                        <a:pt x="3106" y="2060"/>
                      </a:lnTo>
                      <a:lnTo>
                        <a:pt x="3109" y="2057"/>
                      </a:lnTo>
                      <a:lnTo>
                        <a:pt x="3109" y="2057"/>
                      </a:lnTo>
                      <a:lnTo>
                        <a:pt x="3109" y="2057"/>
                      </a:lnTo>
                      <a:lnTo>
                        <a:pt x="3112" y="2060"/>
                      </a:lnTo>
                      <a:lnTo>
                        <a:pt x="3112" y="2060"/>
                      </a:lnTo>
                      <a:lnTo>
                        <a:pt x="3115" y="2060"/>
                      </a:lnTo>
                      <a:lnTo>
                        <a:pt x="3115" y="2060"/>
                      </a:lnTo>
                      <a:lnTo>
                        <a:pt x="3117" y="2060"/>
                      </a:lnTo>
                      <a:lnTo>
                        <a:pt x="3117" y="2060"/>
                      </a:lnTo>
                      <a:lnTo>
                        <a:pt x="3117" y="2060"/>
                      </a:lnTo>
                      <a:lnTo>
                        <a:pt x="3120" y="2060"/>
                      </a:lnTo>
                      <a:lnTo>
                        <a:pt x="3120" y="2060"/>
                      </a:lnTo>
                      <a:lnTo>
                        <a:pt x="3123" y="2060"/>
                      </a:lnTo>
                      <a:lnTo>
                        <a:pt x="3123" y="2060"/>
                      </a:lnTo>
                      <a:lnTo>
                        <a:pt x="3123" y="2060"/>
                      </a:lnTo>
                      <a:lnTo>
                        <a:pt x="3126" y="2060"/>
                      </a:lnTo>
                      <a:lnTo>
                        <a:pt x="3126" y="2060"/>
                      </a:lnTo>
                      <a:lnTo>
                        <a:pt x="3129" y="2060"/>
                      </a:lnTo>
                      <a:lnTo>
                        <a:pt x="3129" y="2060"/>
                      </a:lnTo>
                      <a:lnTo>
                        <a:pt x="3131" y="2060"/>
                      </a:lnTo>
                      <a:lnTo>
                        <a:pt x="3131" y="2060"/>
                      </a:lnTo>
                      <a:lnTo>
                        <a:pt x="3131" y="2060"/>
                      </a:lnTo>
                      <a:lnTo>
                        <a:pt x="3134" y="2057"/>
                      </a:lnTo>
                      <a:lnTo>
                        <a:pt x="3134" y="2057"/>
                      </a:lnTo>
                      <a:lnTo>
                        <a:pt x="3137" y="2060"/>
                      </a:lnTo>
                      <a:lnTo>
                        <a:pt x="3137" y="2060"/>
                      </a:lnTo>
                      <a:lnTo>
                        <a:pt x="3140" y="2060"/>
                      </a:lnTo>
                      <a:lnTo>
                        <a:pt x="3140" y="2060"/>
                      </a:lnTo>
                      <a:lnTo>
                        <a:pt x="3140" y="2060"/>
                      </a:lnTo>
                      <a:lnTo>
                        <a:pt x="3143" y="2060"/>
                      </a:lnTo>
                      <a:lnTo>
                        <a:pt x="3143" y="2060"/>
                      </a:lnTo>
                      <a:lnTo>
                        <a:pt x="3145" y="2060"/>
                      </a:lnTo>
                      <a:lnTo>
                        <a:pt x="3145" y="2060"/>
                      </a:lnTo>
                      <a:lnTo>
                        <a:pt x="3145" y="2060"/>
                      </a:lnTo>
                      <a:lnTo>
                        <a:pt x="3148" y="2060"/>
                      </a:lnTo>
                      <a:lnTo>
                        <a:pt x="3148" y="2057"/>
                      </a:lnTo>
                      <a:lnTo>
                        <a:pt x="3151" y="2060"/>
                      </a:lnTo>
                      <a:lnTo>
                        <a:pt x="3151" y="2057"/>
                      </a:lnTo>
                      <a:lnTo>
                        <a:pt x="3154" y="2060"/>
                      </a:lnTo>
                      <a:lnTo>
                        <a:pt x="3154" y="2060"/>
                      </a:lnTo>
                      <a:lnTo>
                        <a:pt x="3154" y="2060"/>
                      </a:lnTo>
                      <a:lnTo>
                        <a:pt x="3156" y="2060"/>
                      </a:lnTo>
                      <a:lnTo>
                        <a:pt x="3156" y="2060"/>
                      </a:lnTo>
                      <a:lnTo>
                        <a:pt x="3159" y="2060"/>
                      </a:lnTo>
                      <a:lnTo>
                        <a:pt x="3159" y="2060"/>
                      </a:lnTo>
                      <a:lnTo>
                        <a:pt x="3162" y="2060"/>
                      </a:lnTo>
                      <a:lnTo>
                        <a:pt x="3162" y="2060"/>
                      </a:lnTo>
                      <a:lnTo>
                        <a:pt x="3162" y="2060"/>
                      </a:lnTo>
                      <a:lnTo>
                        <a:pt x="3165" y="2060"/>
                      </a:lnTo>
                      <a:lnTo>
                        <a:pt x="3165" y="2060"/>
                      </a:lnTo>
                      <a:lnTo>
                        <a:pt x="3168" y="2060"/>
                      </a:lnTo>
                      <a:lnTo>
                        <a:pt x="3168" y="2060"/>
                      </a:lnTo>
                      <a:lnTo>
                        <a:pt x="3170" y="2060"/>
                      </a:lnTo>
                      <a:lnTo>
                        <a:pt x="3170" y="2060"/>
                      </a:lnTo>
                      <a:lnTo>
                        <a:pt x="3170" y="2060"/>
                      </a:lnTo>
                      <a:lnTo>
                        <a:pt x="3173" y="2060"/>
                      </a:lnTo>
                      <a:lnTo>
                        <a:pt x="3173" y="2060"/>
                      </a:lnTo>
                      <a:lnTo>
                        <a:pt x="3176" y="2060"/>
                      </a:lnTo>
                      <a:lnTo>
                        <a:pt x="3176" y="2060"/>
                      </a:lnTo>
                      <a:lnTo>
                        <a:pt x="3176" y="2060"/>
                      </a:lnTo>
                      <a:lnTo>
                        <a:pt x="3179" y="2060"/>
                      </a:lnTo>
                      <a:lnTo>
                        <a:pt x="3179" y="2060"/>
                      </a:lnTo>
                      <a:lnTo>
                        <a:pt x="3182" y="2060"/>
                      </a:lnTo>
                      <a:lnTo>
                        <a:pt x="3182" y="2060"/>
                      </a:lnTo>
                      <a:lnTo>
                        <a:pt x="3184" y="2060"/>
                      </a:lnTo>
                      <a:lnTo>
                        <a:pt x="3184" y="2060"/>
                      </a:lnTo>
                      <a:lnTo>
                        <a:pt x="3184" y="2060"/>
                      </a:lnTo>
                      <a:lnTo>
                        <a:pt x="3187" y="2060"/>
                      </a:lnTo>
                      <a:lnTo>
                        <a:pt x="3187" y="2060"/>
                      </a:lnTo>
                      <a:lnTo>
                        <a:pt x="3190" y="2060"/>
                      </a:lnTo>
                      <a:lnTo>
                        <a:pt x="3190" y="2060"/>
                      </a:lnTo>
                      <a:lnTo>
                        <a:pt x="3193" y="2060"/>
                      </a:lnTo>
                      <a:lnTo>
                        <a:pt x="3193" y="2060"/>
                      </a:lnTo>
                      <a:lnTo>
                        <a:pt x="3193" y="2060"/>
                      </a:lnTo>
                      <a:lnTo>
                        <a:pt x="3196" y="2060"/>
                      </a:lnTo>
                      <a:lnTo>
                        <a:pt x="3196" y="2060"/>
                      </a:lnTo>
                      <a:lnTo>
                        <a:pt x="3198" y="2060"/>
                      </a:lnTo>
                      <a:lnTo>
                        <a:pt x="3198" y="2060"/>
                      </a:lnTo>
                      <a:lnTo>
                        <a:pt x="3201" y="2060"/>
                      </a:lnTo>
                      <a:lnTo>
                        <a:pt x="3201" y="2060"/>
                      </a:lnTo>
                      <a:lnTo>
                        <a:pt x="3201" y="2060"/>
                      </a:lnTo>
                      <a:lnTo>
                        <a:pt x="3204" y="2060"/>
                      </a:lnTo>
                      <a:lnTo>
                        <a:pt x="3204" y="2060"/>
                      </a:lnTo>
                      <a:lnTo>
                        <a:pt x="3207" y="2060"/>
                      </a:lnTo>
                      <a:lnTo>
                        <a:pt x="3207" y="2060"/>
                      </a:lnTo>
                      <a:lnTo>
                        <a:pt x="3210" y="2060"/>
                      </a:lnTo>
                      <a:lnTo>
                        <a:pt x="3210" y="2060"/>
                      </a:lnTo>
                      <a:lnTo>
                        <a:pt x="3210" y="2060"/>
                      </a:lnTo>
                      <a:lnTo>
                        <a:pt x="3212" y="2060"/>
                      </a:lnTo>
                      <a:lnTo>
                        <a:pt x="3212" y="2060"/>
                      </a:lnTo>
                      <a:lnTo>
                        <a:pt x="3215" y="2060"/>
                      </a:lnTo>
                      <a:lnTo>
                        <a:pt x="3215" y="2057"/>
                      </a:lnTo>
                      <a:lnTo>
                        <a:pt x="3218" y="2060"/>
                      </a:lnTo>
                      <a:lnTo>
                        <a:pt x="3218" y="2057"/>
                      </a:lnTo>
                      <a:lnTo>
                        <a:pt x="3218" y="2060"/>
                      </a:lnTo>
                      <a:lnTo>
                        <a:pt x="3221" y="2060"/>
                      </a:lnTo>
                      <a:lnTo>
                        <a:pt x="3221" y="2060"/>
                      </a:lnTo>
                      <a:lnTo>
                        <a:pt x="3224" y="2060"/>
                      </a:lnTo>
                      <a:lnTo>
                        <a:pt x="3224" y="2060"/>
                      </a:lnTo>
                      <a:lnTo>
                        <a:pt x="3226" y="2060"/>
                      </a:lnTo>
                      <a:lnTo>
                        <a:pt x="3226" y="2057"/>
                      </a:lnTo>
                      <a:lnTo>
                        <a:pt x="3226" y="2057"/>
                      </a:lnTo>
                      <a:lnTo>
                        <a:pt x="3229" y="2060"/>
                      </a:lnTo>
                      <a:lnTo>
                        <a:pt x="3229" y="2060"/>
                      </a:lnTo>
                      <a:lnTo>
                        <a:pt x="3232" y="2060"/>
                      </a:lnTo>
                      <a:lnTo>
                        <a:pt x="3232" y="2060"/>
                      </a:lnTo>
                      <a:lnTo>
                        <a:pt x="3235" y="2060"/>
                      </a:lnTo>
                      <a:lnTo>
                        <a:pt x="3235" y="2060"/>
                      </a:lnTo>
                      <a:lnTo>
                        <a:pt x="3235" y="2060"/>
                      </a:lnTo>
                      <a:lnTo>
                        <a:pt x="3237" y="2060"/>
                      </a:lnTo>
                      <a:lnTo>
                        <a:pt x="3237" y="2060"/>
                      </a:lnTo>
                      <a:lnTo>
                        <a:pt x="3240" y="2060"/>
                      </a:lnTo>
                      <a:lnTo>
                        <a:pt x="3240" y="2060"/>
                      </a:lnTo>
                      <a:lnTo>
                        <a:pt x="3243" y="2060"/>
                      </a:lnTo>
                      <a:lnTo>
                        <a:pt x="3243" y="2060"/>
                      </a:lnTo>
                      <a:lnTo>
                        <a:pt x="3243" y="2060"/>
                      </a:lnTo>
                      <a:lnTo>
                        <a:pt x="3246" y="2060"/>
                      </a:lnTo>
                      <a:lnTo>
                        <a:pt x="3246" y="2060"/>
                      </a:lnTo>
                      <a:lnTo>
                        <a:pt x="3249" y="2057"/>
                      </a:lnTo>
                      <a:lnTo>
                        <a:pt x="3249" y="2060"/>
                      </a:lnTo>
                      <a:lnTo>
                        <a:pt x="3251" y="2060"/>
                      </a:lnTo>
                      <a:lnTo>
                        <a:pt x="3251" y="2060"/>
                      </a:lnTo>
                      <a:lnTo>
                        <a:pt x="3251" y="2060"/>
                      </a:lnTo>
                      <a:lnTo>
                        <a:pt x="3254" y="2060"/>
                      </a:lnTo>
                      <a:lnTo>
                        <a:pt x="3254" y="2060"/>
                      </a:lnTo>
                      <a:lnTo>
                        <a:pt x="3257" y="2060"/>
                      </a:lnTo>
                      <a:lnTo>
                        <a:pt x="3257" y="2060"/>
                      </a:lnTo>
                      <a:lnTo>
                        <a:pt x="3260" y="2060"/>
                      </a:lnTo>
                      <a:lnTo>
                        <a:pt x="3260" y="2060"/>
                      </a:lnTo>
                      <a:lnTo>
                        <a:pt x="3260" y="2060"/>
                      </a:lnTo>
                      <a:lnTo>
                        <a:pt x="3263" y="2060"/>
                      </a:lnTo>
                      <a:lnTo>
                        <a:pt x="3263" y="2060"/>
                      </a:lnTo>
                      <a:lnTo>
                        <a:pt x="3265" y="2060"/>
                      </a:lnTo>
                      <a:lnTo>
                        <a:pt x="3265" y="2060"/>
                      </a:lnTo>
                      <a:lnTo>
                        <a:pt x="3268" y="2060"/>
                      </a:lnTo>
                      <a:lnTo>
                        <a:pt x="3268" y="2060"/>
                      </a:lnTo>
                      <a:lnTo>
                        <a:pt x="3268" y="2060"/>
                      </a:lnTo>
                      <a:lnTo>
                        <a:pt x="3271" y="2060"/>
                      </a:lnTo>
                      <a:lnTo>
                        <a:pt x="3271" y="2060"/>
                      </a:lnTo>
                      <a:lnTo>
                        <a:pt x="3274" y="2060"/>
                      </a:lnTo>
                      <a:lnTo>
                        <a:pt x="3274" y="2060"/>
                      </a:lnTo>
                      <a:lnTo>
                        <a:pt x="3277" y="2060"/>
                      </a:lnTo>
                      <a:lnTo>
                        <a:pt x="3277" y="2060"/>
                      </a:lnTo>
                      <a:lnTo>
                        <a:pt x="3277" y="2060"/>
                      </a:lnTo>
                      <a:lnTo>
                        <a:pt x="3279" y="2060"/>
                      </a:lnTo>
                      <a:lnTo>
                        <a:pt x="3279" y="2060"/>
                      </a:lnTo>
                      <a:lnTo>
                        <a:pt x="3282" y="2060"/>
                      </a:lnTo>
                      <a:lnTo>
                        <a:pt x="3282" y="2060"/>
                      </a:lnTo>
                      <a:lnTo>
                        <a:pt x="3285" y="2057"/>
                      </a:lnTo>
                      <a:lnTo>
                        <a:pt x="3285" y="2057"/>
                      </a:lnTo>
                      <a:lnTo>
                        <a:pt x="3285" y="2060"/>
                      </a:lnTo>
                      <a:lnTo>
                        <a:pt x="3288" y="2060"/>
                      </a:lnTo>
                      <a:lnTo>
                        <a:pt x="3288" y="2060"/>
                      </a:lnTo>
                      <a:lnTo>
                        <a:pt x="3291" y="2060"/>
                      </a:lnTo>
                      <a:lnTo>
                        <a:pt x="3291" y="2060"/>
                      </a:lnTo>
                      <a:lnTo>
                        <a:pt x="3293" y="2060"/>
                      </a:lnTo>
                      <a:lnTo>
                        <a:pt x="3293" y="2060"/>
                      </a:lnTo>
                      <a:lnTo>
                        <a:pt x="3293" y="2060"/>
                      </a:lnTo>
                      <a:lnTo>
                        <a:pt x="3296" y="2060"/>
                      </a:lnTo>
                      <a:lnTo>
                        <a:pt x="3296" y="2060"/>
                      </a:lnTo>
                      <a:lnTo>
                        <a:pt x="3299" y="2060"/>
                      </a:lnTo>
                      <a:lnTo>
                        <a:pt x="3299" y="2060"/>
                      </a:lnTo>
                      <a:lnTo>
                        <a:pt x="3302" y="2060"/>
                      </a:lnTo>
                      <a:lnTo>
                        <a:pt x="3302" y="2060"/>
                      </a:lnTo>
                      <a:lnTo>
                        <a:pt x="3302" y="2060"/>
                      </a:lnTo>
                      <a:lnTo>
                        <a:pt x="3305" y="2060"/>
                      </a:lnTo>
                      <a:lnTo>
                        <a:pt x="3305" y="2060"/>
                      </a:lnTo>
                      <a:lnTo>
                        <a:pt x="3307" y="2060"/>
                      </a:lnTo>
                      <a:lnTo>
                        <a:pt x="3307" y="2060"/>
                      </a:lnTo>
                      <a:lnTo>
                        <a:pt x="3310" y="2060"/>
                      </a:lnTo>
                      <a:lnTo>
                        <a:pt x="3310" y="2060"/>
                      </a:lnTo>
                      <a:lnTo>
                        <a:pt x="3310" y="2060"/>
                      </a:lnTo>
                      <a:lnTo>
                        <a:pt x="3313" y="2060"/>
                      </a:lnTo>
                      <a:lnTo>
                        <a:pt x="3313" y="2060"/>
                      </a:lnTo>
                      <a:lnTo>
                        <a:pt x="3316" y="2060"/>
                      </a:lnTo>
                      <a:lnTo>
                        <a:pt x="3316" y="2060"/>
                      </a:lnTo>
                      <a:lnTo>
                        <a:pt x="3318" y="2060"/>
                      </a:lnTo>
                      <a:lnTo>
                        <a:pt x="3318" y="2060"/>
                      </a:lnTo>
                      <a:lnTo>
                        <a:pt x="3318" y="2060"/>
                      </a:lnTo>
                      <a:lnTo>
                        <a:pt x="3321" y="2060"/>
                      </a:lnTo>
                      <a:lnTo>
                        <a:pt x="3321" y="2060"/>
                      </a:lnTo>
                      <a:lnTo>
                        <a:pt x="3324" y="2060"/>
                      </a:lnTo>
                      <a:lnTo>
                        <a:pt x="3324" y="2060"/>
                      </a:lnTo>
                      <a:lnTo>
                        <a:pt x="3327" y="2060"/>
                      </a:lnTo>
                      <a:lnTo>
                        <a:pt x="3327" y="2060"/>
                      </a:lnTo>
                      <a:lnTo>
                        <a:pt x="3327" y="2060"/>
                      </a:lnTo>
                      <a:lnTo>
                        <a:pt x="3330" y="2060"/>
                      </a:lnTo>
                      <a:lnTo>
                        <a:pt x="3330" y="2060"/>
                      </a:lnTo>
                      <a:lnTo>
                        <a:pt x="3332" y="2060"/>
                      </a:lnTo>
                      <a:lnTo>
                        <a:pt x="3332" y="2060"/>
                      </a:lnTo>
                      <a:lnTo>
                        <a:pt x="3335" y="2060"/>
                      </a:lnTo>
                      <a:lnTo>
                        <a:pt x="3335" y="2060"/>
                      </a:lnTo>
                      <a:lnTo>
                        <a:pt x="3335" y="2060"/>
                      </a:lnTo>
                      <a:lnTo>
                        <a:pt x="3338" y="2060"/>
                      </a:lnTo>
                      <a:lnTo>
                        <a:pt x="3338" y="2060"/>
                      </a:lnTo>
                      <a:lnTo>
                        <a:pt x="3341" y="2060"/>
                      </a:lnTo>
                      <a:lnTo>
                        <a:pt x="3341" y="2060"/>
                      </a:lnTo>
                      <a:lnTo>
                        <a:pt x="3341" y="2060"/>
                      </a:lnTo>
                      <a:lnTo>
                        <a:pt x="3344" y="2060"/>
                      </a:lnTo>
                      <a:lnTo>
                        <a:pt x="3344" y="2060"/>
                      </a:lnTo>
                      <a:lnTo>
                        <a:pt x="3346" y="2060"/>
                      </a:lnTo>
                      <a:lnTo>
                        <a:pt x="3346" y="2060"/>
                      </a:lnTo>
                      <a:lnTo>
                        <a:pt x="3349" y="2060"/>
                      </a:lnTo>
                      <a:lnTo>
                        <a:pt x="3349" y="2060"/>
                      </a:lnTo>
                      <a:lnTo>
                        <a:pt x="3349" y="2060"/>
                      </a:lnTo>
                      <a:lnTo>
                        <a:pt x="3352" y="2060"/>
                      </a:lnTo>
                      <a:lnTo>
                        <a:pt x="3352" y="2060"/>
                      </a:lnTo>
                      <a:lnTo>
                        <a:pt x="3355" y="2060"/>
                      </a:lnTo>
                      <a:lnTo>
                        <a:pt x="3355" y="2060"/>
                      </a:lnTo>
                      <a:lnTo>
                        <a:pt x="3355" y="2060"/>
                      </a:lnTo>
                      <a:lnTo>
                        <a:pt x="3358" y="2060"/>
                      </a:lnTo>
                      <a:lnTo>
                        <a:pt x="3358" y="2060"/>
                      </a:lnTo>
                      <a:lnTo>
                        <a:pt x="3360" y="2060"/>
                      </a:lnTo>
                      <a:lnTo>
                        <a:pt x="3360" y="2060"/>
                      </a:lnTo>
                      <a:lnTo>
                        <a:pt x="3363" y="2060"/>
                      </a:lnTo>
                      <a:lnTo>
                        <a:pt x="3363" y="2060"/>
                      </a:lnTo>
                      <a:lnTo>
                        <a:pt x="3363" y="2060"/>
                      </a:lnTo>
                      <a:lnTo>
                        <a:pt x="3366" y="2060"/>
                      </a:lnTo>
                      <a:lnTo>
                        <a:pt x="3366" y="2060"/>
                      </a:lnTo>
                      <a:lnTo>
                        <a:pt x="3369" y="2060"/>
                      </a:lnTo>
                      <a:lnTo>
                        <a:pt x="3369" y="2060"/>
                      </a:lnTo>
                      <a:lnTo>
                        <a:pt x="3369" y="2060"/>
                      </a:lnTo>
                      <a:lnTo>
                        <a:pt x="3372" y="2060"/>
                      </a:lnTo>
                      <a:lnTo>
                        <a:pt x="3372" y="2060"/>
                      </a:lnTo>
                      <a:lnTo>
                        <a:pt x="3374" y="2060"/>
                      </a:lnTo>
                      <a:lnTo>
                        <a:pt x="3374" y="2060"/>
                      </a:lnTo>
                      <a:lnTo>
                        <a:pt x="3377" y="2060"/>
                      </a:lnTo>
                      <a:lnTo>
                        <a:pt x="3377" y="2060"/>
                      </a:lnTo>
                      <a:lnTo>
                        <a:pt x="3377" y="2060"/>
                      </a:lnTo>
                      <a:lnTo>
                        <a:pt x="3380" y="2060"/>
                      </a:lnTo>
                      <a:lnTo>
                        <a:pt x="3380" y="2060"/>
                      </a:lnTo>
                      <a:lnTo>
                        <a:pt x="3383" y="2060"/>
                      </a:lnTo>
                      <a:lnTo>
                        <a:pt x="3383" y="2060"/>
                      </a:lnTo>
                      <a:lnTo>
                        <a:pt x="3383" y="2060"/>
                      </a:lnTo>
                      <a:lnTo>
                        <a:pt x="3386" y="2060"/>
                      </a:lnTo>
                      <a:lnTo>
                        <a:pt x="3386" y="2060"/>
                      </a:lnTo>
                      <a:lnTo>
                        <a:pt x="3388" y="2060"/>
                      </a:lnTo>
                      <a:lnTo>
                        <a:pt x="3388" y="2060"/>
                      </a:lnTo>
                      <a:lnTo>
                        <a:pt x="3391" y="2060"/>
                      </a:lnTo>
                      <a:lnTo>
                        <a:pt x="3391" y="2060"/>
                      </a:lnTo>
                      <a:lnTo>
                        <a:pt x="3391" y="2060"/>
                      </a:lnTo>
                      <a:lnTo>
                        <a:pt x="3394" y="2060"/>
                      </a:lnTo>
                      <a:lnTo>
                        <a:pt x="3394" y="2060"/>
                      </a:lnTo>
                      <a:lnTo>
                        <a:pt x="3397" y="2060"/>
                      </a:lnTo>
                      <a:lnTo>
                        <a:pt x="3397" y="2060"/>
                      </a:lnTo>
                      <a:lnTo>
                        <a:pt x="3400" y="2060"/>
                      </a:lnTo>
                      <a:lnTo>
                        <a:pt x="3400" y="2060"/>
                      </a:lnTo>
                      <a:lnTo>
                        <a:pt x="3400" y="2060"/>
                      </a:lnTo>
                      <a:lnTo>
                        <a:pt x="3402" y="2060"/>
                      </a:lnTo>
                      <a:lnTo>
                        <a:pt x="3402" y="2060"/>
                      </a:lnTo>
                      <a:lnTo>
                        <a:pt x="3405" y="2060"/>
                      </a:lnTo>
                      <a:lnTo>
                        <a:pt x="3405" y="2060"/>
                      </a:lnTo>
                      <a:lnTo>
                        <a:pt x="3405" y="2060"/>
                      </a:lnTo>
                      <a:lnTo>
                        <a:pt x="3408" y="2060"/>
                      </a:lnTo>
                      <a:lnTo>
                        <a:pt x="3408" y="2060"/>
                      </a:lnTo>
                      <a:lnTo>
                        <a:pt x="3411" y="2060"/>
                      </a:lnTo>
                      <a:lnTo>
                        <a:pt x="3411" y="2060"/>
                      </a:lnTo>
                      <a:lnTo>
                        <a:pt x="3413" y="2060"/>
                      </a:lnTo>
                      <a:lnTo>
                        <a:pt x="3413" y="2060"/>
                      </a:lnTo>
                      <a:lnTo>
                        <a:pt x="3413" y="2060"/>
                      </a:lnTo>
                      <a:lnTo>
                        <a:pt x="3416" y="2060"/>
                      </a:lnTo>
                      <a:lnTo>
                        <a:pt x="3416" y="2060"/>
                      </a:lnTo>
                      <a:lnTo>
                        <a:pt x="3419" y="2060"/>
                      </a:lnTo>
                      <a:lnTo>
                        <a:pt x="3419" y="2060"/>
                      </a:lnTo>
                      <a:lnTo>
                        <a:pt x="3419" y="2060"/>
                      </a:lnTo>
                      <a:lnTo>
                        <a:pt x="3422" y="2060"/>
                      </a:lnTo>
                      <a:lnTo>
                        <a:pt x="3422" y="2060"/>
                      </a:lnTo>
                      <a:lnTo>
                        <a:pt x="3425" y="2060"/>
                      </a:lnTo>
                      <a:lnTo>
                        <a:pt x="3425" y="2060"/>
                      </a:lnTo>
                      <a:lnTo>
                        <a:pt x="3427" y="2060"/>
                      </a:lnTo>
                      <a:lnTo>
                        <a:pt x="3427" y="2060"/>
                      </a:lnTo>
                      <a:lnTo>
                        <a:pt x="3427" y="2057"/>
                      </a:lnTo>
                      <a:lnTo>
                        <a:pt x="3430" y="2060"/>
                      </a:lnTo>
                      <a:lnTo>
                        <a:pt x="3430" y="2060"/>
                      </a:lnTo>
                      <a:lnTo>
                        <a:pt x="3433" y="2060"/>
                      </a:lnTo>
                      <a:lnTo>
                        <a:pt x="3433" y="2060"/>
                      </a:lnTo>
                      <a:lnTo>
                        <a:pt x="3436" y="2060"/>
                      </a:lnTo>
                      <a:lnTo>
                        <a:pt x="3436" y="2060"/>
                      </a:lnTo>
                      <a:lnTo>
                        <a:pt x="3436" y="2060"/>
                      </a:lnTo>
                      <a:lnTo>
                        <a:pt x="3439" y="2060"/>
                      </a:lnTo>
                      <a:lnTo>
                        <a:pt x="3439" y="2060"/>
                      </a:lnTo>
                      <a:lnTo>
                        <a:pt x="3441" y="2060"/>
                      </a:lnTo>
                      <a:lnTo>
                        <a:pt x="3441" y="2057"/>
                      </a:lnTo>
                      <a:lnTo>
                        <a:pt x="3441" y="2060"/>
                      </a:lnTo>
                      <a:lnTo>
                        <a:pt x="3444" y="2060"/>
                      </a:lnTo>
                      <a:lnTo>
                        <a:pt x="3444" y="2060"/>
                      </a:lnTo>
                      <a:lnTo>
                        <a:pt x="3447" y="2060"/>
                      </a:lnTo>
                      <a:lnTo>
                        <a:pt x="3447" y="2060"/>
                      </a:lnTo>
                      <a:lnTo>
                        <a:pt x="3450" y="2060"/>
                      </a:lnTo>
                      <a:lnTo>
                        <a:pt x="3450" y="2060"/>
                      </a:lnTo>
                      <a:lnTo>
                        <a:pt x="3450" y="2060"/>
                      </a:lnTo>
                      <a:lnTo>
                        <a:pt x="3453" y="2060"/>
                      </a:lnTo>
                      <a:lnTo>
                        <a:pt x="3453" y="2060"/>
                      </a:lnTo>
                      <a:lnTo>
                        <a:pt x="3455" y="2060"/>
                      </a:lnTo>
                      <a:lnTo>
                        <a:pt x="3455" y="2060"/>
                      </a:lnTo>
                      <a:lnTo>
                        <a:pt x="3458" y="2060"/>
                      </a:lnTo>
                      <a:lnTo>
                        <a:pt x="3458" y="2060"/>
                      </a:lnTo>
                      <a:lnTo>
                        <a:pt x="3458" y="2060"/>
                      </a:lnTo>
                      <a:lnTo>
                        <a:pt x="3461" y="2060"/>
                      </a:lnTo>
                      <a:lnTo>
                        <a:pt x="3461" y="2060"/>
                      </a:lnTo>
                      <a:lnTo>
                        <a:pt x="3464" y="2060"/>
                      </a:lnTo>
                      <a:lnTo>
                        <a:pt x="3464" y="2060"/>
                      </a:lnTo>
                      <a:lnTo>
                        <a:pt x="3464" y="2060"/>
                      </a:lnTo>
                      <a:lnTo>
                        <a:pt x="3467" y="2060"/>
                      </a:lnTo>
                      <a:lnTo>
                        <a:pt x="3467" y="2060"/>
                      </a:lnTo>
                      <a:lnTo>
                        <a:pt x="3469" y="2060"/>
                      </a:lnTo>
                      <a:lnTo>
                        <a:pt x="3469" y="2060"/>
                      </a:lnTo>
                      <a:lnTo>
                        <a:pt x="3472" y="2060"/>
                      </a:lnTo>
                      <a:lnTo>
                        <a:pt x="3472" y="2060"/>
                      </a:lnTo>
                      <a:lnTo>
                        <a:pt x="3472" y="2060"/>
                      </a:lnTo>
                      <a:lnTo>
                        <a:pt x="3475" y="2060"/>
                      </a:lnTo>
                      <a:lnTo>
                        <a:pt x="3475" y="2060"/>
                      </a:lnTo>
                      <a:lnTo>
                        <a:pt x="3478" y="2060"/>
                      </a:lnTo>
                      <a:lnTo>
                        <a:pt x="3478" y="2060"/>
                      </a:lnTo>
                      <a:lnTo>
                        <a:pt x="3481" y="2060"/>
                      </a:lnTo>
                      <a:lnTo>
                        <a:pt x="3481" y="2060"/>
                      </a:lnTo>
                      <a:lnTo>
                        <a:pt x="3481" y="2060"/>
                      </a:lnTo>
                      <a:lnTo>
                        <a:pt x="3483" y="2060"/>
                      </a:lnTo>
                      <a:lnTo>
                        <a:pt x="3483" y="2060"/>
                      </a:lnTo>
                      <a:lnTo>
                        <a:pt x="3486" y="2060"/>
                      </a:lnTo>
                      <a:lnTo>
                        <a:pt x="3486" y="2060"/>
                      </a:lnTo>
                      <a:lnTo>
                        <a:pt x="3489" y="2060"/>
                      </a:lnTo>
                      <a:lnTo>
                        <a:pt x="3489" y="2060"/>
                      </a:lnTo>
                      <a:lnTo>
                        <a:pt x="3489" y="2060"/>
                      </a:lnTo>
                      <a:lnTo>
                        <a:pt x="3492" y="2060"/>
                      </a:lnTo>
                      <a:lnTo>
                        <a:pt x="3492" y="2060"/>
                      </a:lnTo>
                      <a:lnTo>
                        <a:pt x="3494" y="2060"/>
                      </a:lnTo>
                      <a:lnTo>
                        <a:pt x="3494" y="2060"/>
                      </a:lnTo>
                      <a:lnTo>
                        <a:pt x="3494" y="2060"/>
                      </a:lnTo>
                      <a:lnTo>
                        <a:pt x="3497" y="2060"/>
                      </a:lnTo>
                      <a:lnTo>
                        <a:pt x="3497" y="2060"/>
                      </a:lnTo>
                      <a:lnTo>
                        <a:pt x="3500" y="2060"/>
                      </a:lnTo>
                      <a:lnTo>
                        <a:pt x="3500" y="2060"/>
                      </a:lnTo>
                      <a:lnTo>
                        <a:pt x="3503" y="2060"/>
                      </a:lnTo>
                      <a:lnTo>
                        <a:pt x="3503" y="2060"/>
                      </a:lnTo>
                      <a:lnTo>
                        <a:pt x="3503" y="2060"/>
                      </a:lnTo>
                      <a:lnTo>
                        <a:pt x="3506" y="2060"/>
                      </a:lnTo>
                      <a:lnTo>
                        <a:pt x="3506" y="2060"/>
                      </a:lnTo>
                      <a:lnTo>
                        <a:pt x="3508" y="2057"/>
                      </a:lnTo>
                      <a:lnTo>
                        <a:pt x="3508" y="2060"/>
                      </a:lnTo>
                      <a:lnTo>
                        <a:pt x="3511" y="2060"/>
                      </a:lnTo>
                      <a:lnTo>
                        <a:pt x="3511" y="2060"/>
                      </a:lnTo>
                      <a:lnTo>
                        <a:pt x="3511" y="2060"/>
                      </a:lnTo>
                      <a:lnTo>
                        <a:pt x="3514" y="2060"/>
                      </a:lnTo>
                      <a:lnTo>
                        <a:pt x="3514" y="2060"/>
                      </a:lnTo>
                      <a:lnTo>
                        <a:pt x="3517" y="2060"/>
                      </a:lnTo>
                      <a:lnTo>
                        <a:pt x="3517" y="2060"/>
                      </a:lnTo>
                      <a:lnTo>
                        <a:pt x="3520" y="2060"/>
                      </a:lnTo>
                      <a:lnTo>
                        <a:pt x="3520" y="2060"/>
                      </a:lnTo>
                      <a:lnTo>
                        <a:pt x="3520" y="2060"/>
                      </a:lnTo>
                      <a:lnTo>
                        <a:pt x="3522" y="2060"/>
                      </a:lnTo>
                      <a:lnTo>
                        <a:pt x="3522" y="2060"/>
                      </a:lnTo>
                      <a:lnTo>
                        <a:pt x="3525" y="2060"/>
                      </a:lnTo>
                      <a:lnTo>
                        <a:pt x="3525" y="2060"/>
                      </a:lnTo>
                      <a:lnTo>
                        <a:pt x="3528" y="2060"/>
                      </a:lnTo>
                      <a:lnTo>
                        <a:pt x="3528" y="2060"/>
                      </a:lnTo>
                      <a:lnTo>
                        <a:pt x="3528" y="2060"/>
                      </a:lnTo>
                      <a:lnTo>
                        <a:pt x="3531" y="2060"/>
                      </a:lnTo>
                      <a:lnTo>
                        <a:pt x="3531" y="2060"/>
                      </a:lnTo>
                      <a:lnTo>
                        <a:pt x="3534" y="2060"/>
                      </a:lnTo>
                      <a:lnTo>
                        <a:pt x="3534" y="2060"/>
                      </a:lnTo>
                      <a:lnTo>
                        <a:pt x="3536" y="2060"/>
                      </a:lnTo>
                      <a:lnTo>
                        <a:pt x="3536" y="2060"/>
                      </a:lnTo>
                      <a:lnTo>
                        <a:pt x="3536" y="2060"/>
                      </a:lnTo>
                      <a:lnTo>
                        <a:pt x="3539" y="2060"/>
                      </a:lnTo>
                      <a:lnTo>
                        <a:pt x="3539" y="2060"/>
                      </a:lnTo>
                      <a:lnTo>
                        <a:pt x="3542" y="2060"/>
                      </a:lnTo>
                      <a:lnTo>
                        <a:pt x="3542" y="2060"/>
                      </a:lnTo>
                      <a:lnTo>
                        <a:pt x="3542" y="2060"/>
                      </a:lnTo>
                      <a:lnTo>
                        <a:pt x="3545" y="2060"/>
                      </a:lnTo>
                      <a:lnTo>
                        <a:pt x="3545" y="2060"/>
                      </a:lnTo>
                      <a:lnTo>
                        <a:pt x="3548" y="2060"/>
                      </a:lnTo>
                      <a:lnTo>
                        <a:pt x="3548" y="2060"/>
                      </a:lnTo>
                      <a:lnTo>
                        <a:pt x="3550" y="2060"/>
                      </a:lnTo>
                      <a:lnTo>
                        <a:pt x="3550" y="2060"/>
                      </a:lnTo>
                      <a:lnTo>
                        <a:pt x="3550" y="2060"/>
                      </a:lnTo>
                      <a:lnTo>
                        <a:pt x="3553" y="2060"/>
                      </a:lnTo>
                      <a:lnTo>
                        <a:pt x="3553" y="2057"/>
                      </a:lnTo>
                      <a:lnTo>
                        <a:pt x="3556" y="2060"/>
                      </a:lnTo>
                      <a:lnTo>
                        <a:pt x="3556" y="2060"/>
                      </a:lnTo>
                      <a:lnTo>
                        <a:pt x="3559" y="2060"/>
                      </a:lnTo>
                      <a:lnTo>
                        <a:pt x="3559" y="2060"/>
                      </a:lnTo>
                      <a:lnTo>
                        <a:pt x="3559" y="2060"/>
                      </a:lnTo>
                      <a:lnTo>
                        <a:pt x="3562" y="2060"/>
                      </a:lnTo>
                      <a:lnTo>
                        <a:pt x="3562" y="2060"/>
                      </a:lnTo>
                      <a:lnTo>
                        <a:pt x="3564" y="2060"/>
                      </a:lnTo>
                      <a:lnTo>
                        <a:pt x="3564" y="2060"/>
                      </a:lnTo>
                      <a:lnTo>
                        <a:pt x="3567" y="2060"/>
                      </a:lnTo>
                      <a:lnTo>
                        <a:pt x="3567" y="2060"/>
                      </a:lnTo>
                      <a:lnTo>
                        <a:pt x="3567" y="2060"/>
                      </a:lnTo>
                      <a:lnTo>
                        <a:pt x="3570" y="2060"/>
                      </a:lnTo>
                    </a:path>
                  </a:pathLst>
                </a:custGeom>
                <a:noFill/>
                <a:ln w="4763">
                  <a:solidFill>
                    <a:schemeClr val="bg2">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14" name="Rectangle 107">
                  <a:extLst>
                    <a:ext uri="{FF2B5EF4-FFF2-40B4-BE49-F238E27FC236}">
                      <a16:creationId xmlns:a16="http://schemas.microsoft.com/office/drawing/2014/main" id="{1485B59F-098D-D06E-E675-094DD40ED2C9}"/>
                    </a:ext>
                  </a:extLst>
                </p:cNvPr>
                <p:cNvSpPr>
                  <a:spLocks noChangeArrowheads="1"/>
                </p:cNvSpPr>
                <p:nvPr/>
              </p:nvSpPr>
              <p:spPr bwMode="auto">
                <a:xfrm>
                  <a:off x="5998319" y="360144"/>
                  <a:ext cx="237244" cy="9233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600" b="0" i="0" u="none" strike="noStrike" cap="none" normalizeH="0" baseline="0" dirty="0">
                      <a:ln>
                        <a:noFill/>
                      </a:ln>
                      <a:solidFill>
                        <a:srgbClr val="000000"/>
                      </a:solidFill>
                      <a:effectLst/>
                      <a:cs typeface="Arial" panose="020B0604020202020204" pitchFamily="34" charset="0"/>
                    </a:rPr>
                    <a:t>1337.5</a:t>
                  </a:r>
                  <a:endParaRPr kumimoji="0" lang="it-IT" altLang="it-IT" sz="600" b="0" i="0" u="none" strike="noStrike" cap="none" normalizeH="0" baseline="0" dirty="0">
                    <a:ln>
                      <a:noFill/>
                    </a:ln>
                    <a:solidFill>
                      <a:schemeClr val="tx1"/>
                    </a:solidFill>
                    <a:effectLst/>
                    <a:cs typeface="Arial" panose="020B0604020202020204" pitchFamily="34" charset="0"/>
                  </a:endParaRPr>
                </a:p>
              </p:txBody>
            </p:sp>
            <p:sp>
              <p:nvSpPr>
                <p:cNvPr id="115" name="Line 108">
                  <a:extLst>
                    <a:ext uri="{FF2B5EF4-FFF2-40B4-BE49-F238E27FC236}">
                      <a16:creationId xmlns:a16="http://schemas.microsoft.com/office/drawing/2014/main" id="{46B4702D-A1B8-46CF-1545-DC1C63BB20E6}"/>
                    </a:ext>
                  </a:extLst>
                </p:cNvPr>
                <p:cNvSpPr>
                  <a:spLocks noChangeShapeType="1"/>
                </p:cNvSpPr>
                <p:nvPr/>
              </p:nvSpPr>
              <p:spPr bwMode="auto">
                <a:xfrm flipV="1">
                  <a:off x="5979087" y="412245"/>
                  <a:ext cx="0" cy="64079"/>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17" name="Rectangle 110">
                  <a:extLst>
                    <a:ext uri="{FF2B5EF4-FFF2-40B4-BE49-F238E27FC236}">
                      <a16:creationId xmlns:a16="http://schemas.microsoft.com/office/drawing/2014/main" id="{D231582C-CF73-09FA-4A84-B93D723EC1DE}"/>
                    </a:ext>
                  </a:extLst>
                </p:cNvPr>
                <p:cNvSpPr>
                  <a:spLocks noChangeArrowheads="1"/>
                </p:cNvSpPr>
                <p:nvPr/>
              </p:nvSpPr>
              <p:spPr bwMode="auto">
                <a:xfrm>
                  <a:off x="6090833" y="2006809"/>
                  <a:ext cx="237244" cy="9233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600" b="0" i="0" u="none" strike="noStrike" cap="none" normalizeH="0" baseline="0" dirty="0">
                      <a:ln>
                        <a:noFill/>
                      </a:ln>
                      <a:solidFill>
                        <a:srgbClr val="000000"/>
                      </a:solidFill>
                      <a:effectLst/>
                      <a:cs typeface="Arial" panose="020B0604020202020204" pitchFamily="34" charset="0"/>
                    </a:rPr>
                    <a:t>1499.5</a:t>
                  </a:r>
                  <a:endParaRPr kumimoji="0" lang="it-IT" altLang="it-IT" sz="600" b="0" i="0" u="none" strike="noStrike" cap="none" normalizeH="0" baseline="0" dirty="0">
                    <a:ln>
                      <a:noFill/>
                    </a:ln>
                    <a:solidFill>
                      <a:schemeClr val="tx1"/>
                    </a:solidFill>
                    <a:effectLst/>
                    <a:cs typeface="Arial" panose="020B0604020202020204" pitchFamily="34" charset="0"/>
                  </a:endParaRPr>
                </a:p>
              </p:txBody>
            </p:sp>
            <p:sp>
              <p:nvSpPr>
                <p:cNvPr id="118" name="Line 111">
                  <a:extLst>
                    <a:ext uri="{FF2B5EF4-FFF2-40B4-BE49-F238E27FC236}">
                      <a16:creationId xmlns:a16="http://schemas.microsoft.com/office/drawing/2014/main" id="{FD3DDDEB-1778-F6D5-DDF4-BF49F4D39F5E}"/>
                    </a:ext>
                  </a:extLst>
                </p:cNvPr>
                <p:cNvSpPr>
                  <a:spLocks noChangeShapeType="1"/>
                </p:cNvSpPr>
                <p:nvPr/>
              </p:nvSpPr>
              <p:spPr bwMode="auto">
                <a:xfrm flipV="1">
                  <a:off x="6186827" y="2113439"/>
                  <a:ext cx="0" cy="60978"/>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19" name="Line 112">
                  <a:extLst>
                    <a:ext uri="{FF2B5EF4-FFF2-40B4-BE49-F238E27FC236}">
                      <a16:creationId xmlns:a16="http://schemas.microsoft.com/office/drawing/2014/main" id="{1D94B2D3-BA25-B762-29C4-C0FA0F8FD2BC}"/>
                    </a:ext>
                  </a:extLst>
                </p:cNvPr>
                <p:cNvSpPr>
                  <a:spLocks noChangeShapeType="1"/>
                </p:cNvSpPr>
                <p:nvPr/>
              </p:nvSpPr>
              <p:spPr bwMode="auto">
                <a:xfrm>
                  <a:off x="6132050" y="2113439"/>
                  <a:ext cx="10955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20" name="Rectangle 113">
                  <a:extLst>
                    <a:ext uri="{FF2B5EF4-FFF2-40B4-BE49-F238E27FC236}">
                      <a16:creationId xmlns:a16="http://schemas.microsoft.com/office/drawing/2014/main" id="{E185D4E6-493D-ACE5-6904-F4412C62C0E0}"/>
                    </a:ext>
                  </a:extLst>
                </p:cNvPr>
                <p:cNvSpPr>
                  <a:spLocks noChangeArrowheads="1"/>
                </p:cNvSpPr>
                <p:nvPr/>
              </p:nvSpPr>
              <p:spPr bwMode="auto">
                <a:xfrm>
                  <a:off x="5654336" y="2244582"/>
                  <a:ext cx="237244" cy="9233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600" b="0" i="0" u="none" strike="noStrike" cap="none" normalizeH="0" baseline="0" dirty="0">
                      <a:ln>
                        <a:noFill/>
                      </a:ln>
                      <a:solidFill>
                        <a:srgbClr val="000000"/>
                      </a:solidFill>
                      <a:effectLst/>
                      <a:cs typeface="Arial" panose="020B0604020202020204" pitchFamily="34" charset="0"/>
                    </a:rPr>
                    <a:t>1175.5</a:t>
                  </a:r>
                  <a:endParaRPr kumimoji="0" lang="it-IT" altLang="it-IT" sz="600" b="0" i="0" u="none" strike="noStrike" cap="none" normalizeH="0" baseline="0" dirty="0">
                    <a:ln>
                      <a:noFill/>
                    </a:ln>
                    <a:solidFill>
                      <a:schemeClr val="tx1"/>
                    </a:solidFill>
                    <a:effectLst/>
                    <a:cs typeface="Arial" panose="020B0604020202020204" pitchFamily="34" charset="0"/>
                  </a:endParaRPr>
                </a:p>
              </p:txBody>
            </p:sp>
            <p:sp>
              <p:nvSpPr>
                <p:cNvPr id="121" name="Line 114">
                  <a:extLst>
                    <a:ext uri="{FF2B5EF4-FFF2-40B4-BE49-F238E27FC236}">
                      <a16:creationId xmlns:a16="http://schemas.microsoft.com/office/drawing/2014/main" id="{74521AB3-A2AC-4FAF-F342-F1AF26FBA6FB}"/>
                    </a:ext>
                  </a:extLst>
                </p:cNvPr>
                <p:cNvSpPr>
                  <a:spLocks noChangeShapeType="1"/>
                </p:cNvSpPr>
                <p:nvPr/>
              </p:nvSpPr>
              <p:spPr bwMode="auto">
                <a:xfrm flipV="1">
                  <a:off x="5774447" y="2341850"/>
                  <a:ext cx="0" cy="31006"/>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22" name="Line 115">
                  <a:extLst>
                    <a:ext uri="{FF2B5EF4-FFF2-40B4-BE49-F238E27FC236}">
                      <a16:creationId xmlns:a16="http://schemas.microsoft.com/office/drawing/2014/main" id="{69E310B5-DE2E-5ABA-CC65-FD7E32C54BB4}"/>
                    </a:ext>
                  </a:extLst>
                </p:cNvPr>
                <p:cNvSpPr>
                  <a:spLocks noChangeShapeType="1"/>
                </p:cNvSpPr>
                <p:nvPr/>
              </p:nvSpPr>
              <p:spPr bwMode="auto">
                <a:xfrm>
                  <a:off x="5719670" y="2341850"/>
                  <a:ext cx="10955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24" name="Line 117">
                  <a:extLst>
                    <a:ext uri="{FF2B5EF4-FFF2-40B4-BE49-F238E27FC236}">
                      <a16:creationId xmlns:a16="http://schemas.microsoft.com/office/drawing/2014/main" id="{8C9E5BDA-2661-7C5C-2A4D-D4B6DA58E923}"/>
                    </a:ext>
                  </a:extLst>
                </p:cNvPr>
                <p:cNvSpPr>
                  <a:spLocks noChangeShapeType="1"/>
                </p:cNvSpPr>
                <p:nvPr/>
              </p:nvSpPr>
              <p:spPr bwMode="auto">
                <a:xfrm flipV="1">
                  <a:off x="5202904" y="2472075"/>
                  <a:ext cx="0" cy="22738"/>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26" name="Rectangle 119">
                  <a:extLst>
                    <a:ext uri="{FF2B5EF4-FFF2-40B4-BE49-F238E27FC236}">
                      <a16:creationId xmlns:a16="http://schemas.microsoft.com/office/drawing/2014/main" id="{5210D613-1170-507A-9BF7-9B9FD538036F}"/>
                    </a:ext>
                  </a:extLst>
                </p:cNvPr>
                <p:cNvSpPr>
                  <a:spLocks noChangeArrowheads="1"/>
                </p:cNvSpPr>
                <p:nvPr/>
              </p:nvSpPr>
              <p:spPr bwMode="auto">
                <a:xfrm>
                  <a:off x="5481200" y="2399845"/>
                  <a:ext cx="237244" cy="9233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600" b="0" i="0" u="none" strike="noStrike" cap="none" normalizeH="0" baseline="0" dirty="0">
                      <a:ln>
                        <a:noFill/>
                      </a:ln>
                      <a:solidFill>
                        <a:srgbClr val="000000"/>
                      </a:solidFill>
                      <a:effectLst/>
                      <a:cs typeface="Arial" panose="020B0604020202020204" pitchFamily="34" charset="0"/>
                    </a:rPr>
                    <a:t>1013.5</a:t>
                  </a:r>
                  <a:endParaRPr kumimoji="0" lang="it-IT" altLang="it-IT" sz="600" b="0" i="0" u="none" strike="noStrike" cap="none" normalizeH="0" baseline="0" dirty="0">
                    <a:ln>
                      <a:noFill/>
                    </a:ln>
                    <a:solidFill>
                      <a:schemeClr val="tx1"/>
                    </a:solidFill>
                    <a:effectLst/>
                    <a:cs typeface="Arial" panose="020B0604020202020204" pitchFamily="34" charset="0"/>
                  </a:endParaRPr>
                </a:p>
              </p:txBody>
            </p:sp>
            <p:sp>
              <p:nvSpPr>
                <p:cNvPr id="127" name="Line 120">
                  <a:extLst>
                    <a:ext uri="{FF2B5EF4-FFF2-40B4-BE49-F238E27FC236}">
                      <a16:creationId xmlns:a16="http://schemas.microsoft.com/office/drawing/2014/main" id="{6D43B800-23DC-1C47-92E2-73EF37A25FB2}"/>
                    </a:ext>
                  </a:extLst>
                </p:cNvPr>
                <p:cNvSpPr>
                  <a:spLocks noChangeShapeType="1"/>
                </p:cNvSpPr>
                <p:nvPr/>
              </p:nvSpPr>
              <p:spPr bwMode="auto">
                <a:xfrm flipV="1">
                  <a:off x="5566707" y="2488611"/>
                  <a:ext cx="0" cy="20671"/>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28" name="Line 121">
                  <a:extLst>
                    <a:ext uri="{FF2B5EF4-FFF2-40B4-BE49-F238E27FC236}">
                      <a16:creationId xmlns:a16="http://schemas.microsoft.com/office/drawing/2014/main" id="{77B69EC2-4501-041D-C255-4511953E3D60}"/>
                    </a:ext>
                  </a:extLst>
                </p:cNvPr>
                <p:cNvSpPr>
                  <a:spLocks noChangeShapeType="1"/>
                </p:cNvSpPr>
                <p:nvPr/>
              </p:nvSpPr>
              <p:spPr bwMode="auto">
                <a:xfrm>
                  <a:off x="5511930" y="2488611"/>
                  <a:ext cx="10955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29" name="Rectangle 122">
                  <a:extLst>
                    <a:ext uri="{FF2B5EF4-FFF2-40B4-BE49-F238E27FC236}">
                      <a16:creationId xmlns:a16="http://schemas.microsoft.com/office/drawing/2014/main" id="{E5BB1E45-73DB-FB1C-FB91-F9A5C98AC874}"/>
                    </a:ext>
                  </a:extLst>
                </p:cNvPr>
                <p:cNvSpPr>
                  <a:spLocks noChangeArrowheads="1"/>
                </p:cNvSpPr>
                <p:nvPr/>
              </p:nvSpPr>
              <p:spPr bwMode="auto">
                <a:xfrm>
                  <a:off x="6299422" y="2390134"/>
                  <a:ext cx="237244" cy="9233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600" b="0" i="0" u="none" strike="noStrike" cap="none" normalizeH="0" baseline="0" dirty="0">
                      <a:ln>
                        <a:noFill/>
                      </a:ln>
                      <a:solidFill>
                        <a:srgbClr val="000000"/>
                      </a:solidFill>
                      <a:effectLst/>
                      <a:cs typeface="Arial" panose="020B0604020202020204" pitchFamily="34" charset="0"/>
                    </a:rPr>
                    <a:t>1661.5</a:t>
                  </a:r>
                  <a:endParaRPr kumimoji="0" lang="it-IT" altLang="it-IT" sz="700" b="0" i="0" u="none" strike="noStrike" cap="none" normalizeH="0" baseline="0" dirty="0">
                    <a:ln>
                      <a:noFill/>
                    </a:ln>
                    <a:solidFill>
                      <a:schemeClr val="tx1"/>
                    </a:solidFill>
                    <a:effectLst/>
                    <a:cs typeface="Arial" panose="020B0604020202020204" pitchFamily="34" charset="0"/>
                  </a:endParaRPr>
                </a:p>
              </p:txBody>
            </p:sp>
            <p:sp>
              <p:nvSpPr>
                <p:cNvPr id="130" name="Line 123">
                  <a:extLst>
                    <a:ext uri="{FF2B5EF4-FFF2-40B4-BE49-F238E27FC236}">
                      <a16:creationId xmlns:a16="http://schemas.microsoft.com/office/drawing/2014/main" id="{0EDE27E8-E018-6681-4C68-2386F97CAB45}"/>
                    </a:ext>
                  </a:extLst>
                </p:cNvPr>
                <p:cNvSpPr>
                  <a:spLocks noChangeShapeType="1"/>
                </p:cNvSpPr>
                <p:nvPr/>
              </p:nvSpPr>
              <p:spPr bwMode="auto">
                <a:xfrm flipV="1">
                  <a:off x="6391467" y="2499980"/>
                  <a:ext cx="0" cy="20671"/>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31" name="Line 124">
                  <a:extLst>
                    <a:ext uri="{FF2B5EF4-FFF2-40B4-BE49-F238E27FC236}">
                      <a16:creationId xmlns:a16="http://schemas.microsoft.com/office/drawing/2014/main" id="{712BF904-4461-C56B-F154-E726553DB00E}"/>
                    </a:ext>
                  </a:extLst>
                </p:cNvPr>
                <p:cNvSpPr>
                  <a:spLocks noChangeShapeType="1"/>
                </p:cNvSpPr>
                <p:nvPr/>
              </p:nvSpPr>
              <p:spPr bwMode="auto">
                <a:xfrm>
                  <a:off x="6336689" y="2499980"/>
                  <a:ext cx="11058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32" name="Rectangle 125">
                  <a:extLst>
                    <a:ext uri="{FF2B5EF4-FFF2-40B4-BE49-F238E27FC236}">
                      <a16:creationId xmlns:a16="http://schemas.microsoft.com/office/drawing/2014/main" id="{48BDAF66-0871-8141-8DF0-942A1812EB43}"/>
                    </a:ext>
                  </a:extLst>
                </p:cNvPr>
                <p:cNvSpPr>
                  <a:spLocks noChangeArrowheads="1"/>
                </p:cNvSpPr>
                <p:nvPr/>
              </p:nvSpPr>
              <p:spPr bwMode="auto">
                <a:xfrm>
                  <a:off x="5235030" y="2412812"/>
                  <a:ext cx="193964" cy="9233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600" b="0" i="0" u="none" strike="noStrike" cap="none" normalizeH="0" baseline="0" dirty="0">
                      <a:ln>
                        <a:noFill/>
                      </a:ln>
                      <a:solidFill>
                        <a:srgbClr val="000000"/>
                      </a:solidFill>
                      <a:effectLst/>
                      <a:cs typeface="Arial" panose="020B0604020202020204" pitchFamily="34" charset="0"/>
                    </a:rPr>
                    <a:t>851.5</a:t>
                  </a:r>
                  <a:endParaRPr kumimoji="0" lang="it-IT" altLang="it-IT" sz="600" b="0" i="0" u="none" strike="noStrike" cap="none" normalizeH="0" baseline="0" dirty="0">
                    <a:ln>
                      <a:noFill/>
                    </a:ln>
                    <a:solidFill>
                      <a:schemeClr val="tx1"/>
                    </a:solidFill>
                    <a:effectLst/>
                    <a:cs typeface="Arial" panose="020B0604020202020204" pitchFamily="34" charset="0"/>
                  </a:endParaRPr>
                </a:p>
              </p:txBody>
            </p:sp>
            <p:sp>
              <p:nvSpPr>
                <p:cNvPr id="133" name="Line 126">
                  <a:extLst>
                    <a:ext uri="{FF2B5EF4-FFF2-40B4-BE49-F238E27FC236}">
                      <a16:creationId xmlns:a16="http://schemas.microsoft.com/office/drawing/2014/main" id="{D57A4659-528E-7D35-3CDF-005A80A911AE}"/>
                    </a:ext>
                  </a:extLst>
                </p:cNvPr>
                <p:cNvSpPr>
                  <a:spLocks noChangeShapeType="1"/>
                </p:cNvSpPr>
                <p:nvPr/>
              </p:nvSpPr>
              <p:spPr bwMode="auto">
                <a:xfrm flipV="1">
                  <a:off x="5361034" y="2499980"/>
                  <a:ext cx="0" cy="26872"/>
                </a:xfrm>
                <a:prstGeom prst="line">
                  <a:avLst/>
                </a:prstGeom>
                <a:noFill/>
                <a:ln w="4763">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34" name="Line 127">
                  <a:extLst>
                    <a:ext uri="{FF2B5EF4-FFF2-40B4-BE49-F238E27FC236}">
                      <a16:creationId xmlns:a16="http://schemas.microsoft.com/office/drawing/2014/main" id="{C5A8E158-AB76-AD21-DD12-119429E15088}"/>
                    </a:ext>
                  </a:extLst>
                </p:cNvPr>
                <p:cNvSpPr>
                  <a:spLocks noChangeShapeType="1"/>
                </p:cNvSpPr>
                <p:nvPr/>
              </p:nvSpPr>
              <p:spPr bwMode="auto">
                <a:xfrm>
                  <a:off x="5315559" y="2499980"/>
                  <a:ext cx="91984"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38" name="Line 131">
                  <a:extLst>
                    <a:ext uri="{FF2B5EF4-FFF2-40B4-BE49-F238E27FC236}">
                      <a16:creationId xmlns:a16="http://schemas.microsoft.com/office/drawing/2014/main" id="{912394C6-D8BA-850A-CB73-C517AD4B3DB5}"/>
                    </a:ext>
                  </a:extLst>
                </p:cNvPr>
                <p:cNvSpPr>
                  <a:spLocks noChangeShapeType="1"/>
                </p:cNvSpPr>
                <p:nvPr/>
              </p:nvSpPr>
              <p:spPr bwMode="auto">
                <a:xfrm>
                  <a:off x="5023069" y="2567160"/>
                  <a:ext cx="14469"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39" name="Rectangle 132">
                  <a:extLst>
                    <a:ext uri="{FF2B5EF4-FFF2-40B4-BE49-F238E27FC236}">
                      <a16:creationId xmlns:a16="http://schemas.microsoft.com/office/drawing/2014/main" id="{5FE8D00E-6DE0-DC5D-5B3E-4B334551ED7B}"/>
                    </a:ext>
                  </a:extLst>
                </p:cNvPr>
                <p:cNvSpPr>
                  <a:spLocks noChangeArrowheads="1"/>
                </p:cNvSpPr>
                <p:nvPr/>
              </p:nvSpPr>
              <p:spPr bwMode="auto">
                <a:xfrm>
                  <a:off x="4952083" y="2546489"/>
                  <a:ext cx="49694"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0</a:t>
                  </a:r>
                  <a:endParaRPr kumimoji="0" lang="it-IT" altLang="it-IT" sz="700" b="0" i="0" u="none" strike="noStrike" cap="none" normalizeH="0" baseline="0">
                    <a:ln>
                      <a:noFill/>
                    </a:ln>
                    <a:solidFill>
                      <a:schemeClr val="tx1"/>
                    </a:solidFill>
                    <a:effectLst/>
                    <a:cs typeface="Arial" panose="020B0604020202020204" pitchFamily="34" charset="0"/>
                  </a:endParaRPr>
                </a:p>
              </p:txBody>
            </p:sp>
            <p:sp>
              <p:nvSpPr>
                <p:cNvPr id="140" name="Line 133">
                  <a:extLst>
                    <a:ext uri="{FF2B5EF4-FFF2-40B4-BE49-F238E27FC236}">
                      <a16:creationId xmlns:a16="http://schemas.microsoft.com/office/drawing/2014/main" id="{E61947F4-0B41-228F-A9A9-9B2E154AC21A}"/>
                    </a:ext>
                  </a:extLst>
                </p:cNvPr>
                <p:cNvSpPr>
                  <a:spLocks noChangeShapeType="1"/>
                </p:cNvSpPr>
                <p:nvPr/>
              </p:nvSpPr>
              <p:spPr bwMode="auto">
                <a:xfrm>
                  <a:off x="5029270" y="2488611"/>
                  <a:ext cx="826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41" name="Line 134">
                  <a:extLst>
                    <a:ext uri="{FF2B5EF4-FFF2-40B4-BE49-F238E27FC236}">
                      <a16:creationId xmlns:a16="http://schemas.microsoft.com/office/drawing/2014/main" id="{9D427552-92D4-441F-2E46-B6F25BB129BD}"/>
                    </a:ext>
                  </a:extLst>
                </p:cNvPr>
                <p:cNvSpPr>
                  <a:spLocks noChangeShapeType="1"/>
                </p:cNvSpPr>
                <p:nvPr/>
              </p:nvSpPr>
              <p:spPr bwMode="auto">
                <a:xfrm>
                  <a:off x="5029270" y="2414197"/>
                  <a:ext cx="826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42" name="Line 135">
                  <a:extLst>
                    <a:ext uri="{FF2B5EF4-FFF2-40B4-BE49-F238E27FC236}">
                      <a16:creationId xmlns:a16="http://schemas.microsoft.com/office/drawing/2014/main" id="{4FD363E1-BAAA-BB8D-4063-C9500A0A7494}"/>
                    </a:ext>
                  </a:extLst>
                </p:cNvPr>
                <p:cNvSpPr>
                  <a:spLocks noChangeShapeType="1"/>
                </p:cNvSpPr>
                <p:nvPr/>
              </p:nvSpPr>
              <p:spPr bwMode="auto">
                <a:xfrm>
                  <a:off x="5029270" y="2338749"/>
                  <a:ext cx="826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43" name="Line 136">
                  <a:extLst>
                    <a:ext uri="{FF2B5EF4-FFF2-40B4-BE49-F238E27FC236}">
                      <a16:creationId xmlns:a16="http://schemas.microsoft.com/office/drawing/2014/main" id="{FF02A127-C2CD-9442-6251-BBCDA9E971A3}"/>
                    </a:ext>
                  </a:extLst>
                </p:cNvPr>
                <p:cNvSpPr>
                  <a:spLocks noChangeShapeType="1"/>
                </p:cNvSpPr>
                <p:nvPr/>
              </p:nvSpPr>
              <p:spPr bwMode="auto">
                <a:xfrm>
                  <a:off x="5029270" y="2261234"/>
                  <a:ext cx="826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44" name="Line 137">
                  <a:extLst>
                    <a:ext uri="{FF2B5EF4-FFF2-40B4-BE49-F238E27FC236}">
                      <a16:creationId xmlns:a16="http://schemas.microsoft.com/office/drawing/2014/main" id="{98C63AFF-EF41-8704-3E2E-A3FD9699B442}"/>
                    </a:ext>
                  </a:extLst>
                </p:cNvPr>
                <p:cNvSpPr>
                  <a:spLocks noChangeShapeType="1"/>
                </p:cNvSpPr>
                <p:nvPr/>
              </p:nvSpPr>
              <p:spPr bwMode="auto">
                <a:xfrm>
                  <a:off x="5023069" y="2185786"/>
                  <a:ext cx="14469"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45" name="Rectangle 138">
                  <a:extLst>
                    <a:ext uri="{FF2B5EF4-FFF2-40B4-BE49-F238E27FC236}">
                      <a16:creationId xmlns:a16="http://schemas.microsoft.com/office/drawing/2014/main" id="{6EA60D6C-7270-54C2-1F6B-6928F6C115D3}"/>
                    </a:ext>
                  </a:extLst>
                </p:cNvPr>
                <p:cNvSpPr>
                  <a:spLocks noChangeArrowheads="1"/>
                </p:cNvSpPr>
                <p:nvPr/>
              </p:nvSpPr>
              <p:spPr bwMode="auto">
                <a:xfrm>
                  <a:off x="4952083" y="2165116"/>
                  <a:ext cx="49694"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1</a:t>
                  </a:r>
                  <a:endParaRPr kumimoji="0" lang="it-IT" altLang="it-IT" sz="700" b="0" i="0" u="none" strike="noStrike" cap="none" normalizeH="0" baseline="0">
                    <a:ln>
                      <a:noFill/>
                    </a:ln>
                    <a:solidFill>
                      <a:schemeClr val="tx1"/>
                    </a:solidFill>
                    <a:effectLst/>
                    <a:cs typeface="Arial" panose="020B0604020202020204" pitchFamily="34" charset="0"/>
                  </a:endParaRPr>
                </a:p>
              </p:txBody>
            </p:sp>
            <p:sp>
              <p:nvSpPr>
                <p:cNvPr id="146" name="Line 139">
                  <a:extLst>
                    <a:ext uri="{FF2B5EF4-FFF2-40B4-BE49-F238E27FC236}">
                      <a16:creationId xmlns:a16="http://schemas.microsoft.com/office/drawing/2014/main" id="{56BF56FE-A5C8-170F-96E1-ACE86E8C71C8}"/>
                    </a:ext>
                  </a:extLst>
                </p:cNvPr>
                <p:cNvSpPr>
                  <a:spLocks noChangeShapeType="1"/>
                </p:cNvSpPr>
                <p:nvPr/>
              </p:nvSpPr>
              <p:spPr bwMode="auto">
                <a:xfrm>
                  <a:off x="5029270" y="2107238"/>
                  <a:ext cx="826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47" name="Line 140">
                  <a:extLst>
                    <a:ext uri="{FF2B5EF4-FFF2-40B4-BE49-F238E27FC236}">
                      <a16:creationId xmlns:a16="http://schemas.microsoft.com/office/drawing/2014/main" id="{C9F7214D-CCE2-4247-EEF2-59B5505C8B78}"/>
                    </a:ext>
                  </a:extLst>
                </p:cNvPr>
                <p:cNvSpPr>
                  <a:spLocks noChangeShapeType="1"/>
                </p:cNvSpPr>
                <p:nvPr/>
              </p:nvSpPr>
              <p:spPr bwMode="auto">
                <a:xfrm>
                  <a:off x="5029270" y="2032824"/>
                  <a:ext cx="826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48" name="Line 141">
                  <a:extLst>
                    <a:ext uri="{FF2B5EF4-FFF2-40B4-BE49-F238E27FC236}">
                      <a16:creationId xmlns:a16="http://schemas.microsoft.com/office/drawing/2014/main" id="{363763C5-08F7-46D8-8CCE-B78CB8BE5636}"/>
                    </a:ext>
                  </a:extLst>
                </p:cNvPr>
                <p:cNvSpPr>
                  <a:spLocks noChangeShapeType="1"/>
                </p:cNvSpPr>
                <p:nvPr/>
              </p:nvSpPr>
              <p:spPr bwMode="auto">
                <a:xfrm>
                  <a:off x="5029270" y="1954275"/>
                  <a:ext cx="826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49" name="Line 142">
                  <a:extLst>
                    <a:ext uri="{FF2B5EF4-FFF2-40B4-BE49-F238E27FC236}">
                      <a16:creationId xmlns:a16="http://schemas.microsoft.com/office/drawing/2014/main" id="{8EF34508-B97A-2788-23C8-5596BF3343B0}"/>
                    </a:ext>
                  </a:extLst>
                </p:cNvPr>
                <p:cNvSpPr>
                  <a:spLocks noChangeShapeType="1"/>
                </p:cNvSpPr>
                <p:nvPr/>
              </p:nvSpPr>
              <p:spPr bwMode="auto">
                <a:xfrm>
                  <a:off x="5029270" y="1879861"/>
                  <a:ext cx="826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50" name="Line 143">
                  <a:extLst>
                    <a:ext uri="{FF2B5EF4-FFF2-40B4-BE49-F238E27FC236}">
                      <a16:creationId xmlns:a16="http://schemas.microsoft.com/office/drawing/2014/main" id="{1F85BB4F-8940-6B02-7300-1584F27B97E2}"/>
                    </a:ext>
                  </a:extLst>
                </p:cNvPr>
                <p:cNvSpPr>
                  <a:spLocks noChangeShapeType="1"/>
                </p:cNvSpPr>
                <p:nvPr/>
              </p:nvSpPr>
              <p:spPr bwMode="auto">
                <a:xfrm>
                  <a:off x="5023069" y="1804413"/>
                  <a:ext cx="14469"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51" name="Rectangle 144">
                  <a:extLst>
                    <a:ext uri="{FF2B5EF4-FFF2-40B4-BE49-F238E27FC236}">
                      <a16:creationId xmlns:a16="http://schemas.microsoft.com/office/drawing/2014/main" id="{6323CD94-0183-E4E2-D8FC-DF457CB4A22E}"/>
                    </a:ext>
                  </a:extLst>
                </p:cNvPr>
                <p:cNvSpPr>
                  <a:spLocks noChangeArrowheads="1"/>
                </p:cNvSpPr>
                <p:nvPr/>
              </p:nvSpPr>
              <p:spPr bwMode="auto">
                <a:xfrm>
                  <a:off x="4952083" y="1783742"/>
                  <a:ext cx="49694"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2</a:t>
                  </a:r>
                  <a:endParaRPr kumimoji="0" lang="it-IT" altLang="it-IT" sz="700" b="0" i="0" u="none" strike="noStrike" cap="none" normalizeH="0" baseline="0">
                    <a:ln>
                      <a:noFill/>
                    </a:ln>
                    <a:solidFill>
                      <a:schemeClr val="tx1"/>
                    </a:solidFill>
                    <a:effectLst/>
                    <a:cs typeface="Arial" panose="020B0604020202020204" pitchFamily="34" charset="0"/>
                  </a:endParaRPr>
                </a:p>
              </p:txBody>
            </p:sp>
            <p:sp>
              <p:nvSpPr>
                <p:cNvPr id="152" name="Line 145">
                  <a:extLst>
                    <a:ext uri="{FF2B5EF4-FFF2-40B4-BE49-F238E27FC236}">
                      <a16:creationId xmlns:a16="http://schemas.microsoft.com/office/drawing/2014/main" id="{AD42085B-CD0E-C706-7923-7C8977D08146}"/>
                    </a:ext>
                  </a:extLst>
                </p:cNvPr>
                <p:cNvSpPr>
                  <a:spLocks noChangeShapeType="1"/>
                </p:cNvSpPr>
                <p:nvPr/>
              </p:nvSpPr>
              <p:spPr bwMode="auto">
                <a:xfrm>
                  <a:off x="5029270" y="1726898"/>
                  <a:ext cx="826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53" name="Line 146">
                  <a:extLst>
                    <a:ext uri="{FF2B5EF4-FFF2-40B4-BE49-F238E27FC236}">
                      <a16:creationId xmlns:a16="http://schemas.microsoft.com/office/drawing/2014/main" id="{6AAB1AA8-8B9F-C844-228A-D84BD57DB504}"/>
                    </a:ext>
                  </a:extLst>
                </p:cNvPr>
                <p:cNvSpPr>
                  <a:spLocks noChangeShapeType="1"/>
                </p:cNvSpPr>
                <p:nvPr/>
              </p:nvSpPr>
              <p:spPr bwMode="auto">
                <a:xfrm>
                  <a:off x="5029270" y="1651450"/>
                  <a:ext cx="826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54" name="Line 147">
                  <a:extLst>
                    <a:ext uri="{FF2B5EF4-FFF2-40B4-BE49-F238E27FC236}">
                      <a16:creationId xmlns:a16="http://schemas.microsoft.com/office/drawing/2014/main" id="{B3A37DE7-E973-53E2-C06C-FC89D50AEC96}"/>
                    </a:ext>
                  </a:extLst>
                </p:cNvPr>
                <p:cNvSpPr>
                  <a:spLocks noChangeShapeType="1"/>
                </p:cNvSpPr>
                <p:nvPr/>
              </p:nvSpPr>
              <p:spPr bwMode="auto">
                <a:xfrm>
                  <a:off x="5029270" y="1572902"/>
                  <a:ext cx="826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55" name="Line 148">
                  <a:extLst>
                    <a:ext uri="{FF2B5EF4-FFF2-40B4-BE49-F238E27FC236}">
                      <a16:creationId xmlns:a16="http://schemas.microsoft.com/office/drawing/2014/main" id="{3B984A65-0E3C-B1E0-37AC-4D51A509E10E}"/>
                    </a:ext>
                  </a:extLst>
                </p:cNvPr>
                <p:cNvSpPr>
                  <a:spLocks noChangeShapeType="1"/>
                </p:cNvSpPr>
                <p:nvPr/>
              </p:nvSpPr>
              <p:spPr bwMode="auto">
                <a:xfrm>
                  <a:off x="5029270" y="1498487"/>
                  <a:ext cx="826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56" name="Line 149">
                  <a:extLst>
                    <a:ext uri="{FF2B5EF4-FFF2-40B4-BE49-F238E27FC236}">
                      <a16:creationId xmlns:a16="http://schemas.microsoft.com/office/drawing/2014/main" id="{0976B248-A2DD-413C-0806-6F979E7AFFB5}"/>
                    </a:ext>
                  </a:extLst>
                </p:cNvPr>
                <p:cNvSpPr>
                  <a:spLocks noChangeShapeType="1"/>
                </p:cNvSpPr>
                <p:nvPr/>
              </p:nvSpPr>
              <p:spPr bwMode="auto">
                <a:xfrm>
                  <a:off x="5023069" y="1419939"/>
                  <a:ext cx="14469"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57" name="Rectangle 150">
                  <a:extLst>
                    <a:ext uri="{FF2B5EF4-FFF2-40B4-BE49-F238E27FC236}">
                      <a16:creationId xmlns:a16="http://schemas.microsoft.com/office/drawing/2014/main" id="{003ED9A6-3F37-3C87-3DA3-195B3DB99B07}"/>
                    </a:ext>
                  </a:extLst>
                </p:cNvPr>
                <p:cNvSpPr>
                  <a:spLocks noChangeArrowheads="1"/>
                </p:cNvSpPr>
                <p:nvPr/>
              </p:nvSpPr>
              <p:spPr bwMode="auto">
                <a:xfrm>
                  <a:off x="4952083" y="1400302"/>
                  <a:ext cx="49694"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3</a:t>
                  </a:r>
                  <a:endParaRPr kumimoji="0" lang="it-IT" altLang="it-IT" sz="700" b="0" i="0" u="none" strike="noStrike" cap="none" normalizeH="0" baseline="0">
                    <a:ln>
                      <a:noFill/>
                    </a:ln>
                    <a:solidFill>
                      <a:schemeClr val="tx1"/>
                    </a:solidFill>
                    <a:effectLst/>
                    <a:cs typeface="Arial" panose="020B0604020202020204" pitchFamily="34" charset="0"/>
                  </a:endParaRPr>
                </a:p>
              </p:txBody>
            </p:sp>
            <p:sp>
              <p:nvSpPr>
                <p:cNvPr id="158" name="Line 151">
                  <a:extLst>
                    <a:ext uri="{FF2B5EF4-FFF2-40B4-BE49-F238E27FC236}">
                      <a16:creationId xmlns:a16="http://schemas.microsoft.com/office/drawing/2014/main" id="{FF6DD5BC-CD86-D65D-1428-A4AAC23734E9}"/>
                    </a:ext>
                  </a:extLst>
                </p:cNvPr>
                <p:cNvSpPr>
                  <a:spLocks noChangeShapeType="1"/>
                </p:cNvSpPr>
                <p:nvPr/>
              </p:nvSpPr>
              <p:spPr bwMode="auto">
                <a:xfrm>
                  <a:off x="5029270" y="1345525"/>
                  <a:ext cx="826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59" name="Line 152">
                  <a:extLst>
                    <a:ext uri="{FF2B5EF4-FFF2-40B4-BE49-F238E27FC236}">
                      <a16:creationId xmlns:a16="http://schemas.microsoft.com/office/drawing/2014/main" id="{C4F750E2-13B6-8C52-2587-073DC1954ABE}"/>
                    </a:ext>
                  </a:extLst>
                </p:cNvPr>
                <p:cNvSpPr>
                  <a:spLocks noChangeShapeType="1"/>
                </p:cNvSpPr>
                <p:nvPr/>
              </p:nvSpPr>
              <p:spPr bwMode="auto">
                <a:xfrm>
                  <a:off x="5029270" y="1270077"/>
                  <a:ext cx="826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60" name="Line 153">
                  <a:extLst>
                    <a:ext uri="{FF2B5EF4-FFF2-40B4-BE49-F238E27FC236}">
                      <a16:creationId xmlns:a16="http://schemas.microsoft.com/office/drawing/2014/main" id="{32DA1F09-5960-5203-F04D-5B5B2EFA3B11}"/>
                    </a:ext>
                  </a:extLst>
                </p:cNvPr>
                <p:cNvSpPr>
                  <a:spLocks noChangeShapeType="1"/>
                </p:cNvSpPr>
                <p:nvPr/>
              </p:nvSpPr>
              <p:spPr bwMode="auto">
                <a:xfrm>
                  <a:off x="5029270" y="1192562"/>
                  <a:ext cx="826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61" name="Line 154">
                  <a:extLst>
                    <a:ext uri="{FF2B5EF4-FFF2-40B4-BE49-F238E27FC236}">
                      <a16:creationId xmlns:a16="http://schemas.microsoft.com/office/drawing/2014/main" id="{AE8B867E-6880-E5BA-D749-845608364FB3}"/>
                    </a:ext>
                  </a:extLst>
                </p:cNvPr>
                <p:cNvSpPr>
                  <a:spLocks noChangeShapeType="1"/>
                </p:cNvSpPr>
                <p:nvPr/>
              </p:nvSpPr>
              <p:spPr bwMode="auto">
                <a:xfrm>
                  <a:off x="5029270" y="1117114"/>
                  <a:ext cx="826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62" name="Line 155">
                  <a:extLst>
                    <a:ext uri="{FF2B5EF4-FFF2-40B4-BE49-F238E27FC236}">
                      <a16:creationId xmlns:a16="http://schemas.microsoft.com/office/drawing/2014/main" id="{D96CBC73-1E64-DE5B-9637-336C9A1B44FC}"/>
                    </a:ext>
                  </a:extLst>
                </p:cNvPr>
                <p:cNvSpPr>
                  <a:spLocks noChangeShapeType="1"/>
                </p:cNvSpPr>
                <p:nvPr/>
              </p:nvSpPr>
              <p:spPr bwMode="auto">
                <a:xfrm>
                  <a:off x="5023069" y="1038566"/>
                  <a:ext cx="14469"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63" name="Rectangle 156">
                  <a:extLst>
                    <a:ext uri="{FF2B5EF4-FFF2-40B4-BE49-F238E27FC236}">
                      <a16:creationId xmlns:a16="http://schemas.microsoft.com/office/drawing/2014/main" id="{42769B03-3339-ECF1-FEC3-A355988F56CB}"/>
                    </a:ext>
                  </a:extLst>
                </p:cNvPr>
                <p:cNvSpPr>
                  <a:spLocks noChangeArrowheads="1"/>
                </p:cNvSpPr>
                <p:nvPr/>
              </p:nvSpPr>
              <p:spPr bwMode="auto">
                <a:xfrm>
                  <a:off x="4952083" y="1018929"/>
                  <a:ext cx="49694"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4</a:t>
                  </a:r>
                  <a:endParaRPr kumimoji="0" lang="it-IT" altLang="it-IT" sz="700" b="0" i="0" u="none" strike="noStrike" cap="none" normalizeH="0" baseline="0">
                    <a:ln>
                      <a:noFill/>
                    </a:ln>
                    <a:solidFill>
                      <a:schemeClr val="tx1"/>
                    </a:solidFill>
                    <a:effectLst/>
                    <a:cs typeface="Arial" panose="020B0604020202020204" pitchFamily="34" charset="0"/>
                  </a:endParaRPr>
                </a:p>
              </p:txBody>
            </p:sp>
            <p:sp>
              <p:nvSpPr>
                <p:cNvPr id="164" name="Line 157">
                  <a:extLst>
                    <a:ext uri="{FF2B5EF4-FFF2-40B4-BE49-F238E27FC236}">
                      <a16:creationId xmlns:a16="http://schemas.microsoft.com/office/drawing/2014/main" id="{4351A12A-8999-2D4E-2CE7-4877C2021956}"/>
                    </a:ext>
                  </a:extLst>
                </p:cNvPr>
                <p:cNvSpPr>
                  <a:spLocks noChangeShapeType="1"/>
                </p:cNvSpPr>
                <p:nvPr/>
              </p:nvSpPr>
              <p:spPr bwMode="auto">
                <a:xfrm>
                  <a:off x="5029270" y="964151"/>
                  <a:ext cx="826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65" name="Line 158">
                  <a:extLst>
                    <a:ext uri="{FF2B5EF4-FFF2-40B4-BE49-F238E27FC236}">
                      <a16:creationId xmlns:a16="http://schemas.microsoft.com/office/drawing/2014/main" id="{2550E53C-18E3-9275-BF71-52F5FDA79D82}"/>
                    </a:ext>
                  </a:extLst>
                </p:cNvPr>
                <p:cNvSpPr>
                  <a:spLocks noChangeShapeType="1"/>
                </p:cNvSpPr>
                <p:nvPr/>
              </p:nvSpPr>
              <p:spPr bwMode="auto">
                <a:xfrm>
                  <a:off x="5029270" y="885603"/>
                  <a:ext cx="826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66" name="Line 159">
                  <a:extLst>
                    <a:ext uri="{FF2B5EF4-FFF2-40B4-BE49-F238E27FC236}">
                      <a16:creationId xmlns:a16="http://schemas.microsoft.com/office/drawing/2014/main" id="{26974B5C-D95D-FFAB-F1BC-8329709B195F}"/>
                    </a:ext>
                  </a:extLst>
                </p:cNvPr>
                <p:cNvSpPr>
                  <a:spLocks noChangeShapeType="1"/>
                </p:cNvSpPr>
                <p:nvPr/>
              </p:nvSpPr>
              <p:spPr bwMode="auto">
                <a:xfrm>
                  <a:off x="5029270" y="811189"/>
                  <a:ext cx="826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67" name="Line 160">
                  <a:extLst>
                    <a:ext uri="{FF2B5EF4-FFF2-40B4-BE49-F238E27FC236}">
                      <a16:creationId xmlns:a16="http://schemas.microsoft.com/office/drawing/2014/main" id="{1D6F74F2-90C4-1F59-8B55-E2E4EDB4A835}"/>
                    </a:ext>
                  </a:extLst>
                </p:cNvPr>
                <p:cNvSpPr>
                  <a:spLocks noChangeShapeType="1"/>
                </p:cNvSpPr>
                <p:nvPr/>
              </p:nvSpPr>
              <p:spPr bwMode="auto">
                <a:xfrm>
                  <a:off x="5029270" y="732640"/>
                  <a:ext cx="826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68" name="Line 161">
                  <a:extLst>
                    <a:ext uri="{FF2B5EF4-FFF2-40B4-BE49-F238E27FC236}">
                      <a16:creationId xmlns:a16="http://schemas.microsoft.com/office/drawing/2014/main" id="{4C4A45A5-7DC7-DBFE-E810-A7FA508A1CD7}"/>
                    </a:ext>
                  </a:extLst>
                </p:cNvPr>
                <p:cNvSpPr>
                  <a:spLocks noChangeShapeType="1"/>
                </p:cNvSpPr>
                <p:nvPr/>
              </p:nvSpPr>
              <p:spPr bwMode="auto">
                <a:xfrm>
                  <a:off x="5023069" y="658226"/>
                  <a:ext cx="14469"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69" name="Rectangle 162">
                  <a:extLst>
                    <a:ext uri="{FF2B5EF4-FFF2-40B4-BE49-F238E27FC236}">
                      <a16:creationId xmlns:a16="http://schemas.microsoft.com/office/drawing/2014/main" id="{C80BE9CC-BB80-AE5A-D1F6-3B0CF1CEEEC7}"/>
                    </a:ext>
                  </a:extLst>
                </p:cNvPr>
                <p:cNvSpPr>
                  <a:spLocks noChangeArrowheads="1"/>
                </p:cNvSpPr>
                <p:nvPr/>
              </p:nvSpPr>
              <p:spPr bwMode="auto">
                <a:xfrm>
                  <a:off x="4952083" y="637555"/>
                  <a:ext cx="49694"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dirty="0">
                      <a:ln>
                        <a:noFill/>
                      </a:ln>
                      <a:solidFill>
                        <a:srgbClr val="000000"/>
                      </a:solidFill>
                      <a:effectLst/>
                      <a:cs typeface="Arial" panose="020B0604020202020204" pitchFamily="34" charset="0"/>
                    </a:rPr>
                    <a:t>5</a:t>
                  </a:r>
                  <a:endParaRPr kumimoji="0" lang="it-IT" altLang="it-IT" sz="700" b="0" i="0" u="none" strike="noStrike" cap="none" normalizeH="0" baseline="0" dirty="0">
                    <a:ln>
                      <a:noFill/>
                    </a:ln>
                    <a:solidFill>
                      <a:schemeClr val="tx1"/>
                    </a:solidFill>
                    <a:effectLst/>
                    <a:cs typeface="Arial" panose="020B0604020202020204" pitchFamily="34" charset="0"/>
                  </a:endParaRPr>
                </a:p>
              </p:txBody>
            </p:sp>
            <p:sp>
              <p:nvSpPr>
                <p:cNvPr id="170" name="Line 163">
                  <a:extLst>
                    <a:ext uri="{FF2B5EF4-FFF2-40B4-BE49-F238E27FC236}">
                      <a16:creationId xmlns:a16="http://schemas.microsoft.com/office/drawing/2014/main" id="{A1FF9FC0-0E90-7A74-19E5-38EBDB22DAE4}"/>
                    </a:ext>
                  </a:extLst>
                </p:cNvPr>
                <p:cNvSpPr>
                  <a:spLocks noChangeShapeType="1"/>
                </p:cNvSpPr>
                <p:nvPr/>
              </p:nvSpPr>
              <p:spPr bwMode="auto">
                <a:xfrm>
                  <a:off x="5029270" y="582778"/>
                  <a:ext cx="826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71" name="Line 164">
                  <a:extLst>
                    <a:ext uri="{FF2B5EF4-FFF2-40B4-BE49-F238E27FC236}">
                      <a16:creationId xmlns:a16="http://schemas.microsoft.com/office/drawing/2014/main" id="{7A811C78-1345-60B1-D3EB-694A6001D143}"/>
                    </a:ext>
                  </a:extLst>
                </p:cNvPr>
                <p:cNvSpPr>
                  <a:spLocks noChangeShapeType="1"/>
                </p:cNvSpPr>
                <p:nvPr/>
              </p:nvSpPr>
              <p:spPr bwMode="auto">
                <a:xfrm>
                  <a:off x="5029270" y="505263"/>
                  <a:ext cx="826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72" name="Line 165">
                  <a:extLst>
                    <a:ext uri="{FF2B5EF4-FFF2-40B4-BE49-F238E27FC236}">
                      <a16:creationId xmlns:a16="http://schemas.microsoft.com/office/drawing/2014/main" id="{9D09F594-3DFB-5A38-5C7A-E9AC60FDBA02}"/>
                    </a:ext>
                  </a:extLst>
                </p:cNvPr>
                <p:cNvSpPr>
                  <a:spLocks noChangeShapeType="1"/>
                </p:cNvSpPr>
                <p:nvPr/>
              </p:nvSpPr>
              <p:spPr bwMode="auto">
                <a:xfrm>
                  <a:off x="5029270" y="429815"/>
                  <a:ext cx="826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73" name="Line 166">
                  <a:extLst>
                    <a:ext uri="{FF2B5EF4-FFF2-40B4-BE49-F238E27FC236}">
                      <a16:creationId xmlns:a16="http://schemas.microsoft.com/office/drawing/2014/main" id="{A8859FB9-CEEC-D5F3-EB4E-466D643B02C2}"/>
                    </a:ext>
                  </a:extLst>
                </p:cNvPr>
                <p:cNvSpPr>
                  <a:spLocks noChangeShapeType="1"/>
                </p:cNvSpPr>
                <p:nvPr/>
              </p:nvSpPr>
              <p:spPr bwMode="auto">
                <a:xfrm>
                  <a:off x="5029270" y="351267"/>
                  <a:ext cx="8268" cy="0"/>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74" name="Rectangle 167">
                  <a:extLst>
                    <a:ext uri="{FF2B5EF4-FFF2-40B4-BE49-F238E27FC236}">
                      <a16:creationId xmlns:a16="http://schemas.microsoft.com/office/drawing/2014/main" id="{47FA1DCE-CDAC-0B5C-E239-C60C284129FE}"/>
                    </a:ext>
                  </a:extLst>
                </p:cNvPr>
                <p:cNvSpPr>
                  <a:spLocks noChangeArrowheads="1"/>
                </p:cNvSpPr>
                <p:nvPr/>
              </p:nvSpPr>
              <p:spPr bwMode="auto">
                <a:xfrm>
                  <a:off x="4980694" y="328529"/>
                  <a:ext cx="49694"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5</a:t>
                  </a:r>
                  <a:endParaRPr kumimoji="0" lang="it-IT" altLang="it-IT" sz="700" b="0" i="0" u="none" strike="noStrike" cap="none" normalizeH="0" baseline="0">
                    <a:ln>
                      <a:noFill/>
                    </a:ln>
                    <a:solidFill>
                      <a:schemeClr val="tx1"/>
                    </a:solidFill>
                    <a:effectLst/>
                    <a:cs typeface="Arial" panose="020B0604020202020204" pitchFamily="34" charset="0"/>
                  </a:endParaRPr>
                </a:p>
              </p:txBody>
            </p:sp>
            <p:sp>
              <p:nvSpPr>
                <p:cNvPr id="175" name="Rectangle 168">
                  <a:extLst>
                    <a:ext uri="{FF2B5EF4-FFF2-40B4-BE49-F238E27FC236}">
                      <a16:creationId xmlns:a16="http://schemas.microsoft.com/office/drawing/2014/main" id="{A2D215B6-D8B1-040C-37E3-37F896A28B8C}"/>
                    </a:ext>
                  </a:extLst>
                </p:cNvPr>
                <p:cNvSpPr>
                  <a:spLocks noChangeArrowheads="1"/>
                </p:cNvSpPr>
                <p:nvPr/>
              </p:nvSpPr>
              <p:spPr bwMode="auto">
                <a:xfrm>
                  <a:off x="4849373" y="385496"/>
                  <a:ext cx="144270"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dirty="0">
                      <a:ln>
                        <a:noFill/>
                      </a:ln>
                      <a:solidFill>
                        <a:srgbClr val="000000"/>
                      </a:solidFill>
                      <a:effectLst/>
                      <a:cs typeface="Arial" panose="020B0604020202020204" pitchFamily="34" charset="0"/>
                    </a:rPr>
                    <a:t>x10</a:t>
                  </a:r>
                  <a:endParaRPr kumimoji="0" lang="it-IT" altLang="it-IT" sz="700" b="0" i="0" u="none" strike="noStrike" cap="none" normalizeH="0" baseline="0" dirty="0">
                    <a:ln>
                      <a:noFill/>
                    </a:ln>
                    <a:solidFill>
                      <a:schemeClr val="tx1"/>
                    </a:solidFill>
                    <a:effectLst/>
                    <a:cs typeface="Arial" panose="020B0604020202020204" pitchFamily="34" charset="0"/>
                  </a:endParaRPr>
                </a:p>
              </p:txBody>
            </p:sp>
            <p:sp>
              <p:nvSpPr>
                <p:cNvPr id="176" name="Rectangle 169">
                  <a:extLst>
                    <a:ext uri="{FF2B5EF4-FFF2-40B4-BE49-F238E27FC236}">
                      <a16:creationId xmlns:a16="http://schemas.microsoft.com/office/drawing/2014/main" id="{1D3DE7AB-B013-67C2-47D6-4A48910FB3E6}"/>
                    </a:ext>
                  </a:extLst>
                </p:cNvPr>
                <p:cNvSpPr>
                  <a:spLocks noChangeArrowheads="1"/>
                </p:cNvSpPr>
                <p:nvPr/>
              </p:nvSpPr>
              <p:spPr bwMode="auto">
                <a:xfrm rot="16200000">
                  <a:off x="4563304" y="1465482"/>
                  <a:ext cx="498534"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dirty="0" err="1">
                      <a:ln>
                        <a:noFill/>
                      </a:ln>
                      <a:solidFill>
                        <a:srgbClr val="000000"/>
                      </a:solidFill>
                      <a:effectLst/>
                      <a:cs typeface="Arial" panose="020B0604020202020204" pitchFamily="34" charset="0"/>
                    </a:rPr>
                    <a:t>Intens</a:t>
                  </a:r>
                  <a:r>
                    <a:rPr kumimoji="0" lang="it-IT" altLang="it-IT" sz="700" b="0" i="0" u="none" strike="noStrike" cap="none" normalizeH="0" baseline="0" dirty="0">
                      <a:ln>
                        <a:noFill/>
                      </a:ln>
                      <a:solidFill>
                        <a:srgbClr val="000000"/>
                      </a:solidFill>
                      <a:effectLst/>
                      <a:cs typeface="Arial" panose="020B0604020202020204" pitchFamily="34" charset="0"/>
                    </a:rPr>
                    <a:t>. [</a:t>
                  </a:r>
                  <a:r>
                    <a:rPr kumimoji="0" lang="it-IT" altLang="it-IT" sz="700" b="0" i="0" u="none" strike="noStrike" cap="none" normalizeH="0" baseline="0" dirty="0" err="1">
                      <a:ln>
                        <a:noFill/>
                      </a:ln>
                      <a:solidFill>
                        <a:srgbClr val="000000"/>
                      </a:solidFill>
                      <a:effectLst/>
                      <a:cs typeface="Arial" panose="020B0604020202020204" pitchFamily="34" charset="0"/>
                    </a:rPr>
                    <a:t>a.u</a:t>
                  </a:r>
                  <a:r>
                    <a:rPr kumimoji="0" lang="it-IT" altLang="it-IT" sz="700" b="0" i="0" u="none" strike="noStrike" cap="none" normalizeH="0" baseline="0" dirty="0">
                      <a:ln>
                        <a:noFill/>
                      </a:ln>
                      <a:solidFill>
                        <a:srgbClr val="000000"/>
                      </a:solidFill>
                      <a:effectLst/>
                      <a:cs typeface="Arial" panose="020B0604020202020204" pitchFamily="34" charset="0"/>
                    </a:rPr>
                    <a:t>.]</a:t>
                  </a:r>
                  <a:endParaRPr kumimoji="0" lang="it-IT" altLang="it-IT" sz="700" b="0" i="0" u="none" strike="noStrike" cap="none" normalizeH="0" baseline="0" dirty="0">
                    <a:ln>
                      <a:noFill/>
                    </a:ln>
                    <a:solidFill>
                      <a:schemeClr val="tx1"/>
                    </a:solidFill>
                    <a:effectLst/>
                    <a:cs typeface="Arial" panose="020B0604020202020204" pitchFamily="34" charset="0"/>
                  </a:endParaRPr>
                </a:p>
              </p:txBody>
            </p:sp>
            <p:sp>
              <p:nvSpPr>
                <p:cNvPr id="177" name="Rectangle 170">
                  <a:extLst>
                    <a:ext uri="{FF2B5EF4-FFF2-40B4-BE49-F238E27FC236}">
                      <a16:creationId xmlns:a16="http://schemas.microsoft.com/office/drawing/2014/main" id="{A0757F20-63C9-08A0-70BB-5FB484CAA501}"/>
                    </a:ext>
                  </a:extLst>
                </p:cNvPr>
                <p:cNvSpPr>
                  <a:spLocks noChangeArrowheads="1"/>
                </p:cNvSpPr>
                <p:nvPr/>
              </p:nvSpPr>
              <p:spPr bwMode="auto">
                <a:xfrm>
                  <a:off x="5037539" y="334730"/>
                  <a:ext cx="3697980" cy="2287207"/>
                </a:xfrm>
                <a:prstGeom prst="rect">
                  <a:avLst/>
                </a:prstGeom>
                <a:noFill/>
                <a:ln w="4763">
                  <a:solidFill>
                    <a:schemeClr val="bg2">
                      <a:lumMod val="9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78" name="Line 171">
                  <a:extLst>
                    <a:ext uri="{FF2B5EF4-FFF2-40B4-BE49-F238E27FC236}">
                      <a16:creationId xmlns:a16="http://schemas.microsoft.com/office/drawing/2014/main" id="{C0170E21-D13D-F985-D07D-A5290A4A165E}"/>
                    </a:ext>
                  </a:extLst>
                </p:cNvPr>
                <p:cNvSpPr>
                  <a:spLocks noChangeShapeType="1"/>
                </p:cNvSpPr>
                <p:nvPr/>
              </p:nvSpPr>
              <p:spPr bwMode="auto">
                <a:xfrm>
                  <a:off x="5040639" y="2625038"/>
                  <a:ext cx="0" cy="826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79" name="Line 172">
                  <a:extLst>
                    <a:ext uri="{FF2B5EF4-FFF2-40B4-BE49-F238E27FC236}">
                      <a16:creationId xmlns:a16="http://schemas.microsoft.com/office/drawing/2014/main" id="{B893D11D-776B-8CC5-A695-0F381FB23601}"/>
                    </a:ext>
                  </a:extLst>
                </p:cNvPr>
                <p:cNvSpPr>
                  <a:spLocks noChangeShapeType="1"/>
                </p:cNvSpPr>
                <p:nvPr/>
              </p:nvSpPr>
              <p:spPr bwMode="auto">
                <a:xfrm>
                  <a:off x="5167764" y="2625038"/>
                  <a:ext cx="0" cy="826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80" name="Line 173">
                  <a:extLst>
                    <a:ext uri="{FF2B5EF4-FFF2-40B4-BE49-F238E27FC236}">
                      <a16:creationId xmlns:a16="http://schemas.microsoft.com/office/drawing/2014/main" id="{CB80CC1F-1A0B-EF68-5FA8-37868CFB2B69}"/>
                    </a:ext>
                  </a:extLst>
                </p:cNvPr>
                <p:cNvSpPr>
                  <a:spLocks noChangeShapeType="1"/>
                </p:cNvSpPr>
                <p:nvPr/>
              </p:nvSpPr>
              <p:spPr bwMode="auto">
                <a:xfrm>
                  <a:off x="5294888" y="2625038"/>
                  <a:ext cx="0" cy="826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81" name="Line 174">
                  <a:extLst>
                    <a:ext uri="{FF2B5EF4-FFF2-40B4-BE49-F238E27FC236}">
                      <a16:creationId xmlns:a16="http://schemas.microsoft.com/office/drawing/2014/main" id="{3A3EBB6B-89D9-B7AD-868D-67C822833F75}"/>
                    </a:ext>
                  </a:extLst>
                </p:cNvPr>
                <p:cNvSpPr>
                  <a:spLocks noChangeShapeType="1"/>
                </p:cNvSpPr>
                <p:nvPr/>
              </p:nvSpPr>
              <p:spPr bwMode="auto">
                <a:xfrm>
                  <a:off x="5422013" y="2625038"/>
                  <a:ext cx="0" cy="826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82" name="Line 175">
                  <a:extLst>
                    <a:ext uri="{FF2B5EF4-FFF2-40B4-BE49-F238E27FC236}">
                      <a16:creationId xmlns:a16="http://schemas.microsoft.com/office/drawing/2014/main" id="{A4D200CD-C3C8-796A-E3F2-8E9944301DA3}"/>
                    </a:ext>
                  </a:extLst>
                </p:cNvPr>
                <p:cNvSpPr>
                  <a:spLocks noChangeShapeType="1"/>
                </p:cNvSpPr>
                <p:nvPr/>
              </p:nvSpPr>
              <p:spPr bwMode="auto">
                <a:xfrm>
                  <a:off x="5549137" y="2625038"/>
                  <a:ext cx="0" cy="14469"/>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83" name="Rectangle 176">
                  <a:extLst>
                    <a:ext uri="{FF2B5EF4-FFF2-40B4-BE49-F238E27FC236}">
                      <a16:creationId xmlns:a16="http://schemas.microsoft.com/office/drawing/2014/main" id="{DBC3FD7A-02D8-D652-BE26-B89DF575C2A6}"/>
                    </a:ext>
                  </a:extLst>
                </p:cNvPr>
                <p:cNvSpPr>
                  <a:spLocks noChangeArrowheads="1"/>
                </p:cNvSpPr>
                <p:nvPr/>
              </p:nvSpPr>
              <p:spPr bwMode="auto">
                <a:xfrm>
                  <a:off x="5445376" y="2647671"/>
                  <a:ext cx="198772"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dirty="0">
                      <a:ln>
                        <a:noFill/>
                      </a:ln>
                      <a:solidFill>
                        <a:srgbClr val="000000"/>
                      </a:solidFill>
                      <a:effectLst/>
                      <a:cs typeface="Arial" panose="020B0604020202020204" pitchFamily="34" charset="0"/>
                    </a:rPr>
                    <a:t>1000</a:t>
                  </a:r>
                  <a:endParaRPr kumimoji="0" lang="it-IT" altLang="it-IT" sz="700" b="0" i="0" u="none" strike="noStrike" cap="none" normalizeH="0" baseline="0" dirty="0">
                    <a:ln>
                      <a:noFill/>
                    </a:ln>
                    <a:solidFill>
                      <a:schemeClr val="tx1"/>
                    </a:solidFill>
                    <a:effectLst/>
                    <a:cs typeface="Arial" panose="020B0604020202020204" pitchFamily="34" charset="0"/>
                  </a:endParaRPr>
                </a:p>
              </p:txBody>
            </p:sp>
            <p:sp>
              <p:nvSpPr>
                <p:cNvPr id="184" name="Line 177">
                  <a:extLst>
                    <a:ext uri="{FF2B5EF4-FFF2-40B4-BE49-F238E27FC236}">
                      <a16:creationId xmlns:a16="http://schemas.microsoft.com/office/drawing/2014/main" id="{F8B9B580-EA7B-24CD-257C-C07846865F02}"/>
                    </a:ext>
                  </a:extLst>
                </p:cNvPr>
                <p:cNvSpPr>
                  <a:spLocks noChangeShapeType="1"/>
                </p:cNvSpPr>
                <p:nvPr/>
              </p:nvSpPr>
              <p:spPr bwMode="auto">
                <a:xfrm>
                  <a:off x="5679362" y="2625038"/>
                  <a:ext cx="0" cy="826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85" name="Line 178">
                  <a:extLst>
                    <a:ext uri="{FF2B5EF4-FFF2-40B4-BE49-F238E27FC236}">
                      <a16:creationId xmlns:a16="http://schemas.microsoft.com/office/drawing/2014/main" id="{15C4A3D4-7FF8-4954-3BF3-5434011433BF}"/>
                    </a:ext>
                  </a:extLst>
                </p:cNvPr>
                <p:cNvSpPr>
                  <a:spLocks noChangeShapeType="1"/>
                </p:cNvSpPr>
                <p:nvPr/>
              </p:nvSpPr>
              <p:spPr bwMode="auto">
                <a:xfrm>
                  <a:off x="5805453" y="2625038"/>
                  <a:ext cx="0" cy="826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86" name="Line 179">
                  <a:extLst>
                    <a:ext uri="{FF2B5EF4-FFF2-40B4-BE49-F238E27FC236}">
                      <a16:creationId xmlns:a16="http://schemas.microsoft.com/office/drawing/2014/main" id="{B7B59288-1ABF-2DB9-5DF2-3BC95B00D8E9}"/>
                    </a:ext>
                  </a:extLst>
                </p:cNvPr>
                <p:cNvSpPr>
                  <a:spLocks noChangeShapeType="1"/>
                </p:cNvSpPr>
                <p:nvPr/>
              </p:nvSpPr>
              <p:spPr bwMode="auto">
                <a:xfrm>
                  <a:off x="5932578" y="2625038"/>
                  <a:ext cx="0" cy="826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87" name="Line 180">
                  <a:extLst>
                    <a:ext uri="{FF2B5EF4-FFF2-40B4-BE49-F238E27FC236}">
                      <a16:creationId xmlns:a16="http://schemas.microsoft.com/office/drawing/2014/main" id="{FF5B3777-D264-F9A5-4E39-47B38E7B8FE6}"/>
                    </a:ext>
                  </a:extLst>
                </p:cNvPr>
                <p:cNvSpPr>
                  <a:spLocks noChangeShapeType="1"/>
                </p:cNvSpPr>
                <p:nvPr/>
              </p:nvSpPr>
              <p:spPr bwMode="auto">
                <a:xfrm>
                  <a:off x="6059703" y="2625038"/>
                  <a:ext cx="0" cy="826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88" name="Line 181">
                  <a:extLst>
                    <a:ext uri="{FF2B5EF4-FFF2-40B4-BE49-F238E27FC236}">
                      <a16:creationId xmlns:a16="http://schemas.microsoft.com/office/drawing/2014/main" id="{4916F4B9-47A3-BC11-0BE2-4576E0EA5311}"/>
                    </a:ext>
                  </a:extLst>
                </p:cNvPr>
                <p:cNvSpPr>
                  <a:spLocks noChangeShapeType="1"/>
                </p:cNvSpPr>
                <p:nvPr/>
              </p:nvSpPr>
              <p:spPr bwMode="auto">
                <a:xfrm>
                  <a:off x="6186827" y="2625038"/>
                  <a:ext cx="0" cy="14469"/>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89" name="Rectangle 182">
                  <a:extLst>
                    <a:ext uri="{FF2B5EF4-FFF2-40B4-BE49-F238E27FC236}">
                      <a16:creationId xmlns:a16="http://schemas.microsoft.com/office/drawing/2014/main" id="{B95299A1-DD8F-51BF-C385-4ACCBE293BC5}"/>
                    </a:ext>
                  </a:extLst>
                </p:cNvPr>
                <p:cNvSpPr>
                  <a:spLocks noChangeArrowheads="1"/>
                </p:cNvSpPr>
                <p:nvPr/>
              </p:nvSpPr>
              <p:spPr bwMode="auto">
                <a:xfrm>
                  <a:off x="6083066" y="2647671"/>
                  <a:ext cx="198772"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1500</a:t>
                  </a:r>
                  <a:endParaRPr kumimoji="0" lang="it-IT" altLang="it-IT" sz="700" b="0" i="0" u="none" strike="noStrike" cap="none" normalizeH="0" baseline="0">
                    <a:ln>
                      <a:noFill/>
                    </a:ln>
                    <a:solidFill>
                      <a:schemeClr val="tx1"/>
                    </a:solidFill>
                    <a:effectLst/>
                    <a:cs typeface="Arial" panose="020B0604020202020204" pitchFamily="34" charset="0"/>
                  </a:endParaRPr>
                </a:p>
              </p:txBody>
            </p:sp>
            <p:sp>
              <p:nvSpPr>
                <p:cNvPr id="190" name="Line 183">
                  <a:extLst>
                    <a:ext uri="{FF2B5EF4-FFF2-40B4-BE49-F238E27FC236}">
                      <a16:creationId xmlns:a16="http://schemas.microsoft.com/office/drawing/2014/main" id="{20BB19D7-36AC-56CD-0A03-E48BA0BE4B88}"/>
                    </a:ext>
                  </a:extLst>
                </p:cNvPr>
                <p:cNvSpPr>
                  <a:spLocks noChangeShapeType="1"/>
                </p:cNvSpPr>
                <p:nvPr/>
              </p:nvSpPr>
              <p:spPr bwMode="auto">
                <a:xfrm>
                  <a:off x="6313952" y="2625038"/>
                  <a:ext cx="0" cy="826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91" name="Line 184">
                  <a:extLst>
                    <a:ext uri="{FF2B5EF4-FFF2-40B4-BE49-F238E27FC236}">
                      <a16:creationId xmlns:a16="http://schemas.microsoft.com/office/drawing/2014/main" id="{EA3F6969-ABBB-50BE-C635-FAE235D1DE46}"/>
                    </a:ext>
                  </a:extLst>
                </p:cNvPr>
                <p:cNvSpPr>
                  <a:spLocks noChangeShapeType="1"/>
                </p:cNvSpPr>
                <p:nvPr/>
              </p:nvSpPr>
              <p:spPr bwMode="auto">
                <a:xfrm>
                  <a:off x="6441076" y="2625038"/>
                  <a:ext cx="0" cy="826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92" name="Line 185">
                  <a:extLst>
                    <a:ext uri="{FF2B5EF4-FFF2-40B4-BE49-F238E27FC236}">
                      <a16:creationId xmlns:a16="http://schemas.microsoft.com/office/drawing/2014/main" id="{0BB7C6D2-69A1-A534-54BC-37874F1F6AC9}"/>
                    </a:ext>
                  </a:extLst>
                </p:cNvPr>
                <p:cNvSpPr>
                  <a:spLocks noChangeShapeType="1"/>
                </p:cNvSpPr>
                <p:nvPr/>
              </p:nvSpPr>
              <p:spPr bwMode="auto">
                <a:xfrm>
                  <a:off x="6568201" y="2625038"/>
                  <a:ext cx="0" cy="826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93" name="Line 186">
                  <a:extLst>
                    <a:ext uri="{FF2B5EF4-FFF2-40B4-BE49-F238E27FC236}">
                      <a16:creationId xmlns:a16="http://schemas.microsoft.com/office/drawing/2014/main" id="{C9577EB2-F353-D869-FA33-57F6524593CE}"/>
                    </a:ext>
                  </a:extLst>
                </p:cNvPr>
                <p:cNvSpPr>
                  <a:spLocks noChangeShapeType="1"/>
                </p:cNvSpPr>
                <p:nvPr/>
              </p:nvSpPr>
              <p:spPr bwMode="auto">
                <a:xfrm>
                  <a:off x="6695325" y="2625038"/>
                  <a:ext cx="0" cy="826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94" name="Line 187">
                  <a:extLst>
                    <a:ext uri="{FF2B5EF4-FFF2-40B4-BE49-F238E27FC236}">
                      <a16:creationId xmlns:a16="http://schemas.microsoft.com/office/drawing/2014/main" id="{8D7AFCA9-134F-A346-FDCD-A31FB3E2AEE2}"/>
                    </a:ext>
                  </a:extLst>
                </p:cNvPr>
                <p:cNvSpPr>
                  <a:spLocks noChangeShapeType="1"/>
                </p:cNvSpPr>
                <p:nvPr/>
              </p:nvSpPr>
              <p:spPr bwMode="auto">
                <a:xfrm>
                  <a:off x="6822450" y="2625038"/>
                  <a:ext cx="0" cy="14469"/>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95" name="Rectangle 188">
                  <a:extLst>
                    <a:ext uri="{FF2B5EF4-FFF2-40B4-BE49-F238E27FC236}">
                      <a16:creationId xmlns:a16="http://schemas.microsoft.com/office/drawing/2014/main" id="{243F63A7-F765-0047-3F90-FE8A14F0620C}"/>
                    </a:ext>
                  </a:extLst>
                </p:cNvPr>
                <p:cNvSpPr>
                  <a:spLocks noChangeArrowheads="1"/>
                </p:cNvSpPr>
                <p:nvPr/>
              </p:nvSpPr>
              <p:spPr bwMode="auto">
                <a:xfrm>
                  <a:off x="6718688" y="2647671"/>
                  <a:ext cx="198772"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2000</a:t>
                  </a:r>
                  <a:endParaRPr kumimoji="0" lang="it-IT" altLang="it-IT" sz="700" b="0" i="0" u="none" strike="noStrike" cap="none" normalizeH="0" baseline="0">
                    <a:ln>
                      <a:noFill/>
                    </a:ln>
                    <a:solidFill>
                      <a:schemeClr val="tx1"/>
                    </a:solidFill>
                    <a:effectLst/>
                    <a:cs typeface="Arial" panose="020B0604020202020204" pitchFamily="34" charset="0"/>
                  </a:endParaRPr>
                </a:p>
              </p:txBody>
            </p:sp>
            <p:sp>
              <p:nvSpPr>
                <p:cNvPr id="196" name="Line 189">
                  <a:extLst>
                    <a:ext uri="{FF2B5EF4-FFF2-40B4-BE49-F238E27FC236}">
                      <a16:creationId xmlns:a16="http://schemas.microsoft.com/office/drawing/2014/main" id="{2152E6DC-41A7-84C1-5BBC-F409074CFCA1}"/>
                    </a:ext>
                  </a:extLst>
                </p:cNvPr>
                <p:cNvSpPr>
                  <a:spLocks noChangeShapeType="1"/>
                </p:cNvSpPr>
                <p:nvPr/>
              </p:nvSpPr>
              <p:spPr bwMode="auto">
                <a:xfrm>
                  <a:off x="6951641" y="2625038"/>
                  <a:ext cx="0" cy="826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97" name="Line 190">
                  <a:extLst>
                    <a:ext uri="{FF2B5EF4-FFF2-40B4-BE49-F238E27FC236}">
                      <a16:creationId xmlns:a16="http://schemas.microsoft.com/office/drawing/2014/main" id="{E1484901-AA16-E102-8B6D-8D0D45D6D612}"/>
                    </a:ext>
                  </a:extLst>
                </p:cNvPr>
                <p:cNvSpPr>
                  <a:spLocks noChangeShapeType="1"/>
                </p:cNvSpPr>
                <p:nvPr/>
              </p:nvSpPr>
              <p:spPr bwMode="auto">
                <a:xfrm>
                  <a:off x="7078766" y="2625038"/>
                  <a:ext cx="0" cy="826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98" name="Line 191">
                  <a:extLst>
                    <a:ext uri="{FF2B5EF4-FFF2-40B4-BE49-F238E27FC236}">
                      <a16:creationId xmlns:a16="http://schemas.microsoft.com/office/drawing/2014/main" id="{62415890-6C55-407E-A86E-2CBB36EC4B4F}"/>
                    </a:ext>
                  </a:extLst>
                </p:cNvPr>
                <p:cNvSpPr>
                  <a:spLocks noChangeShapeType="1"/>
                </p:cNvSpPr>
                <p:nvPr/>
              </p:nvSpPr>
              <p:spPr bwMode="auto">
                <a:xfrm>
                  <a:off x="7205890" y="2625038"/>
                  <a:ext cx="0" cy="826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199" name="Line 192">
                  <a:extLst>
                    <a:ext uri="{FF2B5EF4-FFF2-40B4-BE49-F238E27FC236}">
                      <a16:creationId xmlns:a16="http://schemas.microsoft.com/office/drawing/2014/main" id="{55ABFB5E-CE2E-7D63-A4E2-E5180DFF230F}"/>
                    </a:ext>
                  </a:extLst>
                </p:cNvPr>
                <p:cNvSpPr>
                  <a:spLocks noChangeShapeType="1"/>
                </p:cNvSpPr>
                <p:nvPr/>
              </p:nvSpPr>
              <p:spPr bwMode="auto">
                <a:xfrm>
                  <a:off x="7333015" y="2625038"/>
                  <a:ext cx="0" cy="826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200" name="Line 193">
                  <a:extLst>
                    <a:ext uri="{FF2B5EF4-FFF2-40B4-BE49-F238E27FC236}">
                      <a16:creationId xmlns:a16="http://schemas.microsoft.com/office/drawing/2014/main" id="{769B3B29-0FF0-807D-0DAE-4E94FD2D9737}"/>
                    </a:ext>
                  </a:extLst>
                </p:cNvPr>
                <p:cNvSpPr>
                  <a:spLocks noChangeShapeType="1"/>
                </p:cNvSpPr>
                <p:nvPr/>
              </p:nvSpPr>
              <p:spPr bwMode="auto">
                <a:xfrm>
                  <a:off x="7460139" y="2625038"/>
                  <a:ext cx="0" cy="14469"/>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201" name="Rectangle 194">
                  <a:extLst>
                    <a:ext uri="{FF2B5EF4-FFF2-40B4-BE49-F238E27FC236}">
                      <a16:creationId xmlns:a16="http://schemas.microsoft.com/office/drawing/2014/main" id="{710E5675-BA12-5D92-4E3A-A0091BD32CEC}"/>
                    </a:ext>
                  </a:extLst>
                </p:cNvPr>
                <p:cNvSpPr>
                  <a:spLocks noChangeArrowheads="1"/>
                </p:cNvSpPr>
                <p:nvPr/>
              </p:nvSpPr>
              <p:spPr bwMode="auto">
                <a:xfrm>
                  <a:off x="7356378" y="2647671"/>
                  <a:ext cx="198772"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2500</a:t>
                  </a:r>
                  <a:endParaRPr kumimoji="0" lang="it-IT" altLang="it-IT" sz="700" b="0" i="0" u="none" strike="noStrike" cap="none" normalizeH="0" baseline="0">
                    <a:ln>
                      <a:noFill/>
                    </a:ln>
                    <a:solidFill>
                      <a:schemeClr val="tx1"/>
                    </a:solidFill>
                    <a:effectLst/>
                    <a:cs typeface="Arial" panose="020B0604020202020204" pitchFamily="34" charset="0"/>
                  </a:endParaRPr>
                </a:p>
              </p:txBody>
            </p:sp>
            <p:sp>
              <p:nvSpPr>
                <p:cNvPr id="202" name="Line 195">
                  <a:extLst>
                    <a:ext uri="{FF2B5EF4-FFF2-40B4-BE49-F238E27FC236}">
                      <a16:creationId xmlns:a16="http://schemas.microsoft.com/office/drawing/2014/main" id="{7773750D-03F9-4F28-CC7A-B4160D0B65AA}"/>
                    </a:ext>
                  </a:extLst>
                </p:cNvPr>
                <p:cNvSpPr>
                  <a:spLocks noChangeShapeType="1"/>
                </p:cNvSpPr>
                <p:nvPr/>
              </p:nvSpPr>
              <p:spPr bwMode="auto">
                <a:xfrm>
                  <a:off x="7587264" y="2625038"/>
                  <a:ext cx="0" cy="826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203" name="Line 196">
                  <a:extLst>
                    <a:ext uri="{FF2B5EF4-FFF2-40B4-BE49-F238E27FC236}">
                      <a16:creationId xmlns:a16="http://schemas.microsoft.com/office/drawing/2014/main" id="{198F9D8F-33C6-7F81-78B7-24DBB41E59D2}"/>
                    </a:ext>
                  </a:extLst>
                </p:cNvPr>
                <p:cNvSpPr>
                  <a:spLocks noChangeShapeType="1"/>
                </p:cNvSpPr>
                <p:nvPr/>
              </p:nvSpPr>
              <p:spPr bwMode="auto">
                <a:xfrm>
                  <a:off x="7714388" y="2625038"/>
                  <a:ext cx="0" cy="826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204" name="Line 197">
                  <a:extLst>
                    <a:ext uri="{FF2B5EF4-FFF2-40B4-BE49-F238E27FC236}">
                      <a16:creationId xmlns:a16="http://schemas.microsoft.com/office/drawing/2014/main" id="{DD2BBFE9-5501-1530-509B-32310021FA28}"/>
                    </a:ext>
                  </a:extLst>
                </p:cNvPr>
                <p:cNvSpPr>
                  <a:spLocks noChangeShapeType="1"/>
                </p:cNvSpPr>
                <p:nvPr/>
              </p:nvSpPr>
              <p:spPr bwMode="auto">
                <a:xfrm>
                  <a:off x="7841513" y="2625038"/>
                  <a:ext cx="0" cy="826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205" name="Line 198">
                  <a:extLst>
                    <a:ext uri="{FF2B5EF4-FFF2-40B4-BE49-F238E27FC236}">
                      <a16:creationId xmlns:a16="http://schemas.microsoft.com/office/drawing/2014/main" id="{22C0F31C-DDF4-C30F-5699-2DCBB1D0092E}"/>
                    </a:ext>
                  </a:extLst>
                </p:cNvPr>
                <p:cNvSpPr>
                  <a:spLocks noChangeShapeType="1"/>
                </p:cNvSpPr>
                <p:nvPr/>
              </p:nvSpPr>
              <p:spPr bwMode="auto">
                <a:xfrm>
                  <a:off x="7968638" y="2625038"/>
                  <a:ext cx="0" cy="826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206" name="Line 199">
                  <a:extLst>
                    <a:ext uri="{FF2B5EF4-FFF2-40B4-BE49-F238E27FC236}">
                      <a16:creationId xmlns:a16="http://schemas.microsoft.com/office/drawing/2014/main" id="{C0509E88-ADBF-05A4-F9C4-0CD00839FB23}"/>
                    </a:ext>
                  </a:extLst>
                </p:cNvPr>
                <p:cNvSpPr>
                  <a:spLocks noChangeShapeType="1"/>
                </p:cNvSpPr>
                <p:nvPr/>
              </p:nvSpPr>
              <p:spPr bwMode="auto">
                <a:xfrm>
                  <a:off x="8094729" y="2625038"/>
                  <a:ext cx="0" cy="14469"/>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207" name="Rectangle 200">
                  <a:extLst>
                    <a:ext uri="{FF2B5EF4-FFF2-40B4-BE49-F238E27FC236}">
                      <a16:creationId xmlns:a16="http://schemas.microsoft.com/office/drawing/2014/main" id="{96154B37-99C6-B510-8A05-DC03585871D4}"/>
                    </a:ext>
                  </a:extLst>
                </p:cNvPr>
                <p:cNvSpPr>
                  <a:spLocks noChangeArrowheads="1"/>
                </p:cNvSpPr>
                <p:nvPr/>
              </p:nvSpPr>
              <p:spPr bwMode="auto">
                <a:xfrm>
                  <a:off x="7990967" y="2647671"/>
                  <a:ext cx="198772"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3000</a:t>
                  </a:r>
                  <a:endParaRPr kumimoji="0" lang="it-IT" altLang="it-IT" sz="700" b="0" i="0" u="none" strike="noStrike" cap="none" normalizeH="0" baseline="0">
                    <a:ln>
                      <a:noFill/>
                    </a:ln>
                    <a:solidFill>
                      <a:schemeClr val="tx1"/>
                    </a:solidFill>
                    <a:effectLst/>
                    <a:cs typeface="Arial" panose="020B0604020202020204" pitchFamily="34" charset="0"/>
                  </a:endParaRPr>
                </a:p>
              </p:txBody>
            </p:sp>
            <p:sp>
              <p:nvSpPr>
                <p:cNvPr id="208" name="Line 201">
                  <a:extLst>
                    <a:ext uri="{FF2B5EF4-FFF2-40B4-BE49-F238E27FC236}">
                      <a16:creationId xmlns:a16="http://schemas.microsoft.com/office/drawing/2014/main" id="{4D94A597-B7DB-E2D0-C1A2-F653866B6705}"/>
                    </a:ext>
                  </a:extLst>
                </p:cNvPr>
                <p:cNvSpPr>
                  <a:spLocks noChangeShapeType="1"/>
                </p:cNvSpPr>
                <p:nvPr/>
              </p:nvSpPr>
              <p:spPr bwMode="auto">
                <a:xfrm>
                  <a:off x="8224954" y="2625038"/>
                  <a:ext cx="0" cy="826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209" name="Line 202">
                  <a:extLst>
                    <a:ext uri="{FF2B5EF4-FFF2-40B4-BE49-F238E27FC236}">
                      <a16:creationId xmlns:a16="http://schemas.microsoft.com/office/drawing/2014/main" id="{98B4A7DE-81C5-FCDE-952D-1F4E9C0186DF}"/>
                    </a:ext>
                  </a:extLst>
                </p:cNvPr>
                <p:cNvSpPr>
                  <a:spLocks noChangeShapeType="1"/>
                </p:cNvSpPr>
                <p:nvPr/>
              </p:nvSpPr>
              <p:spPr bwMode="auto">
                <a:xfrm>
                  <a:off x="8352078" y="2625038"/>
                  <a:ext cx="0" cy="826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210" name="Line 203">
                  <a:extLst>
                    <a:ext uri="{FF2B5EF4-FFF2-40B4-BE49-F238E27FC236}">
                      <a16:creationId xmlns:a16="http://schemas.microsoft.com/office/drawing/2014/main" id="{4058669C-7B7D-C440-B624-714C66D21203}"/>
                    </a:ext>
                  </a:extLst>
                </p:cNvPr>
                <p:cNvSpPr>
                  <a:spLocks noChangeShapeType="1"/>
                </p:cNvSpPr>
                <p:nvPr/>
              </p:nvSpPr>
              <p:spPr bwMode="auto">
                <a:xfrm>
                  <a:off x="8479203" y="2625038"/>
                  <a:ext cx="0" cy="826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211" name="Line 204">
                  <a:extLst>
                    <a:ext uri="{FF2B5EF4-FFF2-40B4-BE49-F238E27FC236}">
                      <a16:creationId xmlns:a16="http://schemas.microsoft.com/office/drawing/2014/main" id="{E11A7F2A-98A0-0919-FAB6-5DB314B55704}"/>
                    </a:ext>
                  </a:extLst>
                </p:cNvPr>
                <p:cNvSpPr>
                  <a:spLocks noChangeShapeType="1"/>
                </p:cNvSpPr>
                <p:nvPr/>
              </p:nvSpPr>
              <p:spPr bwMode="auto">
                <a:xfrm>
                  <a:off x="8606327" y="2625038"/>
                  <a:ext cx="0" cy="8268"/>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212" name="Line 205">
                  <a:extLst>
                    <a:ext uri="{FF2B5EF4-FFF2-40B4-BE49-F238E27FC236}">
                      <a16:creationId xmlns:a16="http://schemas.microsoft.com/office/drawing/2014/main" id="{D0F29239-5E21-6D32-F8CD-34128EBC89F4}"/>
                    </a:ext>
                  </a:extLst>
                </p:cNvPr>
                <p:cNvSpPr>
                  <a:spLocks noChangeShapeType="1"/>
                </p:cNvSpPr>
                <p:nvPr/>
              </p:nvSpPr>
              <p:spPr bwMode="auto">
                <a:xfrm>
                  <a:off x="8733452" y="2625038"/>
                  <a:ext cx="0" cy="14469"/>
                </a:xfrm>
                <a:prstGeom prst="line">
                  <a:avLst/>
                </a:prstGeom>
                <a:noFill/>
                <a:ln w="47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213" name="Rectangle 206">
                  <a:extLst>
                    <a:ext uri="{FF2B5EF4-FFF2-40B4-BE49-F238E27FC236}">
                      <a16:creationId xmlns:a16="http://schemas.microsoft.com/office/drawing/2014/main" id="{E8324612-EE9D-CB4D-F158-AB28B84EC7DA}"/>
                    </a:ext>
                  </a:extLst>
                </p:cNvPr>
                <p:cNvSpPr>
                  <a:spLocks noChangeArrowheads="1"/>
                </p:cNvSpPr>
                <p:nvPr/>
              </p:nvSpPr>
              <p:spPr bwMode="auto">
                <a:xfrm>
                  <a:off x="8649736" y="2676714"/>
                  <a:ext cx="145874"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m/z</a:t>
                  </a:r>
                  <a:endParaRPr kumimoji="0" lang="it-IT" altLang="it-IT" sz="700" b="0" i="0" u="none" strike="noStrike" cap="none" normalizeH="0" baseline="0">
                    <a:ln>
                      <a:noFill/>
                    </a:ln>
                    <a:solidFill>
                      <a:schemeClr val="tx1"/>
                    </a:solidFill>
                    <a:effectLst/>
                    <a:cs typeface="Arial" panose="020B0604020202020204" pitchFamily="34" charset="0"/>
                  </a:endParaRPr>
                </a:p>
              </p:txBody>
            </p:sp>
          </p:grpSp>
          <p:sp>
            <p:nvSpPr>
              <p:cNvPr id="214" name="CasellaDiTesto 213">
                <a:extLst>
                  <a:ext uri="{FF2B5EF4-FFF2-40B4-BE49-F238E27FC236}">
                    <a16:creationId xmlns:a16="http://schemas.microsoft.com/office/drawing/2014/main" id="{22EEABBB-FD79-81A5-C06D-AB461E23F412}"/>
                  </a:ext>
                </a:extLst>
              </p:cNvPr>
              <p:cNvSpPr txBox="1"/>
              <p:nvPr/>
            </p:nvSpPr>
            <p:spPr>
              <a:xfrm>
                <a:off x="5729421" y="428099"/>
                <a:ext cx="729687" cy="200055"/>
              </a:xfrm>
              <a:prstGeom prst="rect">
                <a:avLst/>
              </a:prstGeom>
              <a:noFill/>
            </p:spPr>
            <p:txBody>
              <a:bodyPr wrap="square" rtlCol="0">
                <a:spAutoFit/>
              </a:bodyPr>
              <a:lstStyle/>
              <a:p>
                <a:r>
                  <a:rPr lang="it-IT" sz="700" dirty="0">
                    <a:solidFill>
                      <a:srgbClr val="FF0000"/>
                    </a:solidFill>
                    <a:latin typeface="Arial" panose="020B0604020202020204" pitchFamily="34" charset="0"/>
                    <a:cs typeface="Arial" panose="020B0604020202020204" pitchFamily="34" charset="0"/>
                  </a:rPr>
                  <a:t>LAM8</a:t>
                </a:r>
              </a:p>
            </p:txBody>
          </p:sp>
          <p:sp>
            <p:nvSpPr>
              <p:cNvPr id="403" name="CasellaDiTesto 402">
                <a:extLst>
                  <a:ext uri="{FF2B5EF4-FFF2-40B4-BE49-F238E27FC236}">
                    <a16:creationId xmlns:a16="http://schemas.microsoft.com/office/drawing/2014/main" id="{D00B6EFC-8856-1B5A-C922-F902A8BEA9FD}"/>
                  </a:ext>
                </a:extLst>
              </p:cNvPr>
              <p:cNvSpPr txBox="1"/>
              <p:nvPr/>
            </p:nvSpPr>
            <p:spPr>
              <a:xfrm>
                <a:off x="5509232" y="2025204"/>
                <a:ext cx="729687" cy="200055"/>
              </a:xfrm>
              <a:prstGeom prst="rect">
                <a:avLst/>
              </a:prstGeom>
              <a:noFill/>
            </p:spPr>
            <p:txBody>
              <a:bodyPr wrap="square" rtlCol="0">
                <a:spAutoFit/>
              </a:bodyPr>
              <a:lstStyle/>
              <a:p>
                <a:r>
                  <a:rPr lang="it-IT" sz="700" dirty="0">
                    <a:solidFill>
                      <a:srgbClr val="FF0000"/>
                    </a:solidFill>
                    <a:latin typeface="Arial" panose="020B0604020202020204" pitchFamily="34" charset="0"/>
                    <a:cs typeface="Arial" panose="020B0604020202020204" pitchFamily="34" charset="0"/>
                  </a:rPr>
                  <a:t>LAM9</a:t>
                </a:r>
              </a:p>
            </p:txBody>
          </p:sp>
          <p:sp>
            <p:nvSpPr>
              <p:cNvPr id="407" name="CasellaDiTesto 406">
                <a:extLst>
                  <a:ext uri="{FF2B5EF4-FFF2-40B4-BE49-F238E27FC236}">
                    <a16:creationId xmlns:a16="http://schemas.microsoft.com/office/drawing/2014/main" id="{AC41F674-ADA8-0D9E-463F-BBAE84114F3F}"/>
                  </a:ext>
                </a:extLst>
              </p:cNvPr>
              <p:cNvSpPr txBox="1"/>
              <p:nvPr/>
            </p:nvSpPr>
            <p:spPr>
              <a:xfrm>
                <a:off x="5713561" y="2424355"/>
                <a:ext cx="729687" cy="200055"/>
              </a:xfrm>
              <a:prstGeom prst="rect">
                <a:avLst/>
              </a:prstGeom>
              <a:noFill/>
            </p:spPr>
            <p:txBody>
              <a:bodyPr wrap="square" rtlCol="0">
                <a:spAutoFit/>
              </a:bodyPr>
              <a:lstStyle/>
              <a:p>
                <a:r>
                  <a:rPr lang="it-IT" sz="700" dirty="0">
                    <a:solidFill>
                      <a:srgbClr val="FF0000"/>
                    </a:solidFill>
                    <a:latin typeface="Arial" panose="020B0604020202020204" pitchFamily="34" charset="0"/>
                    <a:cs typeface="Arial" panose="020B0604020202020204" pitchFamily="34" charset="0"/>
                  </a:rPr>
                  <a:t>LAM10</a:t>
                </a:r>
              </a:p>
            </p:txBody>
          </p:sp>
          <p:sp>
            <p:nvSpPr>
              <p:cNvPr id="408" name="CasellaDiTesto 407">
                <a:extLst>
                  <a:ext uri="{FF2B5EF4-FFF2-40B4-BE49-F238E27FC236}">
                    <a16:creationId xmlns:a16="http://schemas.microsoft.com/office/drawing/2014/main" id="{A662CCD2-31E0-215C-BEDD-3204C90E1554}"/>
                  </a:ext>
                </a:extLst>
              </p:cNvPr>
              <p:cNvSpPr txBox="1"/>
              <p:nvPr/>
            </p:nvSpPr>
            <p:spPr>
              <a:xfrm>
                <a:off x="5050930" y="2281454"/>
                <a:ext cx="729687" cy="200055"/>
              </a:xfrm>
              <a:prstGeom prst="rect">
                <a:avLst/>
              </a:prstGeom>
              <a:noFill/>
            </p:spPr>
            <p:txBody>
              <a:bodyPr wrap="square" rtlCol="0">
                <a:spAutoFit/>
              </a:bodyPr>
              <a:lstStyle/>
              <a:p>
                <a:r>
                  <a:rPr lang="it-IT" sz="700" dirty="0">
                    <a:solidFill>
                      <a:srgbClr val="FF0000"/>
                    </a:solidFill>
                    <a:latin typeface="Arial" panose="020B0604020202020204" pitchFamily="34" charset="0"/>
                    <a:cs typeface="Arial" panose="020B0604020202020204" pitchFamily="34" charset="0"/>
                  </a:rPr>
                  <a:t>LAM7</a:t>
                </a:r>
              </a:p>
            </p:txBody>
          </p:sp>
          <p:sp>
            <p:nvSpPr>
              <p:cNvPr id="409" name="CasellaDiTesto 408">
                <a:extLst>
                  <a:ext uri="{FF2B5EF4-FFF2-40B4-BE49-F238E27FC236}">
                    <a16:creationId xmlns:a16="http://schemas.microsoft.com/office/drawing/2014/main" id="{72959CBF-1264-FFAC-0B9A-3F8964B6DD0C}"/>
                  </a:ext>
                </a:extLst>
              </p:cNvPr>
              <p:cNvSpPr txBox="1"/>
              <p:nvPr/>
            </p:nvSpPr>
            <p:spPr>
              <a:xfrm>
                <a:off x="4700154" y="2276379"/>
                <a:ext cx="729687" cy="200055"/>
              </a:xfrm>
              <a:prstGeom prst="rect">
                <a:avLst/>
              </a:prstGeom>
              <a:noFill/>
            </p:spPr>
            <p:txBody>
              <a:bodyPr wrap="square" rtlCol="0">
                <a:spAutoFit/>
              </a:bodyPr>
              <a:lstStyle/>
              <a:p>
                <a:r>
                  <a:rPr lang="it-IT" sz="700" dirty="0">
                    <a:solidFill>
                      <a:srgbClr val="FF0000"/>
                    </a:solidFill>
                    <a:latin typeface="Arial" panose="020B0604020202020204" pitchFamily="34" charset="0"/>
                    <a:cs typeface="Arial" panose="020B0604020202020204" pitchFamily="34" charset="0"/>
                  </a:rPr>
                  <a:t>LAM6</a:t>
                </a:r>
              </a:p>
            </p:txBody>
          </p:sp>
          <p:sp>
            <p:nvSpPr>
              <p:cNvPr id="410" name="CasellaDiTesto 409">
                <a:extLst>
                  <a:ext uri="{FF2B5EF4-FFF2-40B4-BE49-F238E27FC236}">
                    <a16:creationId xmlns:a16="http://schemas.microsoft.com/office/drawing/2014/main" id="{53CF3685-0EDC-9697-0C86-515016AB8FDF}"/>
                  </a:ext>
                </a:extLst>
              </p:cNvPr>
              <p:cNvSpPr txBox="1"/>
              <p:nvPr/>
            </p:nvSpPr>
            <p:spPr>
              <a:xfrm>
                <a:off x="4586641" y="2461449"/>
                <a:ext cx="627500" cy="200055"/>
              </a:xfrm>
              <a:prstGeom prst="rect">
                <a:avLst/>
              </a:prstGeom>
              <a:noFill/>
            </p:spPr>
            <p:txBody>
              <a:bodyPr wrap="square" rtlCol="0">
                <a:spAutoFit/>
              </a:bodyPr>
              <a:lstStyle/>
              <a:p>
                <a:r>
                  <a:rPr lang="it-IT" sz="700" dirty="0">
                    <a:solidFill>
                      <a:srgbClr val="FF0000"/>
                    </a:solidFill>
                    <a:latin typeface="Arial" panose="020B0604020202020204" pitchFamily="34" charset="0"/>
                    <a:cs typeface="Arial" panose="020B0604020202020204" pitchFamily="34" charset="0"/>
                  </a:rPr>
                  <a:t>LAM5</a:t>
                </a:r>
              </a:p>
            </p:txBody>
          </p:sp>
        </p:grpSp>
        <p:grpSp>
          <p:nvGrpSpPr>
            <p:cNvPr id="108" name="Gruppo 107">
              <a:extLst>
                <a:ext uri="{FF2B5EF4-FFF2-40B4-BE49-F238E27FC236}">
                  <a16:creationId xmlns:a16="http://schemas.microsoft.com/office/drawing/2014/main" id="{9ABAB1DB-607A-21BB-57EE-E9E303EBFB18}"/>
                </a:ext>
              </a:extLst>
            </p:cNvPr>
            <p:cNvGrpSpPr/>
            <p:nvPr/>
          </p:nvGrpSpPr>
          <p:grpSpPr>
            <a:xfrm>
              <a:off x="148036" y="1618482"/>
              <a:ext cx="3778239" cy="2533436"/>
              <a:chOff x="148036" y="1618482"/>
              <a:chExt cx="3778239" cy="2533436"/>
            </a:xfrm>
          </p:grpSpPr>
          <p:grpSp>
            <p:nvGrpSpPr>
              <p:cNvPr id="104" name="Gruppo 103">
                <a:extLst>
                  <a:ext uri="{FF2B5EF4-FFF2-40B4-BE49-F238E27FC236}">
                    <a16:creationId xmlns:a16="http://schemas.microsoft.com/office/drawing/2014/main" id="{B12AC913-59EF-84CE-3D96-68CF0C190737}"/>
                  </a:ext>
                </a:extLst>
              </p:cNvPr>
              <p:cNvGrpSpPr/>
              <p:nvPr/>
            </p:nvGrpSpPr>
            <p:grpSpPr>
              <a:xfrm>
                <a:off x="148036" y="1628881"/>
                <a:ext cx="3778239" cy="2523037"/>
                <a:chOff x="971632" y="280236"/>
                <a:chExt cx="4124102" cy="2523037"/>
              </a:xfrm>
            </p:grpSpPr>
            <p:sp>
              <p:nvSpPr>
                <p:cNvPr id="7" name="Rectangle 5">
                  <a:extLst>
                    <a:ext uri="{FF2B5EF4-FFF2-40B4-BE49-F238E27FC236}">
                      <a16:creationId xmlns:a16="http://schemas.microsoft.com/office/drawing/2014/main" id="{F5C5FA17-A2BA-C54D-B4C7-E902255CD5C5}"/>
                    </a:ext>
                  </a:extLst>
                </p:cNvPr>
                <p:cNvSpPr>
                  <a:spLocks noChangeArrowheads="1"/>
                </p:cNvSpPr>
                <p:nvPr/>
              </p:nvSpPr>
              <p:spPr bwMode="auto">
                <a:xfrm>
                  <a:off x="1109671" y="296860"/>
                  <a:ext cx="65" cy="49244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3200" b="0" i="0" u="none" strike="noStrike" cap="none" normalizeH="0" baseline="0">
                    <a:ln>
                      <a:noFill/>
                    </a:ln>
                    <a:solidFill>
                      <a:schemeClr val="tx1"/>
                    </a:solidFill>
                    <a:effectLst/>
                    <a:cs typeface="Arial" panose="020B0604020202020204" pitchFamily="34" charset="0"/>
                  </a:endParaRPr>
                </a:p>
              </p:txBody>
            </p:sp>
            <p:sp>
              <p:nvSpPr>
                <p:cNvPr id="8" name="Freeform 6">
                  <a:extLst>
                    <a:ext uri="{FF2B5EF4-FFF2-40B4-BE49-F238E27FC236}">
                      <a16:creationId xmlns:a16="http://schemas.microsoft.com/office/drawing/2014/main" id="{E9CF9DCA-C364-3F04-77E5-D9B40317AD1E}"/>
                    </a:ext>
                  </a:extLst>
                </p:cNvPr>
                <p:cNvSpPr>
                  <a:spLocks/>
                </p:cNvSpPr>
                <p:nvPr/>
              </p:nvSpPr>
              <p:spPr bwMode="auto">
                <a:xfrm>
                  <a:off x="1263660" y="409571"/>
                  <a:ext cx="3765576" cy="2152631"/>
                </a:xfrm>
                <a:custGeom>
                  <a:avLst/>
                  <a:gdLst>
                    <a:gd name="T0" fmla="*/ 37 w 2372"/>
                    <a:gd name="T1" fmla="*/ 1351 h 1356"/>
                    <a:gd name="T2" fmla="*/ 74 w 2372"/>
                    <a:gd name="T3" fmla="*/ 1317 h 1356"/>
                    <a:gd name="T4" fmla="*/ 111 w 2372"/>
                    <a:gd name="T5" fmla="*/ 1353 h 1356"/>
                    <a:gd name="T6" fmla="*/ 148 w 2372"/>
                    <a:gd name="T7" fmla="*/ 1353 h 1356"/>
                    <a:gd name="T8" fmla="*/ 187 w 2372"/>
                    <a:gd name="T9" fmla="*/ 1353 h 1356"/>
                    <a:gd name="T10" fmla="*/ 224 w 2372"/>
                    <a:gd name="T11" fmla="*/ 1355 h 1356"/>
                    <a:gd name="T12" fmla="*/ 261 w 2372"/>
                    <a:gd name="T13" fmla="*/ 1353 h 1356"/>
                    <a:gd name="T14" fmla="*/ 298 w 2372"/>
                    <a:gd name="T15" fmla="*/ 1355 h 1356"/>
                    <a:gd name="T16" fmla="*/ 335 w 2372"/>
                    <a:gd name="T17" fmla="*/ 1355 h 1356"/>
                    <a:gd name="T18" fmla="*/ 372 w 2372"/>
                    <a:gd name="T19" fmla="*/ 1353 h 1356"/>
                    <a:gd name="T20" fmla="*/ 411 w 2372"/>
                    <a:gd name="T21" fmla="*/ 1349 h 1356"/>
                    <a:gd name="T22" fmla="*/ 448 w 2372"/>
                    <a:gd name="T23" fmla="*/ 1355 h 1356"/>
                    <a:gd name="T24" fmla="*/ 486 w 2372"/>
                    <a:gd name="T25" fmla="*/ 1355 h 1356"/>
                    <a:gd name="T26" fmla="*/ 523 w 2372"/>
                    <a:gd name="T27" fmla="*/ 1353 h 1356"/>
                    <a:gd name="T28" fmla="*/ 560 w 2372"/>
                    <a:gd name="T29" fmla="*/ 1355 h 1356"/>
                    <a:gd name="T30" fmla="*/ 599 w 2372"/>
                    <a:gd name="T31" fmla="*/ 1355 h 1356"/>
                    <a:gd name="T32" fmla="*/ 636 w 2372"/>
                    <a:gd name="T33" fmla="*/ 1355 h 1356"/>
                    <a:gd name="T34" fmla="*/ 673 w 2372"/>
                    <a:gd name="T35" fmla="*/ 1355 h 1356"/>
                    <a:gd name="T36" fmla="*/ 710 w 2372"/>
                    <a:gd name="T37" fmla="*/ 1355 h 1356"/>
                    <a:gd name="T38" fmla="*/ 747 w 2372"/>
                    <a:gd name="T39" fmla="*/ 1355 h 1356"/>
                    <a:gd name="T40" fmla="*/ 786 w 2372"/>
                    <a:gd name="T41" fmla="*/ 1355 h 1356"/>
                    <a:gd name="T42" fmla="*/ 823 w 2372"/>
                    <a:gd name="T43" fmla="*/ 1355 h 1356"/>
                    <a:gd name="T44" fmla="*/ 860 w 2372"/>
                    <a:gd name="T45" fmla="*/ 1355 h 1356"/>
                    <a:gd name="T46" fmla="*/ 897 w 2372"/>
                    <a:gd name="T47" fmla="*/ 1356 h 1356"/>
                    <a:gd name="T48" fmla="*/ 936 w 2372"/>
                    <a:gd name="T49" fmla="*/ 1355 h 1356"/>
                    <a:gd name="T50" fmla="*/ 974 w 2372"/>
                    <a:gd name="T51" fmla="*/ 1356 h 1356"/>
                    <a:gd name="T52" fmla="*/ 1011 w 2372"/>
                    <a:gd name="T53" fmla="*/ 1355 h 1356"/>
                    <a:gd name="T54" fmla="*/ 1048 w 2372"/>
                    <a:gd name="T55" fmla="*/ 1355 h 1356"/>
                    <a:gd name="T56" fmla="*/ 1085 w 2372"/>
                    <a:gd name="T57" fmla="*/ 1355 h 1356"/>
                    <a:gd name="T58" fmla="*/ 1124 w 2372"/>
                    <a:gd name="T59" fmla="*/ 1355 h 1356"/>
                    <a:gd name="T60" fmla="*/ 1161 w 2372"/>
                    <a:gd name="T61" fmla="*/ 1355 h 1356"/>
                    <a:gd name="T62" fmla="*/ 1198 w 2372"/>
                    <a:gd name="T63" fmla="*/ 1355 h 1356"/>
                    <a:gd name="T64" fmla="*/ 1237 w 2372"/>
                    <a:gd name="T65" fmla="*/ 1355 h 1356"/>
                    <a:gd name="T66" fmla="*/ 1274 w 2372"/>
                    <a:gd name="T67" fmla="*/ 1355 h 1356"/>
                    <a:gd name="T68" fmla="*/ 1311 w 2372"/>
                    <a:gd name="T69" fmla="*/ 1355 h 1356"/>
                    <a:gd name="T70" fmla="*/ 1348 w 2372"/>
                    <a:gd name="T71" fmla="*/ 1355 h 1356"/>
                    <a:gd name="T72" fmla="*/ 1387 w 2372"/>
                    <a:gd name="T73" fmla="*/ 1355 h 1356"/>
                    <a:gd name="T74" fmla="*/ 1424 w 2372"/>
                    <a:gd name="T75" fmla="*/ 1355 h 1356"/>
                    <a:gd name="T76" fmla="*/ 1462 w 2372"/>
                    <a:gd name="T77" fmla="*/ 1355 h 1356"/>
                    <a:gd name="T78" fmla="*/ 1500 w 2372"/>
                    <a:gd name="T79" fmla="*/ 1355 h 1356"/>
                    <a:gd name="T80" fmla="*/ 1538 w 2372"/>
                    <a:gd name="T81" fmla="*/ 1355 h 1356"/>
                    <a:gd name="T82" fmla="*/ 1575 w 2372"/>
                    <a:gd name="T83" fmla="*/ 1355 h 1356"/>
                    <a:gd name="T84" fmla="*/ 1612 w 2372"/>
                    <a:gd name="T85" fmla="*/ 1355 h 1356"/>
                    <a:gd name="T86" fmla="*/ 1651 w 2372"/>
                    <a:gd name="T87" fmla="*/ 1355 h 1356"/>
                    <a:gd name="T88" fmla="*/ 1688 w 2372"/>
                    <a:gd name="T89" fmla="*/ 1355 h 1356"/>
                    <a:gd name="T90" fmla="*/ 1725 w 2372"/>
                    <a:gd name="T91" fmla="*/ 1356 h 1356"/>
                    <a:gd name="T92" fmla="*/ 1764 w 2372"/>
                    <a:gd name="T93" fmla="*/ 1356 h 1356"/>
                    <a:gd name="T94" fmla="*/ 1801 w 2372"/>
                    <a:gd name="T95" fmla="*/ 1356 h 1356"/>
                    <a:gd name="T96" fmla="*/ 1838 w 2372"/>
                    <a:gd name="T97" fmla="*/ 1355 h 1356"/>
                    <a:gd name="T98" fmla="*/ 1875 w 2372"/>
                    <a:gd name="T99" fmla="*/ 1356 h 1356"/>
                    <a:gd name="T100" fmla="*/ 1914 w 2372"/>
                    <a:gd name="T101" fmla="*/ 1355 h 1356"/>
                    <a:gd name="T102" fmla="*/ 1951 w 2372"/>
                    <a:gd name="T103" fmla="*/ 1355 h 1356"/>
                    <a:gd name="T104" fmla="*/ 1990 w 2372"/>
                    <a:gd name="T105" fmla="*/ 1355 h 1356"/>
                    <a:gd name="T106" fmla="*/ 2027 w 2372"/>
                    <a:gd name="T107" fmla="*/ 1356 h 1356"/>
                    <a:gd name="T108" fmla="*/ 2064 w 2372"/>
                    <a:gd name="T109" fmla="*/ 1355 h 1356"/>
                    <a:gd name="T110" fmla="*/ 2102 w 2372"/>
                    <a:gd name="T111" fmla="*/ 1355 h 1356"/>
                    <a:gd name="T112" fmla="*/ 2141 w 2372"/>
                    <a:gd name="T113" fmla="*/ 1356 h 1356"/>
                    <a:gd name="T114" fmla="*/ 2178 w 2372"/>
                    <a:gd name="T115" fmla="*/ 1356 h 1356"/>
                    <a:gd name="T116" fmla="*/ 2217 w 2372"/>
                    <a:gd name="T117" fmla="*/ 1355 h 1356"/>
                    <a:gd name="T118" fmla="*/ 2254 w 2372"/>
                    <a:gd name="T119" fmla="*/ 1356 h 1356"/>
                    <a:gd name="T120" fmla="*/ 2291 w 2372"/>
                    <a:gd name="T121" fmla="*/ 1355 h 1356"/>
                    <a:gd name="T122" fmla="*/ 2328 w 2372"/>
                    <a:gd name="T123" fmla="*/ 1355 h 1356"/>
                    <a:gd name="T124" fmla="*/ 2367 w 2372"/>
                    <a:gd name="T125" fmla="*/ 1356 h 1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72" h="1356">
                      <a:moveTo>
                        <a:pt x="0" y="1351"/>
                      </a:moveTo>
                      <a:lnTo>
                        <a:pt x="1" y="1349"/>
                      </a:lnTo>
                      <a:lnTo>
                        <a:pt x="1" y="1353"/>
                      </a:lnTo>
                      <a:lnTo>
                        <a:pt x="3" y="1351"/>
                      </a:lnTo>
                      <a:lnTo>
                        <a:pt x="3" y="1351"/>
                      </a:lnTo>
                      <a:lnTo>
                        <a:pt x="3" y="1351"/>
                      </a:lnTo>
                      <a:lnTo>
                        <a:pt x="5" y="1351"/>
                      </a:lnTo>
                      <a:lnTo>
                        <a:pt x="5" y="1351"/>
                      </a:lnTo>
                      <a:lnTo>
                        <a:pt x="7" y="1349"/>
                      </a:lnTo>
                      <a:lnTo>
                        <a:pt x="7" y="1351"/>
                      </a:lnTo>
                      <a:lnTo>
                        <a:pt x="9" y="1351"/>
                      </a:lnTo>
                      <a:lnTo>
                        <a:pt x="9" y="1347"/>
                      </a:lnTo>
                      <a:lnTo>
                        <a:pt x="9" y="1347"/>
                      </a:lnTo>
                      <a:lnTo>
                        <a:pt x="11" y="1349"/>
                      </a:lnTo>
                      <a:lnTo>
                        <a:pt x="11" y="1349"/>
                      </a:lnTo>
                      <a:lnTo>
                        <a:pt x="12" y="1349"/>
                      </a:lnTo>
                      <a:lnTo>
                        <a:pt x="12" y="1349"/>
                      </a:lnTo>
                      <a:lnTo>
                        <a:pt x="14" y="1351"/>
                      </a:lnTo>
                      <a:lnTo>
                        <a:pt x="14" y="1349"/>
                      </a:lnTo>
                      <a:lnTo>
                        <a:pt x="14" y="1351"/>
                      </a:lnTo>
                      <a:lnTo>
                        <a:pt x="16" y="1349"/>
                      </a:lnTo>
                      <a:lnTo>
                        <a:pt x="16" y="1351"/>
                      </a:lnTo>
                      <a:lnTo>
                        <a:pt x="18" y="1338"/>
                      </a:lnTo>
                      <a:lnTo>
                        <a:pt x="18" y="1349"/>
                      </a:lnTo>
                      <a:lnTo>
                        <a:pt x="18" y="1349"/>
                      </a:lnTo>
                      <a:lnTo>
                        <a:pt x="20" y="1351"/>
                      </a:lnTo>
                      <a:lnTo>
                        <a:pt x="20" y="1351"/>
                      </a:lnTo>
                      <a:lnTo>
                        <a:pt x="22" y="1351"/>
                      </a:lnTo>
                      <a:lnTo>
                        <a:pt x="22" y="1351"/>
                      </a:lnTo>
                      <a:lnTo>
                        <a:pt x="24" y="1351"/>
                      </a:lnTo>
                      <a:lnTo>
                        <a:pt x="24" y="1349"/>
                      </a:lnTo>
                      <a:lnTo>
                        <a:pt x="24" y="1349"/>
                      </a:lnTo>
                      <a:lnTo>
                        <a:pt x="25" y="1349"/>
                      </a:lnTo>
                      <a:lnTo>
                        <a:pt x="25" y="1351"/>
                      </a:lnTo>
                      <a:lnTo>
                        <a:pt x="27" y="1351"/>
                      </a:lnTo>
                      <a:lnTo>
                        <a:pt x="27" y="1351"/>
                      </a:lnTo>
                      <a:lnTo>
                        <a:pt x="27" y="1351"/>
                      </a:lnTo>
                      <a:lnTo>
                        <a:pt x="29" y="1351"/>
                      </a:lnTo>
                      <a:lnTo>
                        <a:pt x="29" y="1351"/>
                      </a:lnTo>
                      <a:lnTo>
                        <a:pt x="31" y="1347"/>
                      </a:lnTo>
                      <a:lnTo>
                        <a:pt x="31" y="1351"/>
                      </a:lnTo>
                      <a:lnTo>
                        <a:pt x="33" y="1351"/>
                      </a:lnTo>
                      <a:lnTo>
                        <a:pt x="33" y="1351"/>
                      </a:lnTo>
                      <a:lnTo>
                        <a:pt x="33" y="1351"/>
                      </a:lnTo>
                      <a:lnTo>
                        <a:pt x="35" y="1353"/>
                      </a:lnTo>
                      <a:lnTo>
                        <a:pt x="35" y="1349"/>
                      </a:lnTo>
                      <a:lnTo>
                        <a:pt x="37" y="1351"/>
                      </a:lnTo>
                      <a:lnTo>
                        <a:pt x="37" y="1351"/>
                      </a:lnTo>
                      <a:lnTo>
                        <a:pt x="37" y="1351"/>
                      </a:lnTo>
                      <a:lnTo>
                        <a:pt x="38" y="1351"/>
                      </a:lnTo>
                      <a:lnTo>
                        <a:pt x="38" y="1351"/>
                      </a:lnTo>
                      <a:lnTo>
                        <a:pt x="40" y="1351"/>
                      </a:lnTo>
                      <a:lnTo>
                        <a:pt x="40" y="1347"/>
                      </a:lnTo>
                      <a:lnTo>
                        <a:pt x="42" y="1349"/>
                      </a:lnTo>
                      <a:lnTo>
                        <a:pt x="42" y="1351"/>
                      </a:lnTo>
                      <a:lnTo>
                        <a:pt x="42" y="1351"/>
                      </a:lnTo>
                      <a:lnTo>
                        <a:pt x="44" y="1351"/>
                      </a:lnTo>
                      <a:lnTo>
                        <a:pt x="44" y="1351"/>
                      </a:lnTo>
                      <a:lnTo>
                        <a:pt x="46" y="1351"/>
                      </a:lnTo>
                      <a:lnTo>
                        <a:pt x="46" y="1291"/>
                      </a:lnTo>
                      <a:lnTo>
                        <a:pt x="48" y="1332"/>
                      </a:lnTo>
                      <a:lnTo>
                        <a:pt x="48" y="1347"/>
                      </a:lnTo>
                      <a:lnTo>
                        <a:pt x="48" y="1349"/>
                      </a:lnTo>
                      <a:lnTo>
                        <a:pt x="50" y="1351"/>
                      </a:lnTo>
                      <a:lnTo>
                        <a:pt x="50" y="1353"/>
                      </a:lnTo>
                      <a:lnTo>
                        <a:pt x="51" y="1353"/>
                      </a:lnTo>
                      <a:lnTo>
                        <a:pt x="51" y="1347"/>
                      </a:lnTo>
                      <a:lnTo>
                        <a:pt x="51" y="1347"/>
                      </a:lnTo>
                      <a:lnTo>
                        <a:pt x="53" y="1351"/>
                      </a:lnTo>
                      <a:lnTo>
                        <a:pt x="53" y="1347"/>
                      </a:lnTo>
                      <a:lnTo>
                        <a:pt x="55" y="1349"/>
                      </a:lnTo>
                      <a:lnTo>
                        <a:pt x="55" y="1345"/>
                      </a:lnTo>
                      <a:lnTo>
                        <a:pt x="57" y="1349"/>
                      </a:lnTo>
                      <a:lnTo>
                        <a:pt x="57" y="1351"/>
                      </a:lnTo>
                      <a:lnTo>
                        <a:pt x="57" y="1351"/>
                      </a:lnTo>
                      <a:lnTo>
                        <a:pt x="59" y="1345"/>
                      </a:lnTo>
                      <a:lnTo>
                        <a:pt x="59" y="1345"/>
                      </a:lnTo>
                      <a:lnTo>
                        <a:pt x="61" y="1351"/>
                      </a:lnTo>
                      <a:lnTo>
                        <a:pt x="61" y="1347"/>
                      </a:lnTo>
                      <a:lnTo>
                        <a:pt x="63" y="1349"/>
                      </a:lnTo>
                      <a:lnTo>
                        <a:pt x="63" y="1349"/>
                      </a:lnTo>
                      <a:lnTo>
                        <a:pt x="63" y="1351"/>
                      </a:lnTo>
                      <a:lnTo>
                        <a:pt x="64" y="1351"/>
                      </a:lnTo>
                      <a:lnTo>
                        <a:pt x="64" y="1351"/>
                      </a:lnTo>
                      <a:lnTo>
                        <a:pt x="66" y="1353"/>
                      </a:lnTo>
                      <a:lnTo>
                        <a:pt x="66" y="1351"/>
                      </a:lnTo>
                      <a:lnTo>
                        <a:pt x="66" y="1351"/>
                      </a:lnTo>
                      <a:lnTo>
                        <a:pt x="68" y="1349"/>
                      </a:lnTo>
                      <a:lnTo>
                        <a:pt x="68" y="1351"/>
                      </a:lnTo>
                      <a:lnTo>
                        <a:pt x="70" y="1351"/>
                      </a:lnTo>
                      <a:lnTo>
                        <a:pt x="70" y="1342"/>
                      </a:lnTo>
                      <a:lnTo>
                        <a:pt x="72" y="1347"/>
                      </a:lnTo>
                      <a:lnTo>
                        <a:pt x="72" y="1347"/>
                      </a:lnTo>
                      <a:lnTo>
                        <a:pt x="72" y="1325"/>
                      </a:lnTo>
                      <a:lnTo>
                        <a:pt x="74" y="1230"/>
                      </a:lnTo>
                      <a:lnTo>
                        <a:pt x="74" y="1317"/>
                      </a:lnTo>
                      <a:lnTo>
                        <a:pt x="76" y="1340"/>
                      </a:lnTo>
                      <a:lnTo>
                        <a:pt x="76" y="1347"/>
                      </a:lnTo>
                      <a:lnTo>
                        <a:pt x="76" y="1351"/>
                      </a:lnTo>
                      <a:lnTo>
                        <a:pt x="77" y="1353"/>
                      </a:lnTo>
                      <a:lnTo>
                        <a:pt x="77" y="1353"/>
                      </a:lnTo>
                      <a:lnTo>
                        <a:pt x="79" y="1351"/>
                      </a:lnTo>
                      <a:lnTo>
                        <a:pt x="79" y="1351"/>
                      </a:lnTo>
                      <a:lnTo>
                        <a:pt x="81" y="1353"/>
                      </a:lnTo>
                      <a:lnTo>
                        <a:pt x="81" y="1343"/>
                      </a:lnTo>
                      <a:lnTo>
                        <a:pt x="81" y="1349"/>
                      </a:lnTo>
                      <a:lnTo>
                        <a:pt x="83" y="1349"/>
                      </a:lnTo>
                      <a:lnTo>
                        <a:pt x="83" y="1351"/>
                      </a:lnTo>
                      <a:lnTo>
                        <a:pt x="85" y="1351"/>
                      </a:lnTo>
                      <a:lnTo>
                        <a:pt x="85" y="1351"/>
                      </a:lnTo>
                      <a:lnTo>
                        <a:pt x="87" y="1347"/>
                      </a:lnTo>
                      <a:lnTo>
                        <a:pt x="87" y="1349"/>
                      </a:lnTo>
                      <a:lnTo>
                        <a:pt x="87" y="1351"/>
                      </a:lnTo>
                      <a:lnTo>
                        <a:pt x="89" y="1351"/>
                      </a:lnTo>
                      <a:lnTo>
                        <a:pt x="89" y="1351"/>
                      </a:lnTo>
                      <a:lnTo>
                        <a:pt x="90" y="1351"/>
                      </a:lnTo>
                      <a:lnTo>
                        <a:pt x="90" y="1351"/>
                      </a:lnTo>
                      <a:lnTo>
                        <a:pt x="90" y="1349"/>
                      </a:lnTo>
                      <a:lnTo>
                        <a:pt x="92" y="1351"/>
                      </a:lnTo>
                      <a:lnTo>
                        <a:pt x="92" y="1351"/>
                      </a:lnTo>
                      <a:lnTo>
                        <a:pt x="94" y="1342"/>
                      </a:lnTo>
                      <a:lnTo>
                        <a:pt x="94" y="1349"/>
                      </a:lnTo>
                      <a:lnTo>
                        <a:pt x="96" y="1351"/>
                      </a:lnTo>
                      <a:lnTo>
                        <a:pt x="96" y="1349"/>
                      </a:lnTo>
                      <a:lnTo>
                        <a:pt x="96" y="1351"/>
                      </a:lnTo>
                      <a:lnTo>
                        <a:pt x="98" y="1351"/>
                      </a:lnTo>
                      <a:lnTo>
                        <a:pt x="98" y="1353"/>
                      </a:lnTo>
                      <a:lnTo>
                        <a:pt x="100" y="1353"/>
                      </a:lnTo>
                      <a:lnTo>
                        <a:pt x="100" y="1351"/>
                      </a:lnTo>
                      <a:lnTo>
                        <a:pt x="100" y="1351"/>
                      </a:lnTo>
                      <a:lnTo>
                        <a:pt x="102" y="1351"/>
                      </a:lnTo>
                      <a:lnTo>
                        <a:pt x="102" y="1351"/>
                      </a:lnTo>
                      <a:lnTo>
                        <a:pt x="103" y="1351"/>
                      </a:lnTo>
                      <a:lnTo>
                        <a:pt x="103" y="1353"/>
                      </a:lnTo>
                      <a:lnTo>
                        <a:pt x="105" y="1353"/>
                      </a:lnTo>
                      <a:lnTo>
                        <a:pt x="105" y="1353"/>
                      </a:lnTo>
                      <a:lnTo>
                        <a:pt x="105" y="1351"/>
                      </a:lnTo>
                      <a:lnTo>
                        <a:pt x="107" y="1353"/>
                      </a:lnTo>
                      <a:lnTo>
                        <a:pt x="107" y="1351"/>
                      </a:lnTo>
                      <a:lnTo>
                        <a:pt x="109" y="1353"/>
                      </a:lnTo>
                      <a:lnTo>
                        <a:pt x="109" y="1351"/>
                      </a:lnTo>
                      <a:lnTo>
                        <a:pt x="111" y="1353"/>
                      </a:lnTo>
                      <a:lnTo>
                        <a:pt x="111" y="1351"/>
                      </a:lnTo>
                      <a:lnTo>
                        <a:pt x="111" y="1353"/>
                      </a:lnTo>
                      <a:lnTo>
                        <a:pt x="113" y="1353"/>
                      </a:lnTo>
                      <a:lnTo>
                        <a:pt x="113" y="1351"/>
                      </a:lnTo>
                      <a:lnTo>
                        <a:pt x="115" y="1351"/>
                      </a:lnTo>
                      <a:lnTo>
                        <a:pt x="115" y="1353"/>
                      </a:lnTo>
                      <a:lnTo>
                        <a:pt x="115" y="1353"/>
                      </a:lnTo>
                      <a:lnTo>
                        <a:pt x="116" y="1353"/>
                      </a:lnTo>
                      <a:lnTo>
                        <a:pt x="116" y="1353"/>
                      </a:lnTo>
                      <a:lnTo>
                        <a:pt x="118" y="1353"/>
                      </a:lnTo>
                      <a:lnTo>
                        <a:pt x="118" y="1353"/>
                      </a:lnTo>
                      <a:lnTo>
                        <a:pt x="120" y="1353"/>
                      </a:lnTo>
                      <a:lnTo>
                        <a:pt x="120" y="1351"/>
                      </a:lnTo>
                      <a:lnTo>
                        <a:pt x="120" y="1351"/>
                      </a:lnTo>
                      <a:lnTo>
                        <a:pt x="122" y="1351"/>
                      </a:lnTo>
                      <a:lnTo>
                        <a:pt x="122" y="1349"/>
                      </a:lnTo>
                      <a:lnTo>
                        <a:pt x="124" y="1351"/>
                      </a:lnTo>
                      <a:lnTo>
                        <a:pt x="124" y="1343"/>
                      </a:lnTo>
                      <a:lnTo>
                        <a:pt x="124" y="1349"/>
                      </a:lnTo>
                      <a:lnTo>
                        <a:pt x="126" y="1351"/>
                      </a:lnTo>
                      <a:lnTo>
                        <a:pt x="126" y="1351"/>
                      </a:lnTo>
                      <a:lnTo>
                        <a:pt x="128" y="1353"/>
                      </a:lnTo>
                      <a:lnTo>
                        <a:pt x="128" y="1353"/>
                      </a:lnTo>
                      <a:lnTo>
                        <a:pt x="129" y="1351"/>
                      </a:lnTo>
                      <a:lnTo>
                        <a:pt x="129" y="1351"/>
                      </a:lnTo>
                      <a:lnTo>
                        <a:pt x="129" y="1353"/>
                      </a:lnTo>
                      <a:lnTo>
                        <a:pt x="131" y="1351"/>
                      </a:lnTo>
                      <a:lnTo>
                        <a:pt x="131" y="1349"/>
                      </a:lnTo>
                      <a:lnTo>
                        <a:pt x="133" y="1351"/>
                      </a:lnTo>
                      <a:lnTo>
                        <a:pt x="133" y="1351"/>
                      </a:lnTo>
                      <a:lnTo>
                        <a:pt x="135" y="1351"/>
                      </a:lnTo>
                      <a:lnTo>
                        <a:pt x="135" y="1351"/>
                      </a:lnTo>
                      <a:lnTo>
                        <a:pt x="135" y="1351"/>
                      </a:lnTo>
                      <a:lnTo>
                        <a:pt x="137" y="1351"/>
                      </a:lnTo>
                      <a:lnTo>
                        <a:pt x="137" y="1353"/>
                      </a:lnTo>
                      <a:lnTo>
                        <a:pt x="139" y="1353"/>
                      </a:lnTo>
                      <a:lnTo>
                        <a:pt x="139" y="1351"/>
                      </a:lnTo>
                      <a:lnTo>
                        <a:pt x="139" y="1353"/>
                      </a:lnTo>
                      <a:lnTo>
                        <a:pt x="141" y="1349"/>
                      </a:lnTo>
                      <a:lnTo>
                        <a:pt x="141" y="1351"/>
                      </a:lnTo>
                      <a:lnTo>
                        <a:pt x="142" y="1347"/>
                      </a:lnTo>
                      <a:lnTo>
                        <a:pt x="142" y="1351"/>
                      </a:lnTo>
                      <a:lnTo>
                        <a:pt x="144" y="1351"/>
                      </a:lnTo>
                      <a:lnTo>
                        <a:pt x="144" y="1353"/>
                      </a:lnTo>
                      <a:lnTo>
                        <a:pt x="144" y="1353"/>
                      </a:lnTo>
                      <a:lnTo>
                        <a:pt x="146" y="1353"/>
                      </a:lnTo>
                      <a:lnTo>
                        <a:pt x="146" y="1353"/>
                      </a:lnTo>
                      <a:lnTo>
                        <a:pt x="148" y="1351"/>
                      </a:lnTo>
                      <a:lnTo>
                        <a:pt x="148" y="1353"/>
                      </a:lnTo>
                      <a:lnTo>
                        <a:pt x="148" y="1353"/>
                      </a:lnTo>
                      <a:lnTo>
                        <a:pt x="150" y="1353"/>
                      </a:lnTo>
                      <a:lnTo>
                        <a:pt x="150" y="1353"/>
                      </a:lnTo>
                      <a:lnTo>
                        <a:pt x="152" y="1353"/>
                      </a:lnTo>
                      <a:lnTo>
                        <a:pt x="152" y="1353"/>
                      </a:lnTo>
                      <a:lnTo>
                        <a:pt x="154" y="1353"/>
                      </a:lnTo>
                      <a:lnTo>
                        <a:pt x="154" y="1351"/>
                      </a:lnTo>
                      <a:lnTo>
                        <a:pt x="154" y="1351"/>
                      </a:lnTo>
                      <a:lnTo>
                        <a:pt x="155" y="1351"/>
                      </a:lnTo>
                      <a:lnTo>
                        <a:pt x="155" y="1353"/>
                      </a:lnTo>
                      <a:lnTo>
                        <a:pt x="157" y="1353"/>
                      </a:lnTo>
                      <a:lnTo>
                        <a:pt x="157" y="1353"/>
                      </a:lnTo>
                      <a:lnTo>
                        <a:pt x="159" y="1353"/>
                      </a:lnTo>
                      <a:lnTo>
                        <a:pt x="159" y="1353"/>
                      </a:lnTo>
                      <a:lnTo>
                        <a:pt x="159" y="1353"/>
                      </a:lnTo>
                      <a:lnTo>
                        <a:pt x="161" y="1353"/>
                      </a:lnTo>
                      <a:lnTo>
                        <a:pt x="161" y="1351"/>
                      </a:lnTo>
                      <a:lnTo>
                        <a:pt x="163" y="1353"/>
                      </a:lnTo>
                      <a:lnTo>
                        <a:pt x="163" y="1353"/>
                      </a:lnTo>
                      <a:lnTo>
                        <a:pt x="163" y="1353"/>
                      </a:lnTo>
                      <a:lnTo>
                        <a:pt x="165" y="1353"/>
                      </a:lnTo>
                      <a:lnTo>
                        <a:pt x="165" y="1353"/>
                      </a:lnTo>
                      <a:lnTo>
                        <a:pt x="166" y="1353"/>
                      </a:lnTo>
                      <a:lnTo>
                        <a:pt x="166" y="1351"/>
                      </a:lnTo>
                      <a:lnTo>
                        <a:pt x="168" y="1353"/>
                      </a:lnTo>
                      <a:lnTo>
                        <a:pt x="168" y="1351"/>
                      </a:lnTo>
                      <a:lnTo>
                        <a:pt x="168" y="1351"/>
                      </a:lnTo>
                      <a:lnTo>
                        <a:pt x="170" y="1351"/>
                      </a:lnTo>
                      <a:lnTo>
                        <a:pt x="170" y="1353"/>
                      </a:lnTo>
                      <a:lnTo>
                        <a:pt x="172" y="1353"/>
                      </a:lnTo>
                      <a:lnTo>
                        <a:pt x="172" y="1351"/>
                      </a:lnTo>
                      <a:lnTo>
                        <a:pt x="172" y="1351"/>
                      </a:lnTo>
                      <a:lnTo>
                        <a:pt x="174" y="1353"/>
                      </a:lnTo>
                      <a:lnTo>
                        <a:pt x="174" y="1353"/>
                      </a:lnTo>
                      <a:lnTo>
                        <a:pt x="176" y="1353"/>
                      </a:lnTo>
                      <a:lnTo>
                        <a:pt x="176" y="1351"/>
                      </a:lnTo>
                      <a:lnTo>
                        <a:pt x="178" y="1351"/>
                      </a:lnTo>
                      <a:lnTo>
                        <a:pt x="178" y="1353"/>
                      </a:lnTo>
                      <a:lnTo>
                        <a:pt x="178" y="1353"/>
                      </a:lnTo>
                      <a:lnTo>
                        <a:pt x="179" y="1353"/>
                      </a:lnTo>
                      <a:lnTo>
                        <a:pt x="179" y="1353"/>
                      </a:lnTo>
                      <a:lnTo>
                        <a:pt x="181" y="1351"/>
                      </a:lnTo>
                      <a:lnTo>
                        <a:pt x="181" y="1351"/>
                      </a:lnTo>
                      <a:lnTo>
                        <a:pt x="183" y="1353"/>
                      </a:lnTo>
                      <a:lnTo>
                        <a:pt x="183" y="1353"/>
                      </a:lnTo>
                      <a:lnTo>
                        <a:pt x="183" y="1353"/>
                      </a:lnTo>
                      <a:lnTo>
                        <a:pt x="185" y="1353"/>
                      </a:lnTo>
                      <a:lnTo>
                        <a:pt x="185" y="1353"/>
                      </a:lnTo>
                      <a:lnTo>
                        <a:pt x="187" y="1353"/>
                      </a:lnTo>
                      <a:lnTo>
                        <a:pt x="187" y="1349"/>
                      </a:lnTo>
                      <a:lnTo>
                        <a:pt x="187" y="1351"/>
                      </a:lnTo>
                      <a:lnTo>
                        <a:pt x="189" y="1353"/>
                      </a:lnTo>
                      <a:lnTo>
                        <a:pt x="189" y="1353"/>
                      </a:lnTo>
                      <a:lnTo>
                        <a:pt x="191" y="1353"/>
                      </a:lnTo>
                      <a:lnTo>
                        <a:pt x="191" y="1291"/>
                      </a:lnTo>
                      <a:lnTo>
                        <a:pt x="192" y="1330"/>
                      </a:lnTo>
                      <a:lnTo>
                        <a:pt x="192" y="1340"/>
                      </a:lnTo>
                      <a:lnTo>
                        <a:pt x="192" y="1336"/>
                      </a:lnTo>
                      <a:lnTo>
                        <a:pt x="194" y="1349"/>
                      </a:lnTo>
                      <a:lnTo>
                        <a:pt x="194" y="1353"/>
                      </a:lnTo>
                      <a:lnTo>
                        <a:pt x="196" y="1353"/>
                      </a:lnTo>
                      <a:lnTo>
                        <a:pt x="196" y="1353"/>
                      </a:lnTo>
                      <a:lnTo>
                        <a:pt x="196" y="1353"/>
                      </a:lnTo>
                      <a:lnTo>
                        <a:pt x="198" y="1353"/>
                      </a:lnTo>
                      <a:lnTo>
                        <a:pt x="198" y="1353"/>
                      </a:lnTo>
                      <a:lnTo>
                        <a:pt x="200" y="1349"/>
                      </a:lnTo>
                      <a:lnTo>
                        <a:pt x="200" y="1351"/>
                      </a:lnTo>
                      <a:lnTo>
                        <a:pt x="202" y="1353"/>
                      </a:lnTo>
                      <a:lnTo>
                        <a:pt x="202" y="1353"/>
                      </a:lnTo>
                      <a:lnTo>
                        <a:pt x="202" y="1353"/>
                      </a:lnTo>
                      <a:lnTo>
                        <a:pt x="204" y="1353"/>
                      </a:lnTo>
                      <a:lnTo>
                        <a:pt x="204" y="1342"/>
                      </a:lnTo>
                      <a:lnTo>
                        <a:pt x="205" y="1291"/>
                      </a:lnTo>
                      <a:lnTo>
                        <a:pt x="205" y="0"/>
                      </a:lnTo>
                      <a:lnTo>
                        <a:pt x="207" y="729"/>
                      </a:lnTo>
                      <a:lnTo>
                        <a:pt x="207" y="1141"/>
                      </a:lnTo>
                      <a:lnTo>
                        <a:pt x="207" y="1297"/>
                      </a:lnTo>
                      <a:lnTo>
                        <a:pt x="209" y="1332"/>
                      </a:lnTo>
                      <a:lnTo>
                        <a:pt x="209" y="1345"/>
                      </a:lnTo>
                      <a:lnTo>
                        <a:pt x="211" y="1349"/>
                      </a:lnTo>
                      <a:lnTo>
                        <a:pt x="211" y="1353"/>
                      </a:lnTo>
                      <a:lnTo>
                        <a:pt x="211" y="1355"/>
                      </a:lnTo>
                      <a:lnTo>
                        <a:pt x="213" y="1353"/>
                      </a:lnTo>
                      <a:lnTo>
                        <a:pt x="213" y="1347"/>
                      </a:lnTo>
                      <a:lnTo>
                        <a:pt x="215" y="1351"/>
                      </a:lnTo>
                      <a:lnTo>
                        <a:pt x="215" y="1353"/>
                      </a:lnTo>
                      <a:lnTo>
                        <a:pt x="217" y="1353"/>
                      </a:lnTo>
                      <a:lnTo>
                        <a:pt x="217" y="1353"/>
                      </a:lnTo>
                      <a:lnTo>
                        <a:pt x="217" y="1351"/>
                      </a:lnTo>
                      <a:lnTo>
                        <a:pt x="218" y="1349"/>
                      </a:lnTo>
                      <a:lnTo>
                        <a:pt x="218" y="1310"/>
                      </a:lnTo>
                      <a:lnTo>
                        <a:pt x="220" y="1338"/>
                      </a:lnTo>
                      <a:lnTo>
                        <a:pt x="220" y="1345"/>
                      </a:lnTo>
                      <a:lnTo>
                        <a:pt x="222" y="1351"/>
                      </a:lnTo>
                      <a:lnTo>
                        <a:pt x="222" y="1353"/>
                      </a:lnTo>
                      <a:lnTo>
                        <a:pt x="222" y="1353"/>
                      </a:lnTo>
                      <a:lnTo>
                        <a:pt x="224" y="1355"/>
                      </a:lnTo>
                      <a:lnTo>
                        <a:pt x="224" y="1353"/>
                      </a:lnTo>
                      <a:lnTo>
                        <a:pt x="226" y="1353"/>
                      </a:lnTo>
                      <a:lnTo>
                        <a:pt x="226" y="1353"/>
                      </a:lnTo>
                      <a:lnTo>
                        <a:pt x="226" y="1347"/>
                      </a:lnTo>
                      <a:lnTo>
                        <a:pt x="228" y="1345"/>
                      </a:lnTo>
                      <a:lnTo>
                        <a:pt x="228" y="1349"/>
                      </a:lnTo>
                      <a:lnTo>
                        <a:pt x="230" y="1349"/>
                      </a:lnTo>
                      <a:lnTo>
                        <a:pt x="230" y="1351"/>
                      </a:lnTo>
                      <a:lnTo>
                        <a:pt x="231" y="1351"/>
                      </a:lnTo>
                      <a:lnTo>
                        <a:pt x="231" y="1351"/>
                      </a:lnTo>
                      <a:lnTo>
                        <a:pt x="231" y="1342"/>
                      </a:lnTo>
                      <a:lnTo>
                        <a:pt x="233" y="1347"/>
                      </a:lnTo>
                      <a:lnTo>
                        <a:pt x="233" y="1351"/>
                      </a:lnTo>
                      <a:lnTo>
                        <a:pt x="235" y="1353"/>
                      </a:lnTo>
                      <a:lnTo>
                        <a:pt x="235" y="1353"/>
                      </a:lnTo>
                      <a:lnTo>
                        <a:pt x="235" y="1353"/>
                      </a:lnTo>
                      <a:lnTo>
                        <a:pt x="237" y="1351"/>
                      </a:lnTo>
                      <a:lnTo>
                        <a:pt x="237" y="1351"/>
                      </a:lnTo>
                      <a:lnTo>
                        <a:pt x="239" y="1353"/>
                      </a:lnTo>
                      <a:lnTo>
                        <a:pt x="239" y="1353"/>
                      </a:lnTo>
                      <a:lnTo>
                        <a:pt x="241" y="1342"/>
                      </a:lnTo>
                      <a:lnTo>
                        <a:pt x="241" y="1349"/>
                      </a:lnTo>
                      <a:lnTo>
                        <a:pt x="241" y="1353"/>
                      </a:lnTo>
                      <a:lnTo>
                        <a:pt x="243" y="1351"/>
                      </a:lnTo>
                      <a:lnTo>
                        <a:pt x="243" y="1353"/>
                      </a:lnTo>
                      <a:lnTo>
                        <a:pt x="244" y="1353"/>
                      </a:lnTo>
                      <a:lnTo>
                        <a:pt x="244" y="1353"/>
                      </a:lnTo>
                      <a:lnTo>
                        <a:pt x="246" y="1353"/>
                      </a:lnTo>
                      <a:lnTo>
                        <a:pt x="246" y="1353"/>
                      </a:lnTo>
                      <a:lnTo>
                        <a:pt x="246" y="1353"/>
                      </a:lnTo>
                      <a:lnTo>
                        <a:pt x="248" y="1353"/>
                      </a:lnTo>
                      <a:lnTo>
                        <a:pt x="248" y="1353"/>
                      </a:lnTo>
                      <a:lnTo>
                        <a:pt x="250" y="1353"/>
                      </a:lnTo>
                      <a:lnTo>
                        <a:pt x="250" y="1353"/>
                      </a:lnTo>
                      <a:lnTo>
                        <a:pt x="250" y="1353"/>
                      </a:lnTo>
                      <a:lnTo>
                        <a:pt x="252" y="1353"/>
                      </a:lnTo>
                      <a:lnTo>
                        <a:pt x="252" y="1353"/>
                      </a:lnTo>
                      <a:lnTo>
                        <a:pt x="254" y="1353"/>
                      </a:lnTo>
                      <a:lnTo>
                        <a:pt x="254" y="1353"/>
                      </a:lnTo>
                      <a:lnTo>
                        <a:pt x="256" y="1351"/>
                      </a:lnTo>
                      <a:lnTo>
                        <a:pt x="256" y="1353"/>
                      </a:lnTo>
                      <a:lnTo>
                        <a:pt x="256" y="1353"/>
                      </a:lnTo>
                      <a:lnTo>
                        <a:pt x="257" y="1353"/>
                      </a:lnTo>
                      <a:lnTo>
                        <a:pt x="257" y="1353"/>
                      </a:lnTo>
                      <a:lnTo>
                        <a:pt x="259" y="1353"/>
                      </a:lnTo>
                      <a:lnTo>
                        <a:pt x="259" y="1353"/>
                      </a:lnTo>
                      <a:lnTo>
                        <a:pt x="259" y="1353"/>
                      </a:lnTo>
                      <a:lnTo>
                        <a:pt x="261" y="1353"/>
                      </a:lnTo>
                      <a:lnTo>
                        <a:pt x="261" y="1353"/>
                      </a:lnTo>
                      <a:lnTo>
                        <a:pt x="263" y="1353"/>
                      </a:lnTo>
                      <a:lnTo>
                        <a:pt x="263" y="1353"/>
                      </a:lnTo>
                      <a:lnTo>
                        <a:pt x="265" y="1353"/>
                      </a:lnTo>
                      <a:lnTo>
                        <a:pt x="265" y="1351"/>
                      </a:lnTo>
                      <a:lnTo>
                        <a:pt x="265" y="1353"/>
                      </a:lnTo>
                      <a:lnTo>
                        <a:pt x="267" y="1353"/>
                      </a:lnTo>
                      <a:lnTo>
                        <a:pt x="267" y="1353"/>
                      </a:lnTo>
                      <a:lnTo>
                        <a:pt x="269" y="1353"/>
                      </a:lnTo>
                      <a:lnTo>
                        <a:pt x="269" y="1353"/>
                      </a:lnTo>
                      <a:lnTo>
                        <a:pt x="270" y="1353"/>
                      </a:lnTo>
                      <a:lnTo>
                        <a:pt x="270" y="1353"/>
                      </a:lnTo>
                      <a:lnTo>
                        <a:pt x="270" y="1353"/>
                      </a:lnTo>
                      <a:lnTo>
                        <a:pt x="272" y="1355"/>
                      </a:lnTo>
                      <a:lnTo>
                        <a:pt x="272" y="1355"/>
                      </a:lnTo>
                      <a:lnTo>
                        <a:pt x="274" y="1353"/>
                      </a:lnTo>
                      <a:lnTo>
                        <a:pt x="274" y="1349"/>
                      </a:lnTo>
                      <a:lnTo>
                        <a:pt x="274" y="1353"/>
                      </a:lnTo>
                      <a:lnTo>
                        <a:pt x="276" y="1347"/>
                      </a:lnTo>
                      <a:lnTo>
                        <a:pt x="276" y="1353"/>
                      </a:lnTo>
                      <a:lnTo>
                        <a:pt x="278" y="1353"/>
                      </a:lnTo>
                      <a:lnTo>
                        <a:pt x="278" y="1353"/>
                      </a:lnTo>
                      <a:lnTo>
                        <a:pt x="280" y="1353"/>
                      </a:lnTo>
                      <a:lnTo>
                        <a:pt x="280" y="1355"/>
                      </a:lnTo>
                      <a:lnTo>
                        <a:pt x="280" y="1355"/>
                      </a:lnTo>
                      <a:lnTo>
                        <a:pt x="282" y="1353"/>
                      </a:lnTo>
                      <a:lnTo>
                        <a:pt x="282" y="1353"/>
                      </a:lnTo>
                      <a:lnTo>
                        <a:pt x="283" y="1347"/>
                      </a:lnTo>
                      <a:lnTo>
                        <a:pt x="283" y="1351"/>
                      </a:lnTo>
                      <a:lnTo>
                        <a:pt x="285" y="1347"/>
                      </a:lnTo>
                      <a:lnTo>
                        <a:pt x="285" y="1351"/>
                      </a:lnTo>
                      <a:lnTo>
                        <a:pt x="285" y="1351"/>
                      </a:lnTo>
                      <a:lnTo>
                        <a:pt x="287" y="1351"/>
                      </a:lnTo>
                      <a:lnTo>
                        <a:pt x="287" y="1353"/>
                      </a:lnTo>
                      <a:lnTo>
                        <a:pt x="289" y="1353"/>
                      </a:lnTo>
                      <a:lnTo>
                        <a:pt x="289" y="1353"/>
                      </a:lnTo>
                      <a:lnTo>
                        <a:pt x="289" y="1355"/>
                      </a:lnTo>
                      <a:lnTo>
                        <a:pt x="291" y="1355"/>
                      </a:lnTo>
                      <a:lnTo>
                        <a:pt x="291" y="1355"/>
                      </a:lnTo>
                      <a:lnTo>
                        <a:pt x="293" y="1353"/>
                      </a:lnTo>
                      <a:lnTo>
                        <a:pt x="293" y="1353"/>
                      </a:lnTo>
                      <a:lnTo>
                        <a:pt x="295" y="1351"/>
                      </a:lnTo>
                      <a:lnTo>
                        <a:pt x="295" y="1351"/>
                      </a:lnTo>
                      <a:lnTo>
                        <a:pt x="295" y="1353"/>
                      </a:lnTo>
                      <a:lnTo>
                        <a:pt x="296" y="1353"/>
                      </a:lnTo>
                      <a:lnTo>
                        <a:pt x="296" y="1353"/>
                      </a:lnTo>
                      <a:lnTo>
                        <a:pt x="298" y="1353"/>
                      </a:lnTo>
                      <a:lnTo>
                        <a:pt x="298" y="1355"/>
                      </a:lnTo>
                      <a:lnTo>
                        <a:pt x="298" y="1353"/>
                      </a:lnTo>
                      <a:lnTo>
                        <a:pt x="300" y="1353"/>
                      </a:lnTo>
                      <a:lnTo>
                        <a:pt x="300" y="1355"/>
                      </a:lnTo>
                      <a:lnTo>
                        <a:pt x="302" y="1355"/>
                      </a:lnTo>
                      <a:lnTo>
                        <a:pt x="302" y="1353"/>
                      </a:lnTo>
                      <a:lnTo>
                        <a:pt x="304" y="1355"/>
                      </a:lnTo>
                      <a:lnTo>
                        <a:pt x="304" y="1353"/>
                      </a:lnTo>
                      <a:lnTo>
                        <a:pt x="304" y="1353"/>
                      </a:lnTo>
                      <a:lnTo>
                        <a:pt x="306" y="1353"/>
                      </a:lnTo>
                      <a:lnTo>
                        <a:pt x="306" y="1353"/>
                      </a:lnTo>
                      <a:lnTo>
                        <a:pt x="307" y="1353"/>
                      </a:lnTo>
                      <a:lnTo>
                        <a:pt x="307" y="1353"/>
                      </a:lnTo>
                      <a:lnTo>
                        <a:pt x="309" y="1355"/>
                      </a:lnTo>
                      <a:lnTo>
                        <a:pt x="309" y="1353"/>
                      </a:lnTo>
                      <a:lnTo>
                        <a:pt x="309" y="1353"/>
                      </a:lnTo>
                      <a:lnTo>
                        <a:pt x="311" y="1353"/>
                      </a:lnTo>
                      <a:lnTo>
                        <a:pt x="311" y="1353"/>
                      </a:lnTo>
                      <a:lnTo>
                        <a:pt x="313" y="1353"/>
                      </a:lnTo>
                      <a:lnTo>
                        <a:pt x="313" y="1353"/>
                      </a:lnTo>
                      <a:lnTo>
                        <a:pt x="313" y="1353"/>
                      </a:lnTo>
                      <a:lnTo>
                        <a:pt x="315" y="1355"/>
                      </a:lnTo>
                      <a:lnTo>
                        <a:pt x="315" y="1353"/>
                      </a:lnTo>
                      <a:lnTo>
                        <a:pt x="317" y="1353"/>
                      </a:lnTo>
                      <a:lnTo>
                        <a:pt x="317" y="1347"/>
                      </a:lnTo>
                      <a:lnTo>
                        <a:pt x="319" y="1351"/>
                      </a:lnTo>
                      <a:lnTo>
                        <a:pt x="319" y="1353"/>
                      </a:lnTo>
                      <a:lnTo>
                        <a:pt x="319" y="1353"/>
                      </a:lnTo>
                      <a:lnTo>
                        <a:pt x="320" y="1355"/>
                      </a:lnTo>
                      <a:lnTo>
                        <a:pt x="320" y="1353"/>
                      </a:lnTo>
                      <a:lnTo>
                        <a:pt x="322" y="1353"/>
                      </a:lnTo>
                      <a:lnTo>
                        <a:pt x="322" y="1353"/>
                      </a:lnTo>
                      <a:lnTo>
                        <a:pt x="324" y="1349"/>
                      </a:lnTo>
                      <a:lnTo>
                        <a:pt x="324" y="1351"/>
                      </a:lnTo>
                      <a:lnTo>
                        <a:pt x="324" y="1353"/>
                      </a:lnTo>
                      <a:lnTo>
                        <a:pt x="326" y="1353"/>
                      </a:lnTo>
                      <a:lnTo>
                        <a:pt x="326" y="1353"/>
                      </a:lnTo>
                      <a:lnTo>
                        <a:pt x="328" y="1353"/>
                      </a:lnTo>
                      <a:lnTo>
                        <a:pt x="328" y="1353"/>
                      </a:lnTo>
                      <a:lnTo>
                        <a:pt x="328" y="1353"/>
                      </a:lnTo>
                      <a:lnTo>
                        <a:pt x="330" y="1353"/>
                      </a:lnTo>
                      <a:lnTo>
                        <a:pt x="330" y="1353"/>
                      </a:lnTo>
                      <a:lnTo>
                        <a:pt x="332" y="1353"/>
                      </a:lnTo>
                      <a:lnTo>
                        <a:pt x="332" y="1353"/>
                      </a:lnTo>
                      <a:lnTo>
                        <a:pt x="333" y="1355"/>
                      </a:lnTo>
                      <a:lnTo>
                        <a:pt x="333" y="1353"/>
                      </a:lnTo>
                      <a:lnTo>
                        <a:pt x="333" y="1353"/>
                      </a:lnTo>
                      <a:lnTo>
                        <a:pt x="335" y="1353"/>
                      </a:lnTo>
                      <a:lnTo>
                        <a:pt x="335" y="1355"/>
                      </a:lnTo>
                      <a:lnTo>
                        <a:pt x="337" y="1353"/>
                      </a:lnTo>
                      <a:lnTo>
                        <a:pt x="337" y="1351"/>
                      </a:lnTo>
                      <a:lnTo>
                        <a:pt x="337" y="1290"/>
                      </a:lnTo>
                      <a:lnTo>
                        <a:pt x="339" y="1327"/>
                      </a:lnTo>
                      <a:lnTo>
                        <a:pt x="339" y="1343"/>
                      </a:lnTo>
                      <a:lnTo>
                        <a:pt x="341" y="1351"/>
                      </a:lnTo>
                      <a:lnTo>
                        <a:pt x="341" y="1353"/>
                      </a:lnTo>
                      <a:lnTo>
                        <a:pt x="343" y="1353"/>
                      </a:lnTo>
                      <a:lnTo>
                        <a:pt x="343" y="1353"/>
                      </a:lnTo>
                      <a:lnTo>
                        <a:pt x="343" y="1353"/>
                      </a:lnTo>
                      <a:lnTo>
                        <a:pt x="345" y="1353"/>
                      </a:lnTo>
                      <a:lnTo>
                        <a:pt x="345" y="1353"/>
                      </a:lnTo>
                      <a:lnTo>
                        <a:pt x="346" y="1351"/>
                      </a:lnTo>
                      <a:lnTo>
                        <a:pt x="346" y="1353"/>
                      </a:lnTo>
                      <a:lnTo>
                        <a:pt x="348" y="1353"/>
                      </a:lnTo>
                      <a:lnTo>
                        <a:pt x="348" y="1353"/>
                      </a:lnTo>
                      <a:lnTo>
                        <a:pt x="348" y="1353"/>
                      </a:lnTo>
                      <a:lnTo>
                        <a:pt x="350" y="1353"/>
                      </a:lnTo>
                      <a:lnTo>
                        <a:pt x="350" y="1353"/>
                      </a:lnTo>
                      <a:lnTo>
                        <a:pt x="352" y="1353"/>
                      </a:lnTo>
                      <a:lnTo>
                        <a:pt x="352" y="1353"/>
                      </a:lnTo>
                      <a:lnTo>
                        <a:pt x="354" y="1353"/>
                      </a:lnTo>
                      <a:lnTo>
                        <a:pt x="354" y="1355"/>
                      </a:lnTo>
                      <a:lnTo>
                        <a:pt x="354" y="1355"/>
                      </a:lnTo>
                      <a:lnTo>
                        <a:pt x="356" y="1353"/>
                      </a:lnTo>
                      <a:lnTo>
                        <a:pt x="356" y="1355"/>
                      </a:lnTo>
                      <a:lnTo>
                        <a:pt x="358" y="1351"/>
                      </a:lnTo>
                      <a:lnTo>
                        <a:pt x="358" y="1353"/>
                      </a:lnTo>
                      <a:lnTo>
                        <a:pt x="358" y="1351"/>
                      </a:lnTo>
                      <a:lnTo>
                        <a:pt x="359" y="1353"/>
                      </a:lnTo>
                      <a:lnTo>
                        <a:pt x="359" y="1353"/>
                      </a:lnTo>
                      <a:lnTo>
                        <a:pt x="361" y="1353"/>
                      </a:lnTo>
                      <a:lnTo>
                        <a:pt x="361" y="1353"/>
                      </a:lnTo>
                      <a:lnTo>
                        <a:pt x="363" y="1353"/>
                      </a:lnTo>
                      <a:lnTo>
                        <a:pt x="363" y="1353"/>
                      </a:lnTo>
                      <a:lnTo>
                        <a:pt x="363" y="1355"/>
                      </a:lnTo>
                      <a:lnTo>
                        <a:pt x="365" y="1353"/>
                      </a:lnTo>
                      <a:lnTo>
                        <a:pt x="365" y="1353"/>
                      </a:lnTo>
                      <a:lnTo>
                        <a:pt x="367" y="1353"/>
                      </a:lnTo>
                      <a:lnTo>
                        <a:pt x="367" y="1353"/>
                      </a:lnTo>
                      <a:lnTo>
                        <a:pt x="367" y="1353"/>
                      </a:lnTo>
                      <a:lnTo>
                        <a:pt x="369" y="1355"/>
                      </a:lnTo>
                      <a:lnTo>
                        <a:pt x="369" y="1355"/>
                      </a:lnTo>
                      <a:lnTo>
                        <a:pt x="371" y="1355"/>
                      </a:lnTo>
                      <a:lnTo>
                        <a:pt x="371" y="1353"/>
                      </a:lnTo>
                      <a:lnTo>
                        <a:pt x="372" y="1353"/>
                      </a:lnTo>
                      <a:lnTo>
                        <a:pt x="372" y="1353"/>
                      </a:lnTo>
                      <a:lnTo>
                        <a:pt x="372" y="1353"/>
                      </a:lnTo>
                      <a:lnTo>
                        <a:pt x="374" y="1351"/>
                      </a:lnTo>
                      <a:lnTo>
                        <a:pt x="374" y="1351"/>
                      </a:lnTo>
                      <a:lnTo>
                        <a:pt x="376" y="1353"/>
                      </a:lnTo>
                      <a:lnTo>
                        <a:pt x="376" y="1353"/>
                      </a:lnTo>
                      <a:lnTo>
                        <a:pt x="376" y="1355"/>
                      </a:lnTo>
                      <a:lnTo>
                        <a:pt x="378" y="1345"/>
                      </a:lnTo>
                      <a:lnTo>
                        <a:pt x="378" y="1345"/>
                      </a:lnTo>
                      <a:lnTo>
                        <a:pt x="380" y="1349"/>
                      </a:lnTo>
                      <a:lnTo>
                        <a:pt x="380" y="1353"/>
                      </a:lnTo>
                      <a:lnTo>
                        <a:pt x="382" y="1353"/>
                      </a:lnTo>
                      <a:lnTo>
                        <a:pt x="382" y="1355"/>
                      </a:lnTo>
                      <a:lnTo>
                        <a:pt x="382" y="1353"/>
                      </a:lnTo>
                      <a:lnTo>
                        <a:pt x="384" y="1353"/>
                      </a:lnTo>
                      <a:lnTo>
                        <a:pt x="384" y="1353"/>
                      </a:lnTo>
                      <a:lnTo>
                        <a:pt x="385" y="1355"/>
                      </a:lnTo>
                      <a:lnTo>
                        <a:pt x="385" y="1355"/>
                      </a:lnTo>
                      <a:lnTo>
                        <a:pt x="387" y="1353"/>
                      </a:lnTo>
                      <a:lnTo>
                        <a:pt x="387" y="1355"/>
                      </a:lnTo>
                      <a:lnTo>
                        <a:pt x="387" y="1355"/>
                      </a:lnTo>
                      <a:lnTo>
                        <a:pt x="389" y="1353"/>
                      </a:lnTo>
                      <a:lnTo>
                        <a:pt x="389" y="1353"/>
                      </a:lnTo>
                      <a:lnTo>
                        <a:pt x="391" y="1355"/>
                      </a:lnTo>
                      <a:lnTo>
                        <a:pt x="391" y="1353"/>
                      </a:lnTo>
                      <a:lnTo>
                        <a:pt x="393" y="1353"/>
                      </a:lnTo>
                      <a:lnTo>
                        <a:pt x="393" y="1353"/>
                      </a:lnTo>
                      <a:lnTo>
                        <a:pt x="393" y="1355"/>
                      </a:lnTo>
                      <a:lnTo>
                        <a:pt x="395" y="1355"/>
                      </a:lnTo>
                      <a:lnTo>
                        <a:pt x="395" y="1355"/>
                      </a:lnTo>
                      <a:lnTo>
                        <a:pt x="397" y="1355"/>
                      </a:lnTo>
                      <a:lnTo>
                        <a:pt x="397" y="1355"/>
                      </a:lnTo>
                      <a:lnTo>
                        <a:pt x="397" y="1355"/>
                      </a:lnTo>
                      <a:lnTo>
                        <a:pt x="398" y="1353"/>
                      </a:lnTo>
                      <a:lnTo>
                        <a:pt x="398" y="1353"/>
                      </a:lnTo>
                      <a:lnTo>
                        <a:pt x="400" y="1355"/>
                      </a:lnTo>
                      <a:lnTo>
                        <a:pt x="400" y="1355"/>
                      </a:lnTo>
                      <a:lnTo>
                        <a:pt x="402" y="1355"/>
                      </a:lnTo>
                      <a:lnTo>
                        <a:pt x="402" y="1353"/>
                      </a:lnTo>
                      <a:lnTo>
                        <a:pt x="402" y="1355"/>
                      </a:lnTo>
                      <a:lnTo>
                        <a:pt x="404" y="1355"/>
                      </a:lnTo>
                      <a:lnTo>
                        <a:pt x="404" y="1355"/>
                      </a:lnTo>
                      <a:lnTo>
                        <a:pt x="406" y="1355"/>
                      </a:lnTo>
                      <a:lnTo>
                        <a:pt x="406" y="1355"/>
                      </a:lnTo>
                      <a:lnTo>
                        <a:pt x="406" y="1353"/>
                      </a:lnTo>
                      <a:lnTo>
                        <a:pt x="408" y="1353"/>
                      </a:lnTo>
                      <a:lnTo>
                        <a:pt x="408" y="1353"/>
                      </a:lnTo>
                      <a:lnTo>
                        <a:pt x="410" y="1353"/>
                      </a:lnTo>
                      <a:lnTo>
                        <a:pt x="410" y="1347"/>
                      </a:lnTo>
                      <a:lnTo>
                        <a:pt x="411" y="1349"/>
                      </a:lnTo>
                      <a:lnTo>
                        <a:pt x="411" y="1353"/>
                      </a:lnTo>
                      <a:lnTo>
                        <a:pt x="411" y="1355"/>
                      </a:lnTo>
                      <a:lnTo>
                        <a:pt x="413" y="1355"/>
                      </a:lnTo>
                      <a:lnTo>
                        <a:pt x="413" y="1355"/>
                      </a:lnTo>
                      <a:lnTo>
                        <a:pt x="415" y="1355"/>
                      </a:lnTo>
                      <a:lnTo>
                        <a:pt x="415" y="1355"/>
                      </a:lnTo>
                      <a:lnTo>
                        <a:pt x="415" y="1355"/>
                      </a:lnTo>
                      <a:lnTo>
                        <a:pt x="417" y="1355"/>
                      </a:lnTo>
                      <a:lnTo>
                        <a:pt x="417" y="1355"/>
                      </a:lnTo>
                      <a:lnTo>
                        <a:pt x="419" y="1355"/>
                      </a:lnTo>
                      <a:lnTo>
                        <a:pt x="419" y="1353"/>
                      </a:lnTo>
                      <a:lnTo>
                        <a:pt x="421" y="1353"/>
                      </a:lnTo>
                      <a:lnTo>
                        <a:pt x="421" y="1355"/>
                      </a:lnTo>
                      <a:lnTo>
                        <a:pt x="421" y="1355"/>
                      </a:lnTo>
                      <a:lnTo>
                        <a:pt x="423" y="1355"/>
                      </a:lnTo>
                      <a:lnTo>
                        <a:pt x="423" y="1355"/>
                      </a:lnTo>
                      <a:lnTo>
                        <a:pt x="424" y="1353"/>
                      </a:lnTo>
                      <a:lnTo>
                        <a:pt x="424" y="1353"/>
                      </a:lnTo>
                      <a:lnTo>
                        <a:pt x="426" y="1353"/>
                      </a:lnTo>
                      <a:lnTo>
                        <a:pt x="426" y="1353"/>
                      </a:lnTo>
                      <a:lnTo>
                        <a:pt x="426" y="1355"/>
                      </a:lnTo>
                      <a:lnTo>
                        <a:pt x="428" y="1351"/>
                      </a:lnTo>
                      <a:lnTo>
                        <a:pt x="428" y="1353"/>
                      </a:lnTo>
                      <a:lnTo>
                        <a:pt x="430" y="1353"/>
                      </a:lnTo>
                      <a:lnTo>
                        <a:pt x="430" y="1353"/>
                      </a:lnTo>
                      <a:lnTo>
                        <a:pt x="432" y="1355"/>
                      </a:lnTo>
                      <a:lnTo>
                        <a:pt x="432" y="1355"/>
                      </a:lnTo>
                      <a:lnTo>
                        <a:pt x="432" y="1355"/>
                      </a:lnTo>
                      <a:lnTo>
                        <a:pt x="434" y="1355"/>
                      </a:lnTo>
                      <a:lnTo>
                        <a:pt x="434" y="1353"/>
                      </a:lnTo>
                      <a:lnTo>
                        <a:pt x="436" y="1355"/>
                      </a:lnTo>
                      <a:lnTo>
                        <a:pt x="436" y="1355"/>
                      </a:lnTo>
                      <a:lnTo>
                        <a:pt x="436" y="1355"/>
                      </a:lnTo>
                      <a:lnTo>
                        <a:pt x="437" y="1353"/>
                      </a:lnTo>
                      <a:lnTo>
                        <a:pt x="437" y="1355"/>
                      </a:lnTo>
                      <a:lnTo>
                        <a:pt x="439" y="1355"/>
                      </a:lnTo>
                      <a:lnTo>
                        <a:pt x="439" y="1355"/>
                      </a:lnTo>
                      <a:lnTo>
                        <a:pt x="441" y="1355"/>
                      </a:lnTo>
                      <a:lnTo>
                        <a:pt x="441" y="1355"/>
                      </a:lnTo>
                      <a:lnTo>
                        <a:pt x="441" y="1355"/>
                      </a:lnTo>
                      <a:lnTo>
                        <a:pt x="443" y="1355"/>
                      </a:lnTo>
                      <a:lnTo>
                        <a:pt x="443" y="1355"/>
                      </a:lnTo>
                      <a:lnTo>
                        <a:pt x="445" y="1355"/>
                      </a:lnTo>
                      <a:lnTo>
                        <a:pt x="445" y="1355"/>
                      </a:lnTo>
                      <a:lnTo>
                        <a:pt x="445" y="1355"/>
                      </a:lnTo>
                      <a:lnTo>
                        <a:pt x="447" y="1353"/>
                      </a:lnTo>
                      <a:lnTo>
                        <a:pt x="447" y="1355"/>
                      </a:lnTo>
                      <a:lnTo>
                        <a:pt x="448" y="1355"/>
                      </a:lnTo>
                      <a:lnTo>
                        <a:pt x="448" y="1355"/>
                      </a:lnTo>
                      <a:lnTo>
                        <a:pt x="450" y="1355"/>
                      </a:lnTo>
                      <a:lnTo>
                        <a:pt x="450" y="1355"/>
                      </a:lnTo>
                      <a:lnTo>
                        <a:pt x="450" y="1353"/>
                      </a:lnTo>
                      <a:lnTo>
                        <a:pt x="452" y="1353"/>
                      </a:lnTo>
                      <a:lnTo>
                        <a:pt x="452" y="1355"/>
                      </a:lnTo>
                      <a:lnTo>
                        <a:pt x="454" y="1355"/>
                      </a:lnTo>
                      <a:lnTo>
                        <a:pt x="454" y="1355"/>
                      </a:lnTo>
                      <a:lnTo>
                        <a:pt x="456" y="1355"/>
                      </a:lnTo>
                      <a:lnTo>
                        <a:pt x="456" y="1353"/>
                      </a:lnTo>
                      <a:lnTo>
                        <a:pt x="456" y="1353"/>
                      </a:lnTo>
                      <a:lnTo>
                        <a:pt x="458" y="1355"/>
                      </a:lnTo>
                      <a:lnTo>
                        <a:pt x="458" y="1355"/>
                      </a:lnTo>
                      <a:lnTo>
                        <a:pt x="460" y="1355"/>
                      </a:lnTo>
                      <a:lnTo>
                        <a:pt x="460" y="1355"/>
                      </a:lnTo>
                      <a:lnTo>
                        <a:pt x="460" y="1355"/>
                      </a:lnTo>
                      <a:lnTo>
                        <a:pt x="461" y="1355"/>
                      </a:lnTo>
                      <a:lnTo>
                        <a:pt x="461" y="1355"/>
                      </a:lnTo>
                      <a:lnTo>
                        <a:pt x="463" y="1355"/>
                      </a:lnTo>
                      <a:lnTo>
                        <a:pt x="463" y="1355"/>
                      </a:lnTo>
                      <a:lnTo>
                        <a:pt x="465" y="1355"/>
                      </a:lnTo>
                      <a:lnTo>
                        <a:pt x="465" y="1355"/>
                      </a:lnTo>
                      <a:lnTo>
                        <a:pt x="465" y="1355"/>
                      </a:lnTo>
                      <a:lnTo>
                        <a:pt x="467" y="1355"/>
                      </a:lnTo>
                      <a:lnTo>
                        <a:pt x="467" y="1355"/>
                      </a:lnTo>
                      <a:lnTo>
                        <a:pt x="469" y="1355"/>
                      </a:lnTo>
                      <a:lnTo>
                        <a:pt x="469" y="1355"/>
                      </a:lnTo>
                      <a:lnTo>
                        <a:pt x="471" y="1355"/>
                      </a:lnTo>
                      <a:lnTo>
                        <a:pt x="471" y="1338"/>
                      </a:lnTo>
                      <a:lnTo>
                        <a:pt x="471" y="1347"/>
                      </a:lnTo>
                      <a:lnTo>
                        <a:pt x="473" y="1351"/>
                      </a:lnTo>
                      <a:lnTo>
                        <a:pt x="473" y="1353"/>
                      </a:lnTo>
                      <a:lnTo>
                        <a:pt x="474" y="1353"/>
                      </a:lnTo>
                      <a:lnTo>
                        <a:pt x="474" y="1355"/>
                      </a:lnTo>
                      <a:lnTo>
                        <a:pt x="474" y="1355"/>
                      </a:lnTo>
                      <a:lnTo>
                        <a:pt x="476" y="1355"/>
                      </a:lnTo>
                      <a:lnTo>
                        <a:pt x="476" y="1355"/>
                      </a:lnTo>
                      <a:lnTo>
                        <a:pt x="478" y="1355"/>
                      </a:lnTo>
                      <a:lnTo>
                        <a:pt x="478" y="1355"/>
                      </a:lnTo>
                      <a:lnTo>
                        <a:pt x="480" y="1353"/>
                      </a:lnTo>
                      <a:lnTo>
                        <a:pt x="480" y="1353"/>
                      </a:lnTo>
                      <a:lnTo>
                        <a:pt x="480" y="1355"/>
                      </a:lnTo>
                      <a:lnTo>
                        <a:pt x="482" y="1355"/>
                      </a:lnTo>
                      <a:lnTo>
                        <a:pt x="482" y="1355"/>
                      </a:lnTo>
                      <a:lnTo>
                        <a:pt x="484" y="1355"/>
                      </a:lnTo>
                      <a:lnTo>
                        <a:pt x="484" y="1355"/>
                      </a:lnTo>
                      <a:lnTo>
                        <a:pt x="486" y="1355"/>
                      </a:lnTo>
                      <a:lnTo>
                        <a:pt x="486" y="1355"/>
                      </a:lnTo>
                      <a:lnTo>
                        <a:pt x="486" y="1355"/>
                      </a:lnTo>
                      <a:lnTo>
                        <a:pt x="487" y="1355"/>
                      </a:lnTo>
                      <a:lnTo>
                        <a:pt x="487" y="1355"/>
                      </a:lnTo>
                      <a:lnTo>
                        <a:pt x="489" y="1355"/>
                      </a:lnTo>
                      <a:lnTo>
                        <a:pt x="489" y="1355"/>
                      </a:lnTo>
                      <a:lnTo>
                        <a:pt x="489" y="1355"/>
                      </a:lnTo>
                      <a:lnTo>
                        <a:pt x="491" y="1355"/>
                      </a:lnTo>
                      <a:lnTo>
                        <a:pt x="491" y="1355"/>
                      </a:lnTo>
                      <a:lnTo>
                        <a:pt x="493" y="1355"/>
                      </a:lnTo>
                      <a:lnTo>
                        <a:pt x="493" y="1355"/>
                      </a:lnTo>
                      <a:lnTo>
                        <a:pt x="495" y="1355"/>
                      </a:lnTo>
                      <a:lnTo>
                        <a:pt x="495" y="1355"/>
                      </a:lnTo>
                      <a:lnTo>
                        <a:pt x="495" y="1355"/>
                      </a:lnTo>
                      <a:lnTo>
                        <a:pt x="497" y="1355"/>
                      </a:lnTo>
                      <a:lnTo>
                        <a:pt x="497" y="1355"/>
                      </a:lnTo>
                      <a:lnTo>
                        <a:pt x="499" y="1355"/>
                      </a:lnTo>
                      <a:lnTo>
                        <a:pt x="499" y="1355"/>
                      </a:lnTo>
                      <a:lnTo>
                        <a:pt x="499" y="1355"/>
                      </a:lnTo>
                      <a:lnTo>
                        <a:pt x="500" y="1355"/>
                      </a:lnTo>
                      <a:lnTo>
                        <a:pt x="500" y="1355"/>
                      </a:lnTo>
                      <a:lnTo>
                        <a:pt x="502" y="1355"/>
                      </a:lnTo>
                      <a:lnTo>
                        <a:pt x="502" y="1355"/>
                      </a:lnTo>
                      <a:lnTo>
                        <a:pt x="504" y="1355"/>
                      </a:lnTo>
                      <a:lnTo>
                        <a:pt x="504" y="1353"/>
                      </a:lnTo>
                      <a:lnTo>
                        <a:pt x="504" y="1355"/>
                      </a:lnTo>
                      <a:lnTo>
                        <a:pt x="506" y="1355"/>
                      </a:lnTo>
                      <a:lnTo>
                        <a:pt x="506" y="1355"/>
                      </a:lnTo>
                      <a:lnTo>
                        <a:pt x="508" y="1355"/>
                      </a:lnTo>
                      <a:lnTo>
                        <a:pt x="508" y="1355"/>
                      </a:lnTo>
                      <a:lnTo>
                        <a:pt x="510" y="1355"/>
                      </a:lnTo>
                      <a:lnTo>
                        <a:pt x="510" y="1355"/>
                      </a:lnTo>
                      <a:lnTo>
                        <a:pt x="510" y="1355"/>
                      </a:lnTo>
                      <a:lnTo>
                        <a:pt x="512" y="1355"/>
                      </a:lnTo>
                      <a:lnTo>
                        <a:pt x="512" y="1355"/>
                      </a:lnTo>
                      <a:lnTo>
                        <a:pt x="513" y="1355"/>
                      </a:lnTo>
                      <a:lnTo>
                        <a:pt x="513" y="1355"/>
                      </a:lnTo>
                      <a:lnTo>
                        <a:pt x="513" y="1355"/>
                      </a:lnTo>
                      <a:lnTo>
                        <a:pt x="515" y="1353"/>
                      </a:lnTo>
                      <a:lnTo>
                        <a:pt x="515" y="1355"/>
                      </a:lnTo>
                      <a:lnTo>
                        <a:pt x="517" y="1355"/>
                      </a:lnTo>
                      <a:lnTo>
                        <a:pt x="517" y="1355"/>
                      </a:lnTo>
                      <a:lnTo>
                        <a:pt x="519" y="1355"/>
                      </a:lnTo>
                      <a:lnTo>
                        <a:pt x="519" y="1355"/>
                      </a:lnTo>
                      <a:lnTo>
                        <a:pt x="519" y="1355"/>
                      </a:lnTo>
                      <a:lnTo>
                        <a:pt x="521" y="1355"/>
                      </a:lnTo>
                      <a:lnTo>
                        <a:pt x="521" y="1355"/>
                      </a:lnTo>
                      <a:lnTo>
                        <a:pt x="523" y="1353"/>
                      </a:lnTo>
                      <a:lnTo>
                        <a:pt x="523" y="1353"/>
                      </a:lnTo>
                      <a:lnTo>
                        <a:pt x="525" y="1355"/>
                      </a:lnTo>
                      <a:lnTo>
                        <a:pt x="525" y="1355"/>
                      </a:lnTo>
                      <a:lnTo>
                        <a:pt x="525" y="1355"/>
                      </a:lnTo>
                      <a:lnTo>
                        <a:pt x="526" y="1355"/>
                      </a:lnTo>
                      <a:lnTo>
                        <a:pt x="526" y="1355"/>
                      </a:lnTo>
                      <a:lnTo>
                        <a:pt x="528" y="1355"/>
                      </a:lnTo>
                      <a:lnTo>
                        <a:pt x="528" y="1355"/>
                      </a:lnTo>
                      <a:lnTo>
                        <a:pt x="530" y="1355"/>
                      </a:lnTo>
                      <a:lnTo>
                        <a:pt x="530" y="1355"/>
                      </a:lnTo>
                      <a:lnTo>
                        <a:pt x="530" y="1355"/>
                      </a:lnTo>
                      <a:lnTo>
                        <a:pt x="532" y="1355"/>
                      </a:lnTo>
                      <a:lnTo>
                        <a:pt x="532" y="1355"/>
                      </a:lnTo>
                      <a:lnTo>
                        <a:pt x="534" y="1353"/>
                      </a:lnTo>
                      <a:lnTo>
                        <a:pt x="534" y="1353"/>
                      </a:lnTo>
                      <a:lnTo>
                        <a:pt x="534" y="1355"/>
                      </a:lnTo>
                      <a:lnTo>
                        <a:pt x="536" y="1355"/>
                      </a:lnTo>
                      <a:lnTo>
                        <a:pt x="536" y="1355"/>
                      </a:lnTo>
                      <a:lnTo>
                        <a:pt x="538" y="1355"/>
                      </a:lnTo>
                      <a:lnTo>
                        <a:pt x="538" y="1355"/>
                      </a:lnTo>
                      <a:lnTo>
                        <a:pt x="539" y="1355"/>
                      </a:lnTo>
                      <a:lnTo>
                        <a:pt x="539" y="1355"/>
                      </a:lnTo>
                      <a:lnTo>
                        <a:pt x="539" y="1355"/>
                      </a:lnTo>
                      <a:lnTo>
                        <a:pt x="541" y="1355"/>
                      </a:lnTo>
                      <a:lnTo>
                        <a:pt x="541" y="1355"/>
                      </a:lnTo>
                      <a:lnTo>
                        <a:pt x="543" y="1355"/>
                      </a:lnTo>
                      <a:lnTo>
                        <a:pt x="543" y="1355"/>
                      </a:lnTo>
                      <a:lnTo>
                        <a:pt x="543" y="1355"/>
                      </a:lnTo>
                      <a:lnTo>
                        <a:pt x="545" y="1355"/>
                      </a:lnTo>
                      <a:lnTo>
                        <a:pt x="545" y="1355"/>
                      </a:lnTo>
                      <a:lnTo>
                        <a:pt x="547" y="1355"/>
                      </a:lnTo>
                      <a:lnTo>
                        <a:pt x="547" y="1355"/>
                      </a:lnTo>
                      <a:lnTo>
                        <a:pt x="549" y="1355"/>
                      </a:lnTo>
                      <a:lnTo>
                        <a:pt x="549" y="1355"/>
                      </a:lnTo>
                      <a:lnTo>
                        <a:pt x="549" y="1355"/>
                      </a:lnTo>
                      <a:lnTo>
                        <a:pt x="551" y="1355"/>
                      </a:lnTo>
                      <a:lnTo>
                        <a:pt x="551" y="1355"/>
                      </a:lnTo>
                      <a:lnTo>
                        <a:pt x="552" y="1355"/>
                      </a:lnTo>
                      <a:lnTo>
                        <a:pt x="552" y="1355"/>
                      </a:lnTo>
                      <a:lnTo>
                        <a:pt x="552" y="1355"/>
                      </a:lnTo>
                      <a:lnTo>
                        <a:pt x="554" y="1355"/>
                      </a:lnTo>
                      <a:lnTo>
                        <a:pt x="554" y="1355"/>
                      </a:lnTo>
                      <a:lnTo>
                        <a:pt x="556" y="1355"/>
                      </a:lnTo>
                      <a:lnTo>
                        <a:pt x="556" y="1355"/>
                      </a:lnTo>
                      <a:lnTo>
                        <a:pt x="558" y="1355"/>
                      </a:lnTo>
                      <a:lnTo>
                        <a:pt x="558" y="1355"/>
                      </a:lnTo>
                      <a:lnTo>
                        <a:pt x="558" y="1355"/>
                      </a:lnTo>
                      <a:lnTo>
                        <a:pt x="560" y="1355"/>
                      </a:lnTo>
                      <a:lnTo>
                        <a:pt x="560" y="1355"/>
                      </a:lnTo>
                      <a:lnTo>
                        <a:pt x="562" y="1355"/>
                      </a:lnTo>
                      <a:lnTo>
                        <a:pt x="562" y="1355"/>
                      </a:lnTo>
                      <a:lnTo>
                        <a:pt x="564" y="1355"/>
                      </a:lnTo>
                      <a:lnTo>
                        <a:pt x="564" y="1355"/>
                      </a:lnTo>
                      <a:lnTo>
                        <a:pt x="564" y="1355"/>
                      </a:lnTo>
                      <a:lnTo>
                        <a:pt x="565" y="1355"/>
                      </a:lnTo>
                      <a:lnTo>
                        <a:pt x="565" y="1355"/>
                      </a:lnTo>
                      <a:lnTo>
                        <a:pt x="567" y="1355"/>
                      </a:lnTo>
                      <a:lnTo>
                        <a:pt x="567" y="1355"/>
                      </a:lnTo>
                      <a:lnTo>
                        <a:pt x="567" y="1355"/>
                      </a:lnTo>
                      <a:lnTo>
                        <a:pt x="569" y="1355"/>
                      </a:lnTo>
                      <a:lnTo>
                        <a:pt x="569" y="1355"/>
                      </a:lnTo>
                      <a:lnTo>
                        <a:pt x="571" y="1355"/>
                      </a:lnTo>
                      <a:lnTo>
                        <a:pt x="571" y="1355"/>
                      </a:lnTo>
                      <a:lnTo>
                        <a:pt x="573" y="1355"/>
                      </a:lnTo>
                      <a:lnTo>
                        <a:pt x="573" y="1355"/>
                      </a:lnTo>
                      <a:lnTo>
                        <a:pt x="573" y="1355"/>
                      </a:lnTo>
                      <a:lnTo>
                        <a:pt x="575" y="1355"/>
                      </a:lnTo>
                      <a:lnTo>
                        <a:pt x="575" y="1355"/>
                      </a:lnTo>
                      <a:lnTo>
                        <a:pt x="577" y="1355"/>
                      </a:lnTo>
                      <a:lnTo>
                        <a:pt x="577" y="1355"/>
                      </a:lnTo>
                      <a:lnTo>
                        <a:pt x="578" y="1355"/>
                      </a:lnTo>
                      <a:lnTo>
                        <a:pt x="578" y="1355"/>
                      </a:lnTo>
                      <a:lnTo>
                        <a:pt x="578" y="1355"/>
                      </a:lnTo>
                      <a:lnTo>
                        <a:pt x="580" y="1355"/>
                      </a:lnTo>
                      <a:lnTo>
                        <a:pt x="580" y="1355"/>
                      </a:lnTo>
                      <a:lnTo>
                        <a:pt x="582" y="1355"/>
                      </a:lnTo>
                      <a:lnTo>
                        <a:pt x="582" y="1355"/>
                      </a:lnTo>
                      <a:lnTo>
                        <a:pt x="584" y="1355"/>
                      </a:lnTo>
                      <a:lnTo>
                        <a:pt x="584" y="1355"/>
                      </a:lnTo>
                      <a:lnTo>
                        <a:pt x="584" y="1355"/>
                      </a:lnTo>
                      <a:lnTo>
                        <a:pt x="586" y="1355"/>
                      </a:lnTo>
                      <a:lnTo>
                        <a:pt x="586" y="1355"/>
                      </a:lnTo>
                      <a:lnTo>
                        <a:pt x="588" y="1355"/>
                      </a:lnTo>
                      <a:lnTo>
                        <a:pt x="588" y="1355"/>
                      </a:lnTo>
                      <a:lnTo>
                        <a:pt x="590" y="1353"/>
                      </a:lnTo>
                      <a:lnTo>
                        <a:pt x="590" y="1355"/>
                      </a:lnTo>
                      <a:lnTo>
                        <a:pt x="590" y="1355"/>
                      </a:lnTo>
                      <a:lnTo>
                        <a:pt x="591" y="1355"/>
                      </a:lnTo>
                      <a:lnTo>
                        <a:pt x="591" y="1355"/>
                      </a:lnTo>
                      <a:lnTo>
                        <a:pt x="593" y="1355"/>
                      </a:lnTo>
                      <a:lnTo>
                        <a:pt x="593" y="1355"/>
                      </a:lnTo>
                      <a:lnTo>
                        <a:pt x="593" y="1355"/>
                      </a:lnTo>
                      <a:lnTo>
                        <a:pt x="595" y="1355"/>
                      </a:lnTo>
                      <a:lnTo>
                        <a:pt x="595" y="1355"/>
                      </a:lnTo>
                      <a:lnTo>
                        <a:pt x="597" y="1355"/>
                      </a:lnTo>
                      <a:lnTo>
                        <a:pt x="597" y="1355"/>
                      </a:lnTo>
                      <a:lnTo>
                        <a:pt x="599" y="1355"/>
                      </a:lnTo>
                      <a:lnTo>
                        <a:pt x="599" y="1355"/>
                      </a:lnTo>
                      <a:lnTo>
                        <a:pt x="599" y="1355"/>
                      </a:lnTo>
                      <a:lnTo>
                        <a:pt x="601" y="1355"/>
                      </a:lnTo>
                      <a:lnTo>
                        <a:pt x="601" y="1355"/>
                      </a:lnTo>
                      <a:lnTo>
                        <a:pt x="602" y="1355"/>
                      </a:lnTo>
                      <a:lnTo>
                        <a:pt x="602" y="1355"/>
                      </a:lnTo>
                      <a:lnTo>
                        <a:pt x="602" y="1321"/>
                      </a:lnTo>
                      <a:lnTo>
                        <a:pt x="604" y="1334"/>
                      </a:lnTo>
                      <a:lnTo>
                        <a:pt x="604" y="1347"/>
                      </a:lnTo>
                      <a:lnTo>
                        <a:pt x="606" y="1353"/>
                      </a:lnTo>
                      <a:lnTo>
                        <a:pt x="606" y="1355"/>
                      </a:lnTo>
                      <a:lnTo>
                        <a:pt x="608" y="1355"/>
                      </a:lnTo>
                      <a:lnTo>
                        <a:pt x="608" y="1355"/>
                      </a:lnTo>
                      <a:lnTo>
                        <a:pt x="608" y="1355"/>
                      </a:lnTo>
                      <a:lnTo>
                        <a:pt x="610" y="1355"/>
                      </a:lnTo>
                      <a:lnTo>
                        <a:pt x="610" y="1355"/>
                      </a:lnTo>
                      <a:lnTo>
                        <a:pt x="612" y="1355"/>
                      </a:lnTo>
                      <a:lnTo>
                        <a:pt x="612" y="1355"/>
                      </a:lnTo>
                      <a:lnTo>
                        <a:pt x="612" y="1355"/>
                      </a:lnTo>
                      <a:lnTo>
                        <a:pt x="614" y="1355"/>
                      </a:lnTo>
                      <a:lnTo>
                        <a:pt x="614" y="1355"/>
                      </a:lnTo>
                      <a:lnTo>
                        <a:pt x="615" y="1355"/>
                      </a:lnTo>
                      <a:lnTo>
                        <a:pt x="615" y="1355"/>
                      </a:lnTo>
                      <a:lnTo>
                        <a:pt x="617" y="1353"/>
                      </a:lnTo>
                      <a:lnTo>
                        <a:pt x="617" y="1355"/>
                      </a:lnTo>
                      <a:lnTo>
                        <a:pt x="617" y="1355"/>
                      </a:lnTo>
                      <a:lnTo>
                        <a:pt x="619" y="1355"/>
                      </a:lnTo>
                      <a:lnTo>
                        <a:pt x="619" y="1355"/>
                      </a:lnTo>
                      <a:lnTo>
                        <a:pt x="621" y="1355"/>
                      </a:lnTo>
                      <a:lnTo>
                        <a:pt x="621" y="1355"/>
                      </a:lnTo>
                      <a:lnTo>
                        <a:pt x="623" y="1355"/>
                      </a:lnTo>
                      <a:lnTo>
                        <a:pt x="623" y="1355"/>
                      </a:lnTo>
                      <a:lnTo>
                        <a:pt x="623" y="1355"/>
                      </a:lnTo>
                      <a:lnTo>
                        <a:pt x="625" y="1355"/>
                      </a:lnTo>
                      <a:lnTo>
                        <a:pt x="625" y="1355"/>
                      </a:lnTo>
                      <a:lnTo>
                        <a:pt x="627" y="1355"/>
                      </a:lnTo>
                      <a:lnTo>
                        <a:pt x="627" y="1355"/>
                      </a:lnTo>
                      <a:lnTo>
                        <a:pt x="627" y="1355"/>
                      </a:lnTo>
                      <a:lnTo>
                        <a:pt x="628" y="1355"/>
                      </a:lnTo>
                      <a:lnTo>
                        <a:pt x="628" y="1355"/>
                      </a:lnTo>
                      <a:lnTo>
                        <a:pt x="630" y="1355"/>
                      </a:lnTo>
                      <a:lnTo>
                        <a:pt x="630" y="1355"/>
                      </a:lnTo>
                      <a:lnTo>
                        <a:pt x="632" y="1355"/>
                      </a:lnTo>
                      <a:lnTo>
                        <a:pt x="632" y="1355"/>
                      </a:lnTo>
                      <a:lnTo>
                        <a:pt x="632" y="1351"/>
                      </a:lnTo>
                      <a:lnTo>
                        <a:pt x="634" y="1353"/>
                      </a:lnTo>
                      <a:lnTo>
                        <a:pt x="634" y="1355"/>
                      </a:lnTo>
                      <a:lnTo>
                        <a:pt x="636" y="1355"/>
                      </a:lnTo>
                      <a:lnTo>
                        <a:pt x="636" y="1355"/>
                      </a:lnTo>
                      <a:lnTo>
                        <a:pt x="638" y="1355"/>
                      </a:lnTo>
                      <a:lnTo>
                        <a:pt x="638" y="1355"/>
                      </a:lnTo>
                      <a:lnTo>
                        <a:pt x="638" y="1355"/>
                      </a:lnTo>
                      <a:lnTo>
                        <a:pt x="640" y="1355"/>
                      </a:lnTo>
                      <a:lnTo>
                        <a:pt x="640" y="1355"/>
                      </a:lnTo>
                      <a:lnTo>
                        <a:pt x="641" y="1355"/>
                      </a:lnTo>
                      <a:lnTo>
                        <a:pt x="641" y="1355"/>
                      </a:lnTo>
                      <a:lnTo>
                        <a:pt x="643" y="1355"/>
                      </a:lnTo>
                      <a:lnTo>
                        <a:pt x="643" y="1355"/>
                      </a:lnTo>
                      <a:lnTo>
                        <a:pt x="643" y="1355"/>
                      </a:lnTo>
                      <a:lnTo>
                        <a:pt x="645" y="1355"/>
                      </a:lnTo>
                      <a:lnTo>
                        <a:pt x="645" y="1355"/>
                      </a:lnTo>
                      <a:lnTo>
                        <a:pt x="647" y="1355"/>
                      </a:lnTo>
                      <a:lnTo>
                        <a:pt x="647" y="1355"/>
                      </a:lnTo>
                      <a:lnTo>
                        <a:pt x="649" y="1355"/>
                      </a:lnTo>
                      <a:lnTo>
                        <a:pt x="649" y="1355"/>
                      </a:lnTo>
                      <a:lnTo>
                        <a:pt x="649" y="1355"/>
                      </a:lnTo>
                      <a:lnTo>
                        <a:pt x="651" y="1355"/>
                      </a:lnTo>
                      <a:lnTo>
                        <a:pt x="651" y="1353"/>
                      </a:lnTo>
                      <a:lnTo>
                        <a:pt x="653" y="1355"/>
                      </a:lnTo>
                      <a:lnTo>
                        <a:pt x="653" y="1355"/>
                      </a:lnTo>
                      <a:lnTo>
                        <a:pt x="653" y="1355"/>
                      </a:lnTo>
                      <a:lnTo>
                        <a:pt x="654" y="1355"/>
                      </a:lnTo>
                      <a:lnTo>
                        <a:pt x="654" y="1355"/>
                      </a:lnTo>
                      <a:lnTo>
                        <a:pt x="656" y="1355"/>
                      </a:lnTo>
                      <a:lnTo>
                        <a:pt x="656" y="1355"/>
                      </a:lnTo>
                      <a:lnTo>
                        <a:pt x="658" y="1355"/>
                      </a:lnTo>
                      <a:lnTo>
                        <a:pt x="658" y="1355"/>
                      </a:lnTo>
                      <a:lnTo>
                        <a:pt x="658" y="1355"/>
                      </a:lnTo>
                      <a:lnTo>
                        <a:pt x="660" y="1355"/>
                      </a:lnTo>
                      <a:lnTo>
                        <a:pt x="660" y="1355"/>
                      </a:lnTo>
                      <a:lnTo>
                        <a:pt x="662" y="1355"/>
                      </a:lnTo>
                      <a:lnTo>
                        <a:pt x="662" y="1355"/>
                      </a:lnTo>
                      <a:lnTo>
                        <a:pt x="662" y="1355"/>
                      </a:lnTo>
                      <a:lnTo>
                        <a:pt x="664" y="1355"/>
                      </a:lnTo>
                      <a:lnTo>
                        <a:pt x="664" y="1355"/>
                      </a:lnTo>
                      <a:lnTo>
                        <a:pt x="666" y="1355"/>
                      </a:lnTo>
                      <a:lnTo>
                        <a:pt x="666" y="1355"/>
                      </a:lnTo>
                      <a:lnTo>
                        <a:pt x="667" y="1355"/>
                      </a:lnTo>
                      <a:lnTo>
                        <a:pt x="667" y="1355"/>
                      </a:lnTo>
                      <a:lnTo>
                        <a:pt x="667" y="1355"/>
                      </a:lnTo>
                      <a:lnTo>
                        <a:pt x="669" y="1355"/>
                      </a:lnTo>
                      <a:lnTo>
                        <a:pt x="669" y="1355"/>
                      </a:lnTo>
                      <a:lnTo>
                        <a:pt x="671" y="1355"/>
                      </a:lnTo>
                      <a:lnTo>
                        <a:pt x="671" y="1355"/>
                      </a:lnTo>
                      <a:lnTo>
                        <a:pt x="671" y="1355"/>
                      </a:lnTo>
                      <a:lnTo>
                        <a:pt x="673" y="1355"/>
                      </a:lnTo>
                      <a:lnTo>
                        <a:pt x="673" y="1355"/>
                      </a:lnTo>
                      <a:lnTo>
                        <a:pt x="675" y="1355"/>
                      </a:lnTo>
                      <a:lnTo>
                        <a:pt x="675" y="1355"/>
                      </a:lnTo>
                      <a:lnTo>
                        <a:pt x="677" y="1355"/>
                      </a:lnTo>
                      <a:lnTo>
                        <a:pt x="677" y="1355"/>
                      </a:lnTo>
                      <a:lnTo>
                        <a:pt x="677" y="1355"/>
                      </a:lnTo>
                      <a:lnTo>
                        <a:pt x="679" y="1355"/>
                      </a:lnTo>
                      <a:lnTo>
                        <a:pt x="679" y="1355"/>
                      </a:lnTo>
                      <a:lnTo>
                        <a:pt x="680" y="1355"/>
                      </a:lnTo>
                      <a:lnTo>
                        <a:pt x="680" y="1355"/>
                      </a:lnTo>
                      <a:lnTo>
                        <a:pt x="682" y="1355"/>
                      </a:lnTo>
                      <a:lnTo>
                        <a:pt x="682" y="1355"/>
                      </a:lnTo>
                      <a:lnTo>
                        <a:pt x="682" y="1355"/>
                      </a:lnTo>
                      <a:lnTo>
                        <a:pt x="684" y="1355"/>
                      </a:lnTo>
                      <a:lnTo>
                        <a:pt x="684" y="1355"/>
                      </a:lnTo>
                      <a:lnTo>
                        <a:pt x="686" y="1355"/>
                      </a:lnTo>
                      <a:lnTo>
                        <a:pt x="686" y="1355"/>
                      </a:lnTo>
                      <a:lnTo>
                        <a:pt x="686" y="1355"/>
                      </a:lnTo>
                      <a:lnTo>
                        <a:pt x="688" y="1355"/>
                      </a:lnTo>
                      <a:lnTo>
                        <a:pt x="688" y="1355"/>
                      </a:lnTo>
                      <a:lnTo>
                        <a:pt x="690" y="1355"/>
                      </a:lnTo>
                      <a:lnTo>
                        <a:pt x="690" y="1355"/>
                      </a:lnTo>
                      <a:lnTo>
                        <a:pt x="692" y="1355"/>
                      </a:lnTo>
                      <a:lnTo>
                        <a:pt x="692" y="1355"/>
                      </a:lnTo>
                      <a:lnTo>
                        <a:pt x="692" y="1355"/>
                      </a:lnTo>
                      <a:lnTo>
                        <a:pt x="693" y="1355"/>
                      </a:lnTo>
                      <a:lnTo>
                        <a:pt x="693" y="1355"/>
                      </a:lnTo>
                      <a:lnTo>
                        <a:pt x="695" y="1355"/>
                      </a:lnTo>
                      <a:lnTo>
                        <a:pt x="695" y="1355"/>
                      </a:lnTo>
                      <a:lnTo>
                        <a:pt x="697" y="1355"/>
                      </a:lnTo>
                      <a:lnTo>
                        <a:pt x="697" y="1355"/>
                      </a:lnTo>
                      <a:lnTo>
                        <a:pt x="697" y="1355"/>
                      </a:lnTo>
                      <a:lnTo>
                        <a:pt x="699" y="1355"/>
                      </a:lnTo>
                      <a:lnTo>
                        <a:pt x="699" y="1355"/>
                      </a:lnTo>
                      <a:lnTo>
                        <a:pt x="701" y="1355"/>
                      </a:lnTo>
                      <a:lnTo>
                        <a:pt x="701" y="1355"/>
                      </a:lnTo>
                      <a:lnTo>
                        <a:pt x="703" y="1355"/>
                      </a:lnTo>
                      <a:lnTo>
                        <a:pt x="703" y="1355"/>
                      </a:lnTo>
                      <a:lnTo>
                        <a:pt x="703" y="1355"/>
                      </a:lnTo>
                      <a:lnTo>
                        <a:pt x="705" y="1355"/>
                      </a:lnTo>
                      <a:lnTo>
                        <a:pt x="705" y="1355"/>
                      </a:lnTo>
                      <a:lnTo>
                        <a:pt x="706" y="1355"/>
                      </a:lnTo>
                      <a:lnTo>
                        <a:pt x="706" y="1355"/>
                      </a:lnTo>
                      <a:lnTo>
                        <a:pt x="706" y="1355"/>
                      </a:lnTo>
                      <a:lnTo>
                        <a:pt x="708" y="1355"/>
                      </a:lnTo>
                      <a:lnTo>
                        <a:pt x="708" y="1355"/>
                      </a:lnTo>
                      <a:lnTo>
                        <a:pt x="710" y="1355"/>
                      </a:lnTo>
                      <a:lnTo>
                        <a:pt x="710" y="1355"/>
                      </a:lnTo>
                      <a:lnTo>
                        <a:pt x="712" y="1355"/>
                      </a:lnTo>
                      <a:lnTo>
                        <a:pt x="712" y="1355"/>
                      </a:lnTo>
                      <a:lnTo>
                        <a:pt x="712" y="1355"/>
                      </a:lnTo>
                      <a:lnTo>
                        <a:pt x="714" y="1355"/>
                      </a:lnTo>
                      <a:lnTo>
                        <a:pt x="714" y="1355"/>
                      </a:lnTo>
                      <a:lnTo>
                        <a:pt x="716" y="1355"/>
                      </a:lnTo>
                      <a:lnTo>
                        <a:pt x="716" y="1355"/>
                      </a:lnTo>
                      <a:lnTo>
                        <a:pt x="718" y="1355"/>
                      </a:lnTo>
                      <a:lnTo>
                        <a:pt x="718" y="1355"/>
                      </a:lnTo>
                      <a:lnTo>
                        <a:pt x="718" y="1355"/>
                      </a:lnTo>
                      <a:lnTo>
                        <a:pt x="719" y="1355"/>
                      </a:lnTo>
                      <a:lnTo>
                        <a:pt x="719" y="1355"/>
                      </a:lnTo>
                      <a:lnTo>
                        <a:pt x="721" y="1355"/>
                      </a:lnTo>
                      <a:lnTo>
                        <a:pt x="721" y="1353"/>
                      </a:lnTo>
                      <a:lnTo>
                        <a:pt x="721" y="1355"/>
                      </a:lnTo>
                      <a:lnTo>
                        <a:pt x="723" y="1355"/>
                      </a:lnTo>
                      <a:lnTo>
                        <a:pt x="723" y="1355"/>
                      </a:lnTo>
                      <a:lnTo>
                        <a:pt x="725" y="1355"/>
                      </a:lnTo>
                      <a:lnTo>
                        <a:pt x="725" y="1355"/>
                      </a:lnTo>
                      <a:lnTo>
                        <a:pt x="727" y="1355"/>
                      </a:lnTo>
                      <a:lnTo>
                        <a:pt x="727" y="1355"/>
                      </a:lnTo>
                      <a:lnTo>
                        <a:pt x="727" y="1355"/>
                      </a:lnTo>
                      <a:lnTo>
                        <a:pt x="729" y="1355"/>
                      </a:lnTo>
                      <a:lnTo>
                        <a:pt x="729" y="1355"/>
                      </a:lnTo>
                      <a:lnTo>
                        <a:pt x="731" y="1355"/>
                      </a:lnTo>
                      <a:lnTo>
                        <a:pt x="731" y="1355"/>
                      </a:lnTo>
                      <a:lnTo>
                        <a:pt x="731" y="1355"/>
                      </a:lnTo>
                      <a:lnTo>
                        <a:pt x="732" y="1355"/>
                      </a:lnTo>
                      <a:lnTo>
                        <a:pt x="732" y="1355"/>
                      </a:lnTo>
                      <a:lnTo>
                        <a:pt x="734" y="1355"/>
                      </a:lnTo>
                      <a:lnTo>
                        <a:pt x="734" y="1355"/>
                      </a:lnTo>
                      <a:lnTo>
                        <a:pt x="736" y="1355"/>
                      </a:lnTo>
                      <a:lnTo>
                        <a:pt x="736" y="1345"/>
                      </a:lnTo>
                      <a:lnTo>
                        <a:pt x="736" y="1349"/>
                      </a:lnTo>
                      <a:lnTo>
                        <a:pt x="738" y="1353"/>
                      </a:lnTo>
                      <a:lnTo>
                        <a:pt x="738" y="1355"/>
                      </a:lnTo>
                      <a:lnTo>
                        <a:pt x="740" y="1355"/>
                      </a:lnTo>
                      <a:lnTo>
                        <a:pt x="740" y="1355"/>
                      </a:lnTo>
                      <a:lnTo>
                        <a:pt x="742" y="1355"/>
                      </a:lnTo>
                      <a:lnTo>
                        <a:pt x="742" y="1355"/>
                      </a:lnTo>
                      <a:lnTo>
                        <a:pt x="742" y="1355"/>
                      </a:lnTo>
                      <a:lnTo>
                        <a:pt x="743" y="1355"/>
                      </a:lnTo>
                      <a:lnTo>
                        <a:pt x="743" y="1355"/>
                      </a:lnTo>
                      <a:lnTo>
                        <a:pt x="745" y="1355"/>
                      </a:lnTo>
                      <a:lnTo>
                        <a:pt x="745" y="1355"/>
                      </a:lnTo>
                      <a:lnTo>
                        <a:pt x="745" y="1355"/>
                      </a:lnTo>
                      <a:lnTo>
                        <a:pt x="747" y="1355"/>
                      </a:lnTo>
                      <a:lnTo>
                        <a:pt x="747" y="1355"/>
                      </a:lnTo>
                      <a:lnTo>
                        <a:pt x="749" y="1355"/>
                      </a:lnTo>
                      <a:lnTo>
                        <a:pt x="749" y="1355"/>
                      </a:lnTo>
                      <a:lnTo>
                        <a:pt x="751" y="1355"/>
                      </a:lnTo>
                      <a:lnTo>
                        <a:pt x="751" y="1355"/>
                      </a:lnTo>
                      <a:lnTo>
                        <a:pt x="751" y="1355"/>
                      </a:lnTo>
                      <a:lnTo>
                        <a:pt x="753" y="1355"/>
                      </a:lnTo>
                      <a:lnTo>
                        <a:pt x="753" y="1355"/>
                      </a:lnTo>
                      <a:lnTo>
                        <a:pt x="755" y="1355"/>
                      </a:lnTo>
                      <a:lnTo>
                        <a:pt x="755" y="1355"/>
                      </a:lnTo>
                      <a:lnTo>
                        <a:pt x="756" y="1355"/>
                      </a:lnTo>
                      <a:lnTo>
                        <a:pt x="756" y="1355"/>
                      </a:lnTo>
                      <a:lnTo>
                        <a:pt x="756" y="1355"/>
                      </a:lnTo>
                      <a:lnTo>
                        <a:pt x="758" y="1355"/>
                      </a:lnTo>
                      <a:lnTo>
                        <a:pt x="758" y="1355"/>
                      </a:lnTo>
                      <a:lnTo>
                        <a:pt x="760" y="1355"/>
                      </a:lnTo>
                      <a:lnTo>
                        <a:pt x="760" y="1355"/>
                      </a:lnTo>
                      <a:lnTo>
                        <a:pt x="760" y="1355"/>
                      </a:lnTo>
                      <a:lnTo>
                        <a:pt x="762" y="1355"/>
                      </a:lnTo>
                      <a:lnTo>
                        <a:pt x="762" y="1355"/>
                      </a:lnTo>
                      <a:lnTo>
                        <a:pt x="764" y="1355"/>
                      </a:lnTo>
                      <a:lnTo>
                        <a:pt x="764" y="1355"/>
                      </a:lnTo>
                      <a:lnTo>
                        <a:pt x="766" y="1355"/>
                      </a:lnTo>
                      <a:lnTo>
                        <a:pt x="766" y="1355"/>
                      </a:lnTo>
                      <a:lnTo>
                        <a:pt x="766" y="1355"/>
                      </a:lnTo>
                      <a:lnTo>
                        <a:pt x="768" y="1355"/>
                      </a:lnTo>
                      <a:lnTo>
                        <a:pt x="768" y="1355"/>
                      </a:lnTo>
                      <a:lnTo>
                        <a:pt x="769" y="1355"/>
                      </a:lnTo>
                      <a:lnTo>
                        <a:pt x="769" y="1355"/>
                      </a:lnTo>
                      <a:lnTo>
                        <a:pt x="771" y="1355"/>
                      </a:lnTo>
                      <a:lnTo>
                        <a:pt x="771" y="1355"/>
                      </a:lnTo>
                      <a:lnTo>
                        <a:pt x="771" y="1355"/>
                      </a:lnTo>
                      <a:lnTo>
                        <a:pt x="773" y="1355"/>
                      </a:lnTo>
                      <a:lnTo>
                        <a:pt x="773" y="1355"/>
                      </a:lnTo>
                      <a:lnTo>
                        <a:pt x="775" y="1355"/>
                      </a:lnTo>
                      <a:lnTo>
                        <a:pt x="775" y="1355"/>
                      </a:lnTo>
                      <a:lnTo>
                        <a:pt x="777" y="1355"/>
                      </a:lnTo>
                      <a:lnTo>
                        <a:pt x="777" y="1355"/>
                      </a:lnTo>
                      <a:lnTo>
                        <a:pt x="777" y="1355"/>
                      </a:lnTo>
                      <a:lnTo>
                        <a:pt x="779" y="1353"/>
                      </a:lnTo>
                      <a:lnTo>
                        <a:pt x="779" y="1353"/>
                      </a:lnTo>
                      <a:lnTo>
                        <a:pt x="781" y="1355"/>
                      </a:lnTo>
                      <a:lnTo>
                        <a:pt x="781" y="1355"/>
                      </a:lnTo>
                      <a:lnTo>
                        <a:pt x="782" y="1355"/>
                      </a:lnTo>
                      <a:lnTo>
                        <a:pt x="782" y="1355"/>
                      </a:lnTo>
                      <a:lnTo>
                        <a:pt x="782" y="1355"/>
                      </a:lnTo>
                      <a:lnTo>
                        <a:pt x="784" y="1355"/>
                      </a:lnTo>
                      <a:lnTo>
                        <a:pt x="784" y="1355"/>
                      </a:lnTo>
                      <a:lnTo>
                        <a:pt x="786" y="1355"/>
                      </a:lnTo>
                      <a:lnTo>
                        <a:pt x="786" y="1355"/>
                      </a:lnTo>
                      <a:lnTo>
                        <a:pt x="786" y="1355"/>
                      </a:lnTo>
                      <a:lnTo>
                        <a:pt x="788" y="1355"/>
                      </a:lnTo>
                      <a:lnTo>
                        <a:pt x="788" y="1356"/>
                      </a:lnTo>
                      <a:lnTo>
                        <a:pt x="790" y="1355"/>
                      </a:lnTo>
                      <a:lnTo>
                        <a:pt x="790" y="1355"/>
                      </a:lnTo>
                      <a:lnTo>
                        <a:pt x="792" y="1355"/>
                      </a:lnTo>
                      <a:lnTo>
                        <a:pt x="792" y="1355"/>
                      </a:lnTo>
                      <a:lnTo>
                        <a:pt x="792" y="1355"/>
                      </a:lnTo>
                      <a:lnTo>
                        <a:pt x="794" y="1355"/>
                      </a:lnTo>
                      <a:lnTo>
                        <a:pt x="794" y="1355"/>
                      </a:lnTo>
                      <a:lnTo>
                        <a:pt x="795" y="1355"/>
                      </a:lnTo>
                      <a:lnTo>
                        <a:pt x="795" y="1355"/>
                      </a:lnTo>
                      <a:lnTo>
                        <a:pt x="795" y="1355"/>
                      </a:lnTo>
                      <a:lnTo>
                        <a:pt x="797" y="1355"/>
                      </a:lnTo>
                      <a:lnTo>
                        <a:pt x="797" y="1355"/>
                      </a:lnTo>
                      <a:lnTo>
                        <a:pt x="799" y="1355"/>
                      </a:lnTo>
                      <a:lnTo>
                        <a:pt x="799" y="1355"/>
                      </a:lnTo>
                      <a:lnTo>
                        <a:pt x="801" y="1355"/>
                      </a:lnTo>
                      <a:lnTo>
                        <a:pt x="801" y="1355"/>
                      </a:lnTo>
                      <a:lnTo>
                        <a:pt x="801" y="1355"/>
                      </a:lnTo>
                      <a:lnTo>
                        <a:pt x="803" y="1355"/>
                      </a:lnTo>
                      <a:lnTo>
                        <a:pt x="803" y="1355"/>
                      </a:lnTo>
                      <a:lnTo>
                        <a:pt x="805" y="1355"/>
                      </a:lnTo>
                      <a:lnTo>
                        <a:pt x="805" y="1355"/>
                      </a:lnTo>
                      <a:lnTo>
                        <a:pt x="805" y="1355"/>
                      </a:lnTo>
                      <a:lnTo>
                        <a:pt x="807" y="1355"/>
                      </a:lnTo>
                      <a:lnTo>
                        <a:pt x="807" y="1355"/>
                      </a:lnTo>
                      <a:lnTo>
                        <a:pt x="808" y="1355"/>
                      </a:lnTo>
                      <a:lnTo>
                        <a:pt x="808" y="1355"/>
                      </a:lnTo>
                      <a:lnTo>
                        <a:pt x="810" y="1355"/>
                      </a:lnTo>
                      <a:lnTo>
                        <a:pt x="810" y="1355"/>
                      </a:lnTo>
                      <a:lnTo>
                        <a:pt x="810" y="1355"/>
                      </a:lnTo>
                      <a:lnTo>
                        <a:pt x="812" y="1355"/>
                      </a:lnTo>
                      <a:lnTo>
                        <a:pt x="812" y="1355"/>
                      </a:lnTo>
                      <a:lnTo>
                        <a:pt x="814" y="1355"/>
                      </a:lnTo>
                      <a:lnTo>
                        <a:pt x="814" y="1355"/>
                      </a:lnTo>
                      <a:lnTo>
                        <a:pt x="816" y="1356"/>
                      </a:lnTo>
                      <a:lnTo>
                        <a:pt x="816" y="1355"/>
                      </a:lnTo>
                      <a:lnTo>
                        <a:pt x="816" y="1355"/>
                      </a:lnTo>
                      <a:lnTo>
                        <a:pt x="818" y="1355"/>
                      </a:lnTo>
                      <a:lnTo>
                        <a:pt x="818" y="1355"/>
                      </a:lnTo>
                      <a:lnTo>
                        <a:pt x="820" y="1355"/>
                      </a:lnTo>
                      <a:lnTo>
                        <a:pt x="820" y="1355"/>
                      </a:lnTo>
                      <a:lnTo>
                        <a:pt x="820" y="1355"/>
                      </a:lnTo>
                      <a:lnTo>
                        <a:pt x="821" y="1355"/>
                      </a:lnTo>
                      <a:lnTo>
                        <a:pt x="821" y="1355"/>
                      </a:lnTo>
                      <a:lnTo>
                        <a:pt x="823" y="1355"/>
                      </a:lnTo>
                      <a:lnTo>
                        <a:pt x="823" y="1355"/>
                      </a:lnTo>
                      <a:lnTo>
                        <a:pt x="825" y="1355"/>
                      </a:lnTo>
                      <a:lnTo>
                        <a:pt x="825" y="1355"/>
                      </a:lnTo>
                      <a:lnTo>
                        <a:pt x="825" y="1355"/>
                      </a:lnTo>
                      <a:lnTo>
                        <a:pt x="827" y="1355"/>
                      </a:lnTo>
                      <a:lnTo>
                        <a:pt x="827" y="1355"/>
                      </a:lnTo>
                      <a:lnTo>
                        <a:pt x="829" y="1355"/>
                      </a:lnTo>
                      <a:lnTo>
                        <a:pt x="829" y="1355"/>
                      </a:lnTo>
                      <a:lnTo>
                        <a:pt x="831" y="1355"/>
                      </a:lnTo>
                      <a:lnTo>
                        <a:pt x="831" y="1355"/>
                      </a:lnTo>
                      <a:lnTo>
                        <a:pt x="831" y="1355"/>
                      </a:lnTo>
                      <a:lnTo>
                        <a:pt x="833" y="1355"/>
                      </a:lnTo>
                      <a:lnTo>
                        <a:pt x="833" y="1355"/>
                      </a:lnTo>
                      <a:lnTo>
                        <a:pt x="834" y="1356"/>
                      </a:lnTo>
                      <a:lnTo>
                        <a:pt x="834" y="1355"/>
                      </a:lnTo>
                      <a:lnTo>
                        <a:pt x="836" y="1355"/>
                      </a:lnTo>
                      <a:lnTo>
                        <a:pt x="836" y="1355"/>
                      </a:lnTo>
                      <a:lnTo>
                        <a:pt x="836" y="1355"/>
                      </a:lnTo>
                      <a:lnTo>
                        <a:pt x="838" y="1355"/>
                      </a:lnTo>
                      <a:lnTo>
                        <a:pt x="838" y="1355"/>
                      </a:lnTo>
                      <a:lnTo>
                        <a:pt x="840" y="1355"/>
                      </a:lnTo>
                      <a:lnTo>
                        <a:pt x="840" y="1355"/>
                      </a:lnTo>
                      <a:lnTo>
                        <a:pt x="840" y="1355"/>
                      </a:lnTo>
                      <a:lnTo>
                        <a:pt x="842" y="1355"/>
                      </a:lnTo>
                      <a:lnTo>
                        <a:pt x="842" y="1355"/>
                      </a:lnTo>
                      <a:lnTo>
                        <a:pt x="844" y="1355"/>
                      </a:lnTo>
                      <a:lnTo>
                        <a:pt x="844" y="1355"/>
                      </a:lnTo>
                      <a:lnTo>
                        <a:pt x="846" y="1355"/>
                      </a:lnTo>
                      <a:lnTo>
                        <a:pt x="846" y="1355"/>
                      </a:lnTo>
                      <a:lnTo>
                        <a:pt x="846" y="1355"/>
                      </a:lnTo>
                      <a:lnTo>
                        <a:pt x="847" y="1355"/>
                      </a:lnTo>
                      <a:lnTo>
                        <a:pt x="847" y="1355"/>
                      </a:lnTo>
                      <a:lnTo>
                        <a:pt x="849" y="1355"/>
                      </a:lnTo>
                      <a:lnTo>
                        <a:pt x="849" y="1355"/>
                      </a:lnTo>
                      <a:lnTo>
                        <a:pt x="851" y="1355"/>
                      </a:lnTo>
                      <a:lnTo>
                        <a:pt x="851" y="1355"/>
                      </a:lnTo>
                      <a:lnTo>
                        <a:pt x="851" y="1355"/>
                      </a:lnTo>
                      <a:lnTo>
                        <a:pt x="853" y="1355"/>
                      </a:lnTo>
                      <a:lnTo>
                        <a:pt x="853" y="1355"/>
                      </a:lnTo>
                      <a:lnTo>
                        <a:pt x="855" y="1355"/>
                      </a:lnTo>
                      <a:lnTo>
                        <a:pt x="855" y="1355"/>
                      </a:lnTo>
                      <a:lnTo>
                        <a:pt x="857" y="1355"/>
                      </a:lnTo>
                      <a:lnTo>
                        <a:pt x="857" y="1355"/>
                      </a:lnTo>
                      <a:lnTo>
                        <a:pt x="857" y="1355"/>
                      </a:lnTo>
                      <a:lnTo>
                        <a:pt x="859" y="1355"/>
                      </a:lnTo>
                      <a:lnTo>
                        <a:pt x="859" y="1355"/>
                      </a:lnTo>
                      <a:lnTo>
                        <a:pt x="860" y="1353"/>
                      </a:lnTo>
                      <a:lnTo>
                        <a:pt x="860" y="1355"/>
                      </a:lnTo>
                      <a:lnTo>
                        <a:pt x="862" y="1355"/>
                      </a:lnTo>
                      <a:lnTo>
                        <a:pt x="862" y="1355"/>
                      </a:lnTo>
                      <a:lnTo>
                        <a:pt x="862" y="1355"/>
                      </a:lnTo>
                      <a:lnTo>
                        <a:pt x="864" y="1355"/>
                      </a:lnTo>
                      <a:lnTo>
                        <a:pt x="864" y="1355"/>
                      </a:lnTo>
                      <a:lnTo>
                        <a:pt x="866" y="1355"/>
                      </a:lnTo>
                      <a:lnTo>
                        <a:pt x="866" y="1355"/>
                      </a:lnTo>
                      <a:lnTo>
                        <a:pt x="866" y="1355"/>
                      </a:lnTo>
                      <a:lnTo>
                        <a:pt x="868" y="1355"/>
                      </a:lnTo>
                      <a:lnTo>
                        <a:pt x="868" y="1349"/>
                      </a:lnTo>
                      <a:lnTo>
                        <a:pt x="870" y="1351"/>
                      </a:lnTo>
                      <a:lnTo>
                        <a:pt x="870" y="1353"/>
                      </a:lnTo>
                      <a:lnTo>
                        <a:pt x="872" y="1355"/>
                      </a:lnTo>
                      <a:lnTo>
                        <a:pt x="872" y="1355"/>
                      </a:lnTo>
                      <a:lnTo>
                        <a:pt x="872" y="1355"/>
                      </a:lnTo>
                      <a:lnTo>
                        <a:pt x="873" y="1355"/>
                      </a:lnTo>
                      <a:lnTo>
                        <a:pt x="873" y="1356"/>
                      </a:lnTo>
                      <a:lnTo>
                        <a:pt x="875" y="1356"/>
                      </a:lnTo>
                      <a:lnTo>
                        <a:pt x="875" y="1355"/>
                      </a:lnTo>
                      <a:lnTo>
                        <a:pt x="875" y="1355"/>
                      </a:lnTo>
                      <a:lnTo>
                        <a:pt x="877" y="1355"/>
                      </a:lnTo>
                      <a:lnTo>
                        <a:pt x="877" y="1355"/>
                      </a:lnTo>
                      <a:lnTo>
                        <a:pt x="879" y="1355"/>
                      </a:lnTo>
                      <a:lnTo>
                        <a:pt x="879" y="1355"/>
                      </a:lnTo>
                      <a:lnTo>
                        <a:pt x="881" y="1355"/>
                      </a:lnTo>
                      <a:lnTo>
                        <a:pt x="881" y="1355"/>
                      </a:lnTo>
                      <a:lnTo>
                        <a:pt x="881" y="1353"/>
                      </a:lnTo>
                      <a:lnTo>
                        <a:pt x="883" y="1355"/>
                      </a:lnTo>
                      <a:lnTo>
                        <a:pt x="883" y="1355"/>
                      </a:lnTo>
                      <a:lnTo>
                        <a:pt x="885" y="1355"/>
                      </a:lnTo>
                      <a:lnTo>
                        <a:pt x="885" y="1355"/>
                      </a:lnTo>
                      <a:lnTo>
                        <a:pt x="885" y="1355"/>
                      </a:lnTo>
                      <a:lnTo>
                        <a:pt x="886" y="1355"/>
                      </a:lnTo>
                      <a:lnTo>
                        <a:pt x="886" y="1355"/>
                      </a:lnTo>
                      <a:lnTo>
                        <a:pt x="888" y="1355"/>
                      </a:lnTo>
                      <a:lnTo>
                        <a:pt x="888" y="1355"/>
                      </a:lnTo>
                      <a:lnTo>
                        <a:pt x="890" y="1355"/>
                      </a:lnTo>
                      <a:lnTo>
                        <a:pt x="890" y="1355"/>
                      </a:lnTo>
                      <a:lnTo>
                        <a:pt x="890" y="1355"/>
                      </a:lnTo>
                      <a:lnTo>
                        <a:pt x="892" y="1355"/>
                      </a:lnTo>
                      <a:lnTo>
                        <a:pt x="892" y="1355"/>
                      </a:lnTo>
                      <a:lnTo>
                        <a:pt x="894" y="1355"/>
                      </a:lnTo>
                      <a:lnTo>
                        <a:pt x="894" y="1355"/>
                      </a:lnTo>
                      <a:lnTo>
                        <a:pt x="896" y="1355"/>
                      </a:lnTo>
                      <a:lnTo>
                        <a:pt x="896" y="1355"/>
                      </a:lnTo>
                      <a:lnTo>
                        <a:pt x="896" y="1355"/>
                      </a:lnTo>
                      <a:lnTo>
                        <a:pt x="897" y="1355"/>
                      </a:lnTo>
                      <a:lnTo>
                        <a:pt x="897" y="1356"/>
                      </a:lnTo>
                      <a:lnTo>
                        <a:pt x="899" y="1355"/>
                      </a:lnTo>
                      <a:lnTo>
                        <a:pt x="899" y="1355"/>
                      </a:lnTo>
                      <a:lnTo>
                        <a:pt x="899" y="1355"/>
                      </a:lnTo>
                      <a:lnTo>
                        <a:pt x="901" y="1355"/>
                      </a:lnTo>
                      <a:lnTo>
                        <a:pt x="901" y="1355"/>
                      </a:lnTo>
                      <a:lnTo>
                        <a:pt x="903" y="1355"/>
                      </a:lnTo>
                      <a:lnTo>
                        <a:pt x="903" y="1355"/>
                      </a:lnTo>
                      <a:lnTo>
                        <a:pt x="905" y="1355"/>
                      </a:lnTo>
                      <a:lnTo>
                        <a:pt x="905" y="1355"/>
                      </a:lnTo>
                      <a:lnTo>
                        <a:pt x="905" y="1355"/>
                      </a:lnTo>
                      <a:lnTo>
                        <a:pt x="907" y="1355"/>
                      </a:lnTo>
                      <a:lnTo>
                        <a:pt x="907" y="1355"/>
                      </a:lnTo>
                      <a:lnTo>
                        <a:pt x="909" y="1355"/>
                      </a:lnTo>
                      <a:lnTo>
                        <a:pt x="909" y="1355"/>
                      </a:lnTo>
                      <a:lnTo>
                        <a:pt x="910" y="1355"/>
                      </a:lnTo>
                      <a:lnTo>
                        <a:pt x="910" y="1355"/>
                      </a:lnTo>
                      <a:lnTo>
                        <a:pt x="910" y="1355"/>
                      </a:lnTo>
                      <a:lnTo>
                        <a:pt x="912" y="1355"/>
                      </a:lnTo>
                      <a:lnTo>
                        <a:pt x="912" y="1355"/>
                      </a:lnTo>
                      <a:lnTo>
                        <a:pt x="914" y="1355"/>
                      </a:lnTo>
                      <a:lnTo>
                        <a:pt x="914" y="1355"/>
                      </a:lnTo>
                      <a:lnTo>
                        <a:pt x="914" y="1355"/>
                      </a:lnTo>
                      <a:lnTo>
                        <a:pt x="916" y="1355"/>
                      </a:lnTo>
                      <a:lnTo>
                        <a:pt x="916" y="1355"/>
                      </a:lnTo>
                      <a:lnTo>
                        <a:pt x="918" y="1355"/>
                      </a:lnTo>
                      <a:lnTo>
                        <a:pt x="918" y="1355"/>
                      </a:lnTo>
                      <a:lnTo>
                        <a:pt x="920" y="1355"/>
                      </a:lnTo>
                      <a:lnTo>
                        <a:pt x="920" y="1355"/>
                      </a:lnTo>
                      <a:lnTo>
                        <a:pt x="920" y="1355"/>
                      </a:lnTo>
                      <a:lnTo>
                        <a:pt x="922" y="1355"/>
                      </a:lnTo>
                      <a:lnTo>
                        <a:pt x="922" y="1355"/>
                      </a:lnTo>
                      <a:lnTo>
                        <a:pt x="923" y="1356"/>
                      </a:lnTo>
                      <a:lnTo>
                        <a:pt x="923" y="1356"/>
                      </a:lnTo>
                      <a:lnTo>
                        <a:pt x="925" y="1355"/>
                      </a:lnTo>
                      <a:lnTo>
                        <a:pt x="925" y="1356"/>
                      </a:lnTo>
                      <a:lnTo>
                        <a:pt x="925" y="1355"/>
                      </a:lnTo>
                      <a:lnTo>
                        <a:pt x="927" y="1355"/>
                      </a:lnTo>
                      <a:lnTo>
                        <a:pt x="927" y="1355"/>
                      </a:lnTo>
                      <a:lnTo>
                        <a:pt x="929" y="1355"/>
                      </a:lnTo>
                      <a:lnTo>
                        <a:pt x="929" y="1355"/>
                      </a:lnTo>
                      <a:lnTo>
                        <a:pt x="931" y="1355"/>
                      </a:lnTo>
                      <a:lnTo>
                        <a:pt x="931" y="1355"/>
                      </a:lnTo>
                      <a:lnTo>
                        <a:pt x="931" y="1355"/>
                      </a:lnTo>
                      <a:lnTo>
                        <a:pt x="933" y="1355"/>
                      </a:lnTo>
                      <a:lnTo>
                        <a:pt x="933" y="1355"/>
                      </a:lnTo>
                      <a:lnTo>
                        <a:pt x="935" y="1355"/>
                      </a:lnTo>
                      <a:lnTo>
                        <a:pt x="935" y="1355"/>
                      </a:lnTo>
                      <a:lnTo>
                        <a:pt x="936" y="1355"/>
                      </a:lnTo>
                      <a:lnTo>
                        <a:pt x="936" y="1355"/>
                      </a:lnTo>
                      <a:lnTo>
                        <a:pt x="936" y="1355"/>
                      </a:lnTo>
                      <a:lnTo>
                        <a:pt x="938" y="1355"/>
                      </a:lnTo>
                      <a:lnTo>
                        <a:pt x="938" y="1355"/>
                      </a:lnTo>
                      <a:lnTo>
                        <a:pt x="940" y="1355"/>
                      </a:lnTo>
                      <a:lnTo>
                        <a:pt x="940" y="1355"/>
                      </a:lnTo>
                      <a:lnTo>
                        <a:pt x="942" y="1355"/>
                      </a:lnTo>
                      <a:lnTo>
                        <a:pt x="942" y="1355"/>
                      </a:lnTo>
                      <a:lnTo>
                        <a:pt x="942" y="1355"/>
                      </a:lnTo>
                      <a:lnTo>
                        <a:pt x="944" y="1355"/>
                      </a:lnTo>
                      <a:lnTo>
                        <a:pt x="944" y="1355"/>
                      </a:lnTo>
                      <a:lnTo>
                        <a:pt x="946" y="1355"/>
                      </a:lnTo>
                      <a:lnTo>
                        <a:pt x="946" y="1355"/>
                      </a:lnTo>
                      <a:lnTo>
                        <a:pt x="946" y="1355"/>
                      </a:lnTo>
                      <a:lnTo>
                        <a:pt x="948" y="1355"/>
                      </a:lnTo>
                      <a:lnTo>
                        <a:pt x="948" y="1355"/>
                      </a:lnTo>
                      <a:lnTo>
                        <a:pt x="949" y="1355"/>
                      </a:lnTo>
                      <a:lnTo>
                        <a:pt x="949" y="1355"/>
                      </a:lnTo>
                      <a:lnTo>
                        <a:pt x="951" y="1355"/>
                      </a:lnTo>
                      <a:lnTo>
                        <a:pt x="951" y="1356"/>
                      </a:lnTo>
                      <a:lnTo>
                        <a:pt x="951" y="1355"/>
                      </a:lnTo>
                      <a:lnTo>
                        <a:pt x="953" y="1355"/>
                      </a:lnTo>
                      <a:lnTo>
                        <a:pt x="953" y="1355"/>
                      </a:lnTo>
                      <a:lnTo>
                        <a:pt x="955" y="1355"/>
                      </a:lnTo>
                      <a:lnTo>
                        <a:pt x="955" y="1355"/>
                      </a:lnTo>
                      <a:lnTo>
                        <a:pt x="955" y="1355"/>
                      </a:lnTo>
                      <a:lnTo>
                        <a:pt x="957" y="1355"/>
                      </a:lnTo>
                      <a:lnTo>
                        <a:pt x="957" y="1355"/>
                      </a:lnTo>
                      <a:lnTo>
                        <a:pt x="959" y="1355"/>
                      </a:lnTo>
                      <a:lnTo>
                        <a:pt x="959" y="1355"/>
                      </a:lnTo>
                      <a:lnTo>
                        <a:pt x="961" y="1355"/>
                      </a:lnTo>
                      <a:lnTo>
                        <a:pt x="961" y="1355"/>
                      </a:lnTo>
                      <a:lnTo>
                        <a:pt x="961" y="1355"/>
                      </a:lnTo>
                      <a:lnTo>
                        <a:pt x="962" y="1355"/>
                      </a:lnTo>
                      <a:lnTo>
                        <a:pt x="962" y="1355"/>
                      </a:lnTo>
                      <a:lnTo>
                        <a:pt x="964" y="1355"/>
                      </a:lnTo>
                      <a:lnTo>
                        <a:pt x="964" y="1355"/>
                      </a:lnTo>
                      <a:lnTo>
                        <a:pt x="964" y="1355"/>
                      </a:lnTo>
                      <a:lnTo>
                        <a:pt x="966" y="1355"/>
                      </a:lnTo>
                      <a:lnTo>
                        <a:pt x="966" y="1355"/>
                      </a:lnTo>
                      <a:lnTo>
                        <a:pt x="968" y="1355"/>
                      </a:lnTo>
                      <a:lnTo>
                        <a:pt x="968" y="1355"/>
                      </a:lnTo>
                      <a:lnTo>
                        <a:pt x="970" y="1355"/>
                      </a:lnTo>
                      <a:lnTo>
                        <a:pt x="970" y="1355"/>
                      </a:lnTo>
                      <a:lnTo>
                        <a:pt x="970" y="1355"/>
                      </a:lnTo>
                      <a:lnTo>
                        <a:pt x="972" y="1355"/>
                      </a:lnTo>
                      <a:lnTo>
                        <a:pt x="972" y="1355"/>
                      </a:lnTo>
                      <a:lnTo>
                        <a:pt x="974" y="1356"/>
                      </a:lnTo>
                      <a:lnTo>
                        <a:pt x="974" y="1355"/>
                      </a:lnTo>
                      <a:lnTo>
                        <a:pt x="975" y="1355"/>
                      </a:lnTo>
                      <a:lnTo>
                        <a:pt x="975" y="1355"/>
                      </a:lnTo>
                      <a:lnTo>
                        <a:pt x="975" y="1355"/>
                      </a:lnTo>
                      <a:lnTo>
                        <a:pt x="977" y="1355"/>
                      </a:lnTo>
                      <a:lnTo>
                        <a:pt x="977" y="1355"/>
                      </a:lnTo>
                      <a:lnTo>
                        <a:pt x="979" y="1355"/>
                      </a:lnTo>
                      <a:lnTo>
                        <a:pt x="979" y="1355"/>
                      </a:lnTo>
                      <a:lnTo>
                        <a:pt x="979" y="1355"/>
                      </a:lnTo>
                      <a:lnTo>
                        <a:pt x="981" y="1355"/>
                      </a:lnTo>
                      <a:lnTo>
                        <a:pt x="981" y="1355"/>
                      </a:lnTo>
                      <a:lnTo>
                        <a:pt x="983" y="1355"/>
                      </a:lnTo>
                      <a:lnTo>
                        <a:pt x="983" y="1355"/>
                      </a:lnTo>
                      <a:lnTo>
                        <a:pt x="985" y="1355"/>
                      </a:lnTo>
                      <a:lnTo>
                        <a:pt x="985" y="1355"/>
                      </a:lnTo>
                      <a:lnTo>
                        <a:pt x="985" y="1355"/>
                      </a:lnTo>
                      <a:lnTo>
                        <a:pt x="987" y="1355"/>
                      </a:lnTo>
                      <a:lnTo>
                        <a:pt x="987" y="1355"/>
                      </a:lnTo>
                      <a:lnTo>
                        <a:pt x="988" y="1355"/>
                      </a:lnTo>
                      <a:lnTo>
                        <a:pt x="988" y="1355"/>
                      </a:lnTo>
                      <a:lnTo>
                        <a:pt x="990" y="1355"/>
                      </a:lnTo>
                      <a:lnTo>
                        <a:pt x="990" y="1355"/>
                      </a:lnTo>
                      <a:lnTo>
                        <a:pt x="990" y="1355"/>
                      </a:lnTo>
                      <a:lnTo>
                        <a:pt x="992" y="1355"/>
                      </a:lnTo>
                      <a:lnTo>
                        <a:pt x="992" y="1355"/>
                      </a:lnTo>
                      <a:lnTo>
                        <a:pt x="994" y="1355"/>
                      </a:lnTo>
                      <a:lnTo>
                        <a:pt x="994" y="1355"/>
                      </a:lnTo>
                      <a:lnTo>
                        <a:pt x="994" y="1355"/>
                      </a:lnTo>
                      <a:lnTo>
                        <a:pt x="996" y="1355"/>
                      </a:lnTo>
                      <a:lnTo>
                        <a:pt x="996" y="1355"/>
                      </a:lnTo>
                      <a:lnTo>
                        <a:pt x="998" y="1355"/>
                      </a:lnTo>
                      <a:lnTo>
                        <a:pt x="998" y="1355"/>
                      </a:lnTo>
                      <a:lnTo>
                        <a:pt x="1000" y="1355"/>
                      </a:lnTo>
                      <a:lnTo>
                        <a:pt x="1000" y="1355"/>
                      </a:lnTo>
                      <a:lnTo>
                        <a:pt x="1000" y="1355"/>
                      </a:lnTo>
                      <a:lnTo>
                        <a:pt x="1001" y="1353"/>
                      </a:lnTo>
                      <a:lnTo>
                        <a:pt x="1001" y="1355"/>
                      </a:lnTo>
                      <a:lnTo>
                        <a:pt x="1003" y="1355"/>
                      </a:lnTo>
                      <a:lnTo>
                        <a:pt x="1003" y="1355"/>
                      </a:lnTo>
                      <a:lnTo>
                        <a:pt x="1005" y="1355"/>
                      </a:lnTo>
                      <a:lnTo>
                        <a:pt x="1005" y="1355"/>
                      </a:lnTo>
                      <a:lnTo>
                        <a:pt x="1005" y="1355"/>
                      </a:lnTo>
                      <a:lnTo>
                        <a:pt x="1007" y="1355"/>
                      </a:lnTo>
                      <a:lnTo>
                        <a:pt x="1007" y="1355"/>
                      </a:lnTo>
                      <a:lnTo>
                        <a:pt x="1009" y="1356"/>
                      </a:lnTo>
                      <a:lnTo>
                        <a:pt x="1009" y="1355"/>
                      </a:lnTo>
                      <a:lnTo>
                        <a:pt x="1011" y="1355"/>
                      </a:lnTo>
                      <a:lnTo>
                        <a:pt x="1011" y="1355"/>
                      </a:lnTo>
                      <a:lnTo>
                        <a:pt x="1011" y="1355"/>
                      </a:lnTo>
                      <a:lnTo>
                        <a:pt x="1013" y="1355"/>
                      </a:lnTo>
                      <a:lnTo>
                        <a:pt x="1013" y="1355"/>
                      </a:lnTo>
                      <a:lnTo>
                        <a:pt x="1014" y="1355"/>
                      </a:lnTo>
                      <a:lnTo>
                        <a:pt x="1014" y="1355"/>
                      </a:lnTo>
                      <a:lnTo>
                        <a:pt x="1016" y="1355"/>
                      </a:lnTo>
                      <a:lnTo>
                        <a:pt x="1016" y="1355"/>
                      </a:lnTo>
                      <a:lnTo>
                        <a:pt x="1016" y="1355"/>
                      </a:lnTo>
                      <a:lnTo>
                        <a:pt x="1018" y="1355"/>
                      </a:lnTo>
                      <a:lnTo>
                        <a:pt x="1018" y="1355"/>
                      </a:lnTo>
                      <a:lnTo>
                        <a:pt x="1020" y="1355"/>
                      </a:lnTo>
                      <a:lnTo>
                        <a:pt x="1020" y="1355"/>
                      </a:lnTo>
                      <a:lnTo>
                        <a:pt x="1022" y="1355"/>
                      </a:lnTo>
                      <a:lnTo>
                        <a:pt x="1022" y="1355"/>
                      </a:lnTo>
                      <a:lnTo>
                        <a:pt x="1022" y="1355"/>
                      </a:lnTo>
                      <a:lnTo>
                        <a:pt x="1024" y="1355"/>
                      </a:lnTo>
                      <a:lnTo>
                        <a:pt x="1024" y="1355"/>
                      </a:lnTo>
                      <a:lnTo>
                        <a:pt x="1026" y="1355"/>
                      </a:lnTo>
                      <a:lnTo>
                        <a:pt x="1026" y="1355"/>
                      </a:lnTo>
                      <a:lnTo>
                        <a:pt x="1026" y="1355"/>
                      </a:lnTo>
                      <a:lnTo>
                        <a:pt x="1027" y="1355"/>
                      </a:lnTo>
                      <a:lnTo>
                        <a:pt x="1027" y="1355"/>
                      </a:lnTo>
                      <a:lnTo>
                        <a:pt x="1029" y="1355"/>
                      </a:lnTo>
                      <a:lnTo>
                        <a:pt x="1029" y="1355"/>
                      </a:lnTo>
                      <a:lnTo>
                        <a:pt x="1031" y="1355"/>
                      </a:lnTo>
                      <a:lnTo>
                        <a:pt x="1031" y="1355"/>
                      </a:lnTo>
                      <a:lnTo>
                        <a:pt x="1031" y="1355"/>
                      </a:lnTo>
                      <a:lnTo>
                        <a:pt x="1033" y="1355"/>
                      </a:lnTo>
                      <a:lnTo>
                        <a:pt x="1033" y="1355"/>
                      </a:lnTo>
                      <a:lnTo>
                        <a:pt x="1035" y="1355"/>
                      </a:lnTo>
                      <a:lnTo>
                        <a:pt x="1035" y="1355"/>
                      </a:lnTo>
                      <a:lnTo>
                        <a:pt x="1037" y="1355"/>
                      </a:lnTo>
                      <a:lnTo>
                        <a:pt x="1037" y="1353"/>
                      </a:lnTo>
                      <a:lnTo>
                        <a:pt x="1037" y="1353"/>
                      </a:lnTo>
                      <a:lnTo>
                        <a:pt x="1038" y="1355"/>
                      </a:lnTo>
                      <a:lnTo>
                        <a:pt x="1038" y="1355"/>
                      </a:lnTo>
                      <a:lnTo>
                        <a:pt x="1040" y="1355"/>
                      </a:lnTo>
                      <a:lnTo>
                        <a:pt x="1040" y="1355"/>
                      </a:lnTo>
                      <a:lnTo>
                        <a:pt x="1040" y="1355"/>
                      </a:lnTo>
                      <a:lnTo>
                        <a:pt x="1042" y="1355"/>
                      </a:lnTo>
                      <a:lnTo>
                        <a:pt x="1042" y="1355"/>
                      </a:lnTo>
                      <a:lnTo>
                        <a:pt x="1044" y="1355"/>
                      </a:lnTo>
                      <a:lnTo>
                        <a:pt x="1044" y="1356"/>
                      </a:lnTo>
                      <a:lnTo>
                        <a:pt x="1046" y="1355"/>
                      </a:lnTo>
                      <a:lnTo>
                        <a:pt x="1046" y="1355"/>
                      </a:lnTo>
                      <a:lnTo>
                        <a:pt x="1046" y="1355"/>
                      </a:lnTo>
                      <a:lnTo>
                        <a:pt x="1048" y="1356"/>
                      </a:lnTo>
                      <a:lnTo>
                        <a:pt x="1048" y="1355"/>
                      </a:lnTo>
                      <a:lnTo>
                        <a:pt x="1050" y="1355"/>
                      </a:lnTo>
                      <a:lnTo>
                        <a:pt x="1050" y="1355"/>
                      </a:lnTo>
                      <a:lnTo>
                        <a:pt x="1050" y="1355"/>
                      </a:lnTo>
                      <a:lnTo>
                        <a:pt x="1051" y="1355"/>
                      </a:lnTo>
                      <a:lnTo>
                        <a:pt x="1051" y="1355"/>
                      </a:lnTo>
                      <a:lnTo>
                        <a:pt x="1053" y="1356"/>
                      </a:lnTo>
                      <a:lnTo>
                        <a:pt x="1053" y="1355"/>
                      </a:lnTo>
                      <a:lnTo>
                        <a:pt x="1055" y="1355"/>
                      </a:lnTo>
                      <a:lnTo>
                        <a:pt x="1055" y="1355"/>
                      </a:lnTo>
                      <a:lnTo>
                        <a:pt x="1055" y="1355"/>
                      </a:lnTo>
                      <a:lnTo>
                        <a:pt x="1057" y="1355"/>
                      </a:lnTo>
                      <a:lnTo>
                        <a:pt x="1057" y="1355"/>
                      </a:lnTo>
                      <a:lnTo>
                        <a:pt x="1059" y="1356"/>
                      </a:lnTo>
                      <a:lnTo>
                        <a:pt x="1059" y="1355"/>
                      </a:lnTo>
                      <a:lnTo>
                        <a:pt x="1059" y="1355"/>
                      </a:lnTo>
                      <a:lnTo>
                        <a:pt x="1061" y="1355"/>
                      </a:lnTo>
                      <a:lnTo>
                        <a:pt x="1061" y="1355"/>
                      </a:lnTo>
                      <a:lnTo>
                        <a:pt x="1063" y="1355"/>
                      </a:lnTo>
                      <a:lnTo>
                        <a:pt x="1063" y="1355"/>
                      </a:lnTo>
                      <a:lnTo>
                        <a:pt x="1064" y="1355"/>
                      </a:lnTo>
                      <a:lnTo>
                        <a:pt x="1064" y="1355"/>
                      </a:lnTo>
                      <a:lnTo>
                        <a:pt x="1064" y="1355"/>
                      </a:lnTo>
                      <a:lnTo>
                        <a:pt x="1066" y="1355"/>
                      </a:lnTo>
                      <a:lnTo>
                        <a:pt x="1066" y="1355"/>
                      </a:lnTo>
                      <a:lnTo>
                        <a:pt x="1068" y="1356"/>
                      </a:lnTo>
                      <a:lnTo>
                        <a:pt x="1068" y="1355"/>
                      </a:lnTo>
                      <a:lnTo>
                        <a:pt x="1070" y="1355"/>
                      </a:lnTo>
                      <a:lnTo>
                        <a:pt x="1070" y="1355"/>
                      </a:lnTo>
                      <a:lnTo>
                        <a:pt x="1070" y="1356"/>
                      </a:lnTo>
                      <a:lnTo>
                        <a:pt x="1072" y="1356"/>
                      </a:lnTo>
                      <a:lnTo>
                        <a:pt x="1072" y="1355"/>
                      </a:lnTo>
                      <a:lnTo>
                        <a:pt x="1074" y="1355"/>
                      </a:lnTo>
                      <a:lnTo>
                        <a:pt x="1074" y="1356"/>
                      </a:lnTo>
                      <a:lnTo>
                        <a:pt x="1074" y="1355"/>
                      </a:lnTo>
                      <a:lnTo>
                        <a:pt x="1076" y="1355"/>
                      </a:lnTo>
                      <a:lnTo>
                        <a:pt x="1076" y="1355"/>
                      </a:lnTo>
                      <a:lnTo>
                        <a:pt x="1077" y="1355"/>
                      </a:lnTo>
                      <a:lnTo>
                        <a:pt x="1077" y="1355"/>
                      </a:lnTo>
                      <a:lnTo>
                        <a:pt x="1079" y="1355"/>
                      </a:lnTo>
                      <a:lnTo>
                        <a:pt x="1079" y="1355"/>
                      </a:lnTo>
                      <a:lnTo>
                        <a:pt x="1079" y="1355"/>
                      </a:lnTo>
                      <a:lnTo>
                        <a:pt x="1081" y="1355"/>
                      </a:lnTo>
                      <a:lnTo>
                        <a:pt x="1081" y="1355"/>
                      </a:lnTo>
                      <a:lnTo>
                        <a:pt x="1083" y="1355"/>
                      </a:lnTo>
                      <a:lnTo>
                        <a:pt x="1083" y="1355"/>
                      </a:lnTo>
                      <a:lnTo>
                        <a:pt x="1085" y="1356"/>
                      </a:lnTo>
                      <a:lnTo>
                        <a:pt x="1085" y="1355"/>
                      </a:lnTo>
                      <a:lnTo>
                        <a:pt x="1085" y="1355"/>
                      </a:lnTo>
                      <a:lnTo>
                        <a:pt x="1087" y="1355"/>
                      </a:lnTo>
                      <a:lnTo>
                        <a:pt x="1087" y="1355"/>
                      </a:lnTo>
                      <a:lnTo>
                        <a:pt x="1089" y="1355"/>
                      </a:lnTo>
                      <a:lnTo>
                        <a:pt x="1089" y="1355"/>
                      </a:lnTo>
                      <a:lnTo>
                        <a:pt x="1090" y="1355"/>
                      </a:lnTo>
                      <a:lnTo>
                        <a:pt x="1090" y="1355"/>
                      </a:lnTo>
                      <a:lnTo>
                        <a:pt x="1090" y="1355"/>
                      </a:lnTo>
                      <a:lnTo>
                        <a:pt x="1092" y="1355"/>
                      </a:lnTo>
                      <a:lnTo>
                        <a:pt x="1092" y="1355"/>
                      </a:lnTo>
                      <a:lnTo>
                        <a:pt x="1094" y="1355"/>
                      </a:lnTo>
                      <a:lnTo>
                        <a:pt x="1094" y="1355"/>
                      </a:lnTo>
                      <a:lnTo>
                        <a:pt x="1094" y="1356"/>
                      </a:lnTo>
                      <a:lnTo>
                        <a:pt x="1096" y="1355"/>
                      </a:lnTo>
                      <a:lnTo>
                        <a:pt x="1096" y="1355"/>
                      </a:lnTo>
                      <a:lnTo>
                        <a:pt x="1098" y="1356"/>
                      </a:lnTo>
                      <a:lnTo>
                        <a:pt x="1098" y="1355"/>
                      </a:lnTo>
                      <a:lnTo>
                        <a:pt x="1100" y="1355"/>
                      </a:lnTo>
                      <a:lnTo>
                        <a:pt x="1100" y="1356"/>
                      </a:lnTo>
                      <a:lnTo>
                        <a:pt x="1100" y="1355"/>
                      </a:lnTo>
                      <a:lnTo>
                        <a:pt x="1102" y="1355"/>
                      </a:lnTo>
                      <a:lnTo>
                        <a:pt x="1102" y="1355"/>
                      </a:lnTo>
                      <a:lnTo>
                        <a:pt x="1103" y="1355"/>
                      </a:lnTo>
                      <a:lnTo>
                        <a:pt x="1103" y="1355"/>
                      </a:lnTo>
                      <a:lnTo>
                        <a:pt x="1105" y="1355"/>
                      </a:lnTo>
                      <a:lnTo>
                        <a:pt x="1105" y="1355"/>
                      </a:lnTo>
                      <a:lnTo>
                        <a:pt x="1105" y="1355"/>
                      </a:lnTo>
                      <a:lnTo>
                        <a:pt x="1107" y="1355"/>
                      </a:lnTo>
                      <a:lnTo>
                        <a:pt x="1107" y="1355"/>
                      </a:lnTo>
                      <a:lnTo>
                        <a:pt x="1109" y="1355"/>
                      </a:lnTo>
                      <a:lnTo>
                        <a:pt x="1109" y="1355"/>
                      </a:lnTo>
                      <a:lnTo>
                        <a:pt x="1111" y="1355"/>
                      </a:lnTo>
                      <a:lnTo>
                        <a:pt x="1111" y="1355"/>
                      </a:lnTo>
                      <a:lnTo>
                        <a:pt x="1111" y="1356"/>
                      </a:lnTo>
                      <a:lnTo>
                        <a:pt x="1113" y="1355"/>
                      </a:lnTo>
                      <a:lnTo>
                        <a:pt x="1113" y="1355"/>
                      </a:lnTo>
                      <a:lnTo>
                        <a:pt x="1115" y="1355"/>
                      </a:lnTo>
                      <a:lnTo>
                        <a:pt x="1115" y="1355"/>
                      </a:lnTo>
                      <a:lnTo>
                        <a:pt x="1116" y="1355"/>
                      </a:lnTo>
                      <a:lnTo>
                        <a:pt x="1116" y="1355"/>
                      </a:lnTo>
                      <a:lnTo>
                        <a:pt x="1116" y="1355"/>
                      </a:lnTo>
                      <a:lnTo>
                        <a:pt x="1118" y="1355"/>
                      </a:lnTo>
                      <a:lnTo>
                        <a:pt x="1118" y="1356"/>
                      </a:lnTo>
                      <a:lnTo>
                        <a:pt x="1120" y="1355"/>
                      </a:lnTo>
                      <a:lnTo>
                        <a:pt x="1120" y="1355"/>
                      </a:lnTo>
                      <a:lnTo>
                        <a:pt x="1122" y="1356"/>
                      </a:lnTo>
                      <a:lnTo>
                        <a:pt x="1122" y="1356"/>
                      </a:lnTo>
                      <a:lnTo>
                        <a:pt x="1122" y="1355"/>
                      </a:lnTo>
                      <a:lnTo>
                        <a:pt x="1124" y="1355"/>
                      </a:lnTo>
                      <a:lnTo>
                        <a:pt x="1124" y="1355"/>
                      </a:lnTo>
                      <a:lnTo>
                        <a:pt x="1126" y="1355"/>
                      </a:lnTo>
                      <a:lnTo>
                        <a:pt x="1126" y="1355"/>
                      </a:lnTo>
                      <a:lnTo>
                        <a:pt x="1128" y="1355"/>
                      </a:lnTo>
                      <a:lnTo>
                        <a:pt x="1128" y="1355"/>
                      </a:lnTo>
                      <a:lnTo>
                        <a:pt x="1128" y="1355"/>
                      </a:lnTo>
                      <a:lnTo>
                        <a:pt x="1129" y="1355"/>
                      </a:lnTo>
                      <a:lnTo>
                        <a:pt x="1129" y="1355"/>
                      </a:lnTo>
                      <a:lnTo>
                        <a:pt x="1131" y="1355"/>
                      </a:lnTo>
                      <a:lnTo>
                        <a:pt x="1131" y="1355"/>
                      </a:lnTo>
                      <a:lnTo>
                        <a:pt x="1131" y="1355"/>
                      </a:lnTo>
                      <a:lnTo>
                        <a:pt x="1133" y="1355"/>
                      </a:lnTo>
                      <a:lnTo>
                        <a:pt x="1133" y="1355"/>
                      </a:lnTo>
                      <a:lnTo>
                        <a:pt x="1135" y="1355"/>
                      </a:lnTo>
                      <a:lnTo>
                        <a:pt x="1135" y="1355"/>
                      </a:lnTo>
                      <a:lnTo>
                        <a:pt x="1137" y="1356"/>
                      </a:lnTo>
                      <a:lnTo>
                        <a:pt x="1137" y="1356"/>
                      </a:lnTo>
                      <a:lnTo>
                        <a:pt x="1137" y="1355"/>
                      </a:lnTo>
                      <a:lnTo>
                        <a:pt x="1139" y="1355"/>
                      </a:lnTo>
                      <a:lnTo>
                        <a:pt x="1139" y="1355"/>
                      </a:lnTo>
                      <a:lnTo>
                        <a:pt x="1141" y="1355"/>
                      </a:lnTo>
                      <a:lnTo>
                        <a:pt x="1141" y="1355"/>
                      </a:lnTo>
                      <a:lnTo>
                        <a:pt x="1141" y="1355"/>
                      </a:lnTo>
                      <a:lnTo>
                        <a:pt x="1142" y="1355"/>
                      </a:lnTo>
                      <a:lnTo>
                        <a:pt x="1142" y="1355"/>
                      </a:lnTo>
                      <a:lnTo>
                        <a:pt x="1144" y="1355"/>
                      </a:lnTo>
                      <a:lnTo>
                        <a:pt x="1144" y="1355"/>
                      </a:lnTo>
                      <a:lnTo>
                        <a:pt x="1146" y="1355"/>
                      </a:lnTo>
                      <a:lnTo>
                        <a:pt x="1146" y="1355"/>
                      </a:lnTo>
                      <a:lnTo>
                        <a:pt x="1146" y="1356"/>
                      </a:lnTo>
                      <a:lnTo>
                        <a:pt x="1148" y="1356"/>
                      </a:lnTo>
                      <a:lnTo>
                        <a:pt x="1148" y="1355"/>
                      </a:lnTo>
                      <a:lnTo>
                        <a:pt x="1150" y="1355"/>
                      </a:lnTo>
                      <a:lnTo>
                        <a:pt x="1150" y="1355"/>
                      </a:lnTo>
                      <a:lnTo>
                        <a:pt x="1150" y="1355"/>
                      </a:lnTo>
                      <a:lnTo>
                        <a:pt x="1152" y="1355"/>
                      </a:lnTo>
                      <a:lnTo>
                        <a:pt x="1152" y="1355"/>
                      </a:lnTo>
                      <a:lnTo>
                        <a:pt x="1154" y="1356"/>
                      </a:lnTo>
                      <a:lnTo>
                        <a:pt x="1154" y="1355"/>
                      </a:lnTo>
                      <a:lnTo>
                        <a:pt x="1155" y="1355"/>
                      </a:lnTo>
                      <a:lnTo>
                        <a:pt x="1155" y="1356"/>
                      </a:lnTo>
                      <a:lnTo>
                        <a:pt x="1155" y="1355"/>
                      </a:lnTo>
                      <a:lnTo>
                        <a:pt x="1157" y="1355"/>
                      </a:lnTo>
                      <a:lnTo>
                        <a:pt x="1157" y="1353"/>
                      </a:lnTo>
                      <a:lnTo>
                        <a:pt x="1159" y="1355"/>
                      </a:lnTo>
                      <a:lnTo>
                        <a:pt x="1159" y="1355"/>
                      </a:lnTo>
                      <a:lnTo>
                        <a:pt x="1161" y="1355"/>
                      </a:lnTo>
                      <a:lnTo>
                        <a:pt x="1161" y="1355"/>
                      </a:lnTo>
                      <a:lnTo>
                        <a:pt x="1161" y="1355"/>
                      </a:lnTo>
                      <a:lnTo>
                        <a:pt x="1163" y="1355"/>
                      </a:lnTo>
                      <a:lnTo>
                        <a:pt x="1163" y="1355"/>
                      </a:lnTo>
                      <a:lnTo>
                        <a:pt x="1165" y="1355"/>
                      </a:lnTo>
                      <a:lnTo>
                        <a:pt x="1165" y="1355"/>
                      </a:lnTo>
                      <a:lnTo>
                        <a:pt x="1165" y="1356"/>
                      </a:lnTo>
                      <a:lnTo>
                        <a:pt x="1167" y="1356"/>
                      </a:lnTo>
                      <a:lnTo>
                        <a:pt x="1167" y="1356"/>
                      </a:lnTo>
                      <a:lnTo>
                        <a:pt x="1168" y="1355"/>
                      </a:lnTo>
                      <a:lnTo>
                        <a:pt x="1168" y="1355"/>
                      </a:lnTo>
                      <a:lnTo>
                        <a:pt x="1170" y="1355"/>
                      </a:lnTo>
                      <a:lnTo>
                        <a:pt x="1170" y="1355"/>
                      </a:lnTo>
                      <a:lnTo>
                        <a:pt x="1170" y="1355"/>
                      </a:lnTo>
                      <a:lnTo>
                        <a:pt x="1172" y="1355"/>
                      </a:lnTo>
                      <a:lnTo>
                        <a:pt x="1172" y="1355"/>
                      </a:lnTo>
                      <a:lnTo>
                        <a:pt x="1174" y="1355"/>
                      </a:lnTo>
                      <a:lnTo>
                        <a:pt x="1174" y="1355"/>
                      </a:lnTo>
                      <a:lnTo>
                        <a:pt x="1174" y="1355"/>
                      </a:lnTo>
                      <a:lnTo>
                        <a:pt x="1176" y="1355"/>
                      </a:lnTo>
                      <a:lnTo>
                        <a:pt x="1176" y="1355"/>
                      </a:lnTo>
                      <a:lnTo>
                        <a:pt x="1178" y="1355"/>
                      </a:lnTo>
                      <a:lnTo>
                        <a:pt x="1178" y="1355"/>
                      </a:lnTo>
                      <a:lnTo>
                        <a:pt x="1180" y="1355"/>
                      </a:lnTo>
                      <a:lnTo>
                        <a:pt x="1180" y="1356"/>
                      </a:lnTo>
                      <a:lnTo>
                        <a:pt x="1180" y="1355"/>
                      </a:lnTo>
                      <a:lnTo>
                        <a:pt x="1181" y="1355"/>
                      </a:lnTo>
                      <a:lnTo>
                        <a:pt x="1181" y="1355"/>
                      </a:lnTo>
                      <a:lnTo>
                        <a:pt x="1183" y="1355"/>
                      </a:lnTo>
                      <a:lnTo>
                        <a:pt x="1183" y="1355"/>
                      </a:lnTo>
                      <a:lnTo>
                        <a:pt x="1185" y="1355"/>
                      </a:lnTo>
                      <a:lnTo>
                        <a:pt x="1185" y="1355"/>
                      </a:lnTo>
                      <a:lnTo>
                        <a:pt x="1185" y="1355"/>
                      </a:lnTo>
                      <a:lnTo>
                        <a:pt x="1187" y="1355"/>
                      </a:lnTo>
                      <a:lnTo>
                        <a:pt x="1187" y="1355"/>
                      </a:lnTo>
                      <a:lnTo>
                        <a:pt x="1189" y="1355"/>
                      </a:lnTo>
                      <a:lnTo>
                        <a:pt x="1189" y="1355"/>
                      </a:lnTo>
                      <a:lnTo>
                        <a:pt x="1191" y="1355"/>
                      </a:lnTo>
                      <a:lnTo>
                        <a:pt x="1191" y="1355"/>
                      </a:lnTo>
                      <a:lnTo>
                        <a:pt x="1191" y="1356"/>
                      </a:lnTo>
                      <a:lnTo>
                        <a:pt x="1192" y="1355"/>
                      </a:lnTo>
                      <a:lnTo>
                        <a:pt x="1192" y="1355"/>
                      </a:lnTo>
                      <a:lnTo>
                        <a:pt x="1194" y="1355"/>
                      </a:lnTo>
                      <a:lnTo>
                        <a:pt x="1194" y="1355"/>
                      </a:lnTo>
                      <a:lnTo>
                        <a:pt x="1194" y="1355"/>
                      </a:lnTo>
                      <a:lnTo>
                        <a:pt x="1196" y="1355"/>
                      </a:lnTo>
                      <a:lnTo>
                        <a:pt x="1196" y="1355"/>
                      </a:lnTo>
                      <a:lnTo>
                        <a:pt x="1198" y="1355"/>
                      </a:lnTo>
                      <a:lnTo>
                        <a:pt x="1198" y="1355"/>
                      </a:lnTo>
                      <a:lnTo>
                        <a:pt x="1200" y="1355"/>
                      </a:lnTo>
                      <a:lnTo>
                        <a:pt x="1200" y="1355"/>
                      </a:lnTo>
                      <a:lnTo>
                        <a:pt x="1200" y="1355"/>
                      </a:lnTo>
                      <a:lnTo>
                        <a:pt x="1202" y="1355"/>
                      </a:lnTo>
                      <a:lnTo>
                        <a:pt x="1202" y="1355"/>
                      </a:lnTo>
                      <a:lnTo>
                        <a:pt x="1204" y="1355"/>
                      </a:lnTo>
                      <a:lnTo>
                        <a:pt x="1204" y="1355"/>
                      </a:lnTo>
                      <a:lnTo>
                        <a:pt x="1205" y="1355"/>
                      </a:lnTo>
                      <a:lnTo>
                        <a:pt x="1205" y="1355"/>
                      </a:lnTo>
                      <a:lnTo>
                        <a:pt x="1205" y="1355"/>
                      </a:lnTo>
                      <a:lnTo>
                        <a:pt x="1207" y="1355"/>
                      </a:lnTo>
                      <a:lnTo>
                        <a:pt x="1207" y="1355"/>
                      </a:lnTo>
                      <a:lnTo>
                        <a:pt x="1209" y="1355"/>
                      </a:lnTo>
                      <a:lnTo>
                        <a:pt x="1209" y="1355"/>
                      </a:lnTo>
                      <a:lnTo>
                        <a:pt x="1211" y="1355"/>
                      </a:lnTo>
                      <a:lnTo>
                        <a:pt x="1211" y="1355"/>
                      </a:lnTo>
                      <a:lnTo>
                        <a:pt x="1211" y="1355"/>
                      </a:lnTo>
                      <a:lnTo>
                        <a:pt x="1213" y="1355"/>
                      </a:lnTo>
                      <a:lnTo>
                        <a:pt x="1213" y="1355"/>
                      </a:lnTo>
                      <a:lnTo>
                        <a:pt x="1215" y="1355"/>
                      </a:lnTo>
                      <a:lnTo>
                        <a:pt x="1215" y="1355"/>
                      </a:lnTo>
                      <a:lnTo>
                        <a:pt x="1217" y="1355"/>
                      </a:lnTo>
                      <a:lnTo>
                        <a:pt x="1217" y="1355"/>
                      </a:lnTo>
                      <a:lnTo>
                        <a:pt x="1217" y="1355"/>
                      </a:lnTo>
                      <a:lnTo>
                        <a:pt x="1218" y="1355"/>
                      </a:lnTo>
                      <a:lnTo>
                        <a:pt x="1218" y="1355"/>
                      </a:lnTo>
                      <a:lnTo>
                        <a:pt x="1220" y="1356"/>
                      </a:lnTo>
                      <a:lnTo>
                        <a:pt x="1220" y="1355"/>
                      </a:lnTo>
                      <a:lnTo>
                        <a:pt x="1222" y="1355"/>
                      </a:lnTo>
                      <a:lnTo>
                        <a:pt x="1222" y="1355"/>
                      </a:lnTo>
                      <a:lnTo>
                        <a:pt x="1222" y="1355"/>
                      </a:lnTo>
                      <a:lnTo>
                        <a:pt x="1224" y="1355"/>
                      </a:lnTo>
                      <a:lnTo>
                        <a:pt x="1224" y="1355"/>
                      </a:lnTo>
                      <a:lnTo>
                        <a:pt x="1226" y="1355"/>
                      </a:lnTo>
                      <a:lnTo>
                        <a:pt x="1226" y="1355"/>
                      </a:lnTo>
                      <a:lnTo>
                        <a:pt x="1226" y="1355"/>
                      </a:lnTo>
                      <a:lnTo>
                        <a:pt x="1228" y="1355"/>
                      </a:lnTo>
                      <a:lnTo>
                        <a:pt x="1228" y="1355"/>
                      </a:lnTo>
                      <a:lnTo>
                        <a:pt x="1230" y="1355"/>
                      </a:lnTo>
                      <a:lnTo>
                        <a:pt x="1230" y="1355"/>
                      </a:lnTo>
                      <a:lnTo>
                        <a:pt x="1231" y="1355"/>
                      </a:lnTo>
                      <a:lnTo>
                        <a:pt x="1231" y="1355"/>
                      </a:lnTo>
                      <a:lnTo>
                        <a:pt x="1231" y="1355"/>
                      </a:lnTo>
                      <a:lnTo>
                        <a:pt x="1233" y="1355"/>
                      </a:lnTo>
                      <a:lnTo>
                        <a:pt x="1233" y="1355"/>
                      </a:lnTo>
                      <a:lnTo>
                        <a:pt x="1235" y="1355"/>
                      </a:lnTo>
                      <a:lnTo>
                        <a:pt x="1235" y="1355"/>
                      </a:lnTo>
                      <a:lnTo>
                        <a:pt x="1237" y="1355"/>
                      </a:lnTo>
                      <a:lnTo>
                        <a:pt x="1237" y="1355"/>
                      </a:lnTo>
                      <a:lnTo>
                        <a:pt x="1237" y="1355"/>
                      </a:lnTo>
                      <a:lnTo>
                        <a:pt x="1239" y="1355"/>
                      </a:lnTo>
                      <a:lnTo>
                        <a:pt x="1239" y="1355"/>
                      </a:lnTo>
                      <a:lnTo>
                        <a:pt x="1241" y="1355"/>
                      </a:lnTo>
                      <a:lnTo>
                        <a:pt x="1241" y="1355"/>
                      </a:lnTo>
                      <a:lnTo>
                        <a:pt x="1243" y="1355"/>
                      </a:lnTo>
                      <a:lnTo>
                        <a:pt x="1243" y="1355"/>
                      </a:lnTo>
                      <a:lnTo>
                        <a:pt x="1243" y="1355"/>
                      </a:lnTo>
                      <a:lnTo>
                        <a:pt x="1244" y="1355"/>
                      </a:lnTo>
                      <a:lnTo>
                        <a:pt x="1244" y="1355"/>
                      </a:lnTo>
                      <a:lnTo>
                        <a:pt x="1246" y="1355"/>
                      </a:lnTo>
                      <a:lnTo>
                        <a:pt x="1246" y="1355"/>
                      </a:lnTo>
                      <a:lnTo>
                        <a:pt x="1248" y="1355"/>
                      </a:lnTo>
                      <a:lnTo>
                        <a:pt x="1248" y="1355"/>
                      </a:lnTo>
                      <a:lnTo>
                        <a:pt x="1248" y="1355"/>
                      </a:lnTo>
                      <a:lnTo>
                        <a:pt x="1250" y="1355"/>
                      </a:lnTo>
                      <a:lnTo>
                        <a:pt x="1250" y="1355"/>
                      </a:lnTo>
                      <a:lnTo>
                        <a:pt x="1252" y="1355"/>
                      </a:lnTo>
                      <a:lnTo>
                        <a:pt x="1252" y="1355"/>
                      </a:lnTo>
                      <a:lnTo>
                        <a:pt x="1252" y="1356"/>
                      </a:lnTo>
                      <a:lnTo>
                        <a:pt x="1254" y="1355"/>
                      </a:lnTo>
                      <a:lnTo>
                        <a:pt x="1254" y="1355"/>
                      </a:lnTo>
                      <a:lnTo>
                        <a:pt x="1256" y="1355"/>
                      </a:lnTo>
                      <a:lnTo>
                        <a:pt x="1256" y="1355"/>
                      </a:lnTo>
                      <a:lnTo>
                        <a:pt x="1257" y="1355"/>
                      </a:lnTo>
                      <a:lnTo>
                        <a:pt x="1257" y="1355"/>
                      </a:lnTo>
                      <a:lnTo>
                        <a:pt x="1257" y="1355"/>
                      </a:lnTo>
                      <a:lnTo>
                        <a:pt x="1259" y="1355"/>
                      </a:lnTo>
                      <a:lnTo>
                        <a:pt x="1259" y="1356"/>
                      </a:lnTo>
                      <a:lnTo>
                        <a:pt x="1261" y="1355"/>
                      </a:lnTo>
                      <a:lnTo>
                        <a:pt x="1261" y="1355"/>
                      </a:lnTo>
                      <a:lnTo>
                        <a:pt x="1261" y="1355"/>
                      </a:lnTo>
                      <a:lnTo>
                        <a:pt x="1263" y="1355"/>
                      </a:lnTo>
                      <a:lnTo>
                        <a:pt x="1263" y="1355"/>
                      </a:lnTo>
                      <a:lnTo>
                        <a:pt x="1265" y="1355"/>
                      </a:lnTo>
                      <a:lnTo>
                        <a:pt x="1265" y="1355"/>
                      </a:lnTo>
                      <a:lnTo>
                        <a:pt x="1267" y="1355"/>
                      </a:lnTo>
                      <a:lnTo>
                        <a:pt x="1267" y="1355"/>
                      </a:lnTo>
                      <a:lnTo>
                        <a:pt x="1267" y="1355"/>
                      </a:lnTo>
                      <a:lnTo>
                        <a:pt x="1269" y="1355"/>
                      </a:lnTo>
                      <a:lnTo>
                        <a:pt x="1269" y="1355"/>
                      </a:lnTo>
                      <a:lnTo>
                        <a:pt x="1270" y="1355"/>
                      </a:lnTo>
                      <a:lnTo>
                        <a:pt x="1270" y="1355"/>
                      </a:lnTo>
                      <a:lnTo>
                        <a:pt x="1270" y="1355"/>
                      </a:lnTo>
                      <a:lnTo>
                        <a:pt x="1272" y="1355"/>
                      </a:lnTo>
                      <a:lnTo>
                        <a:pt x="1272" y="1355"/>
                      </a:lnTo>
                      <a:lnTo>
                        <a:pt x="1274" y="1355"/>
                      </a:lnTo>
                      <a:lnTo>
                        <a:pt x="1274" y="1355"/>
                      </a:lnTo>
                      <a:lnTo>
                        <a:pt x="1276" y="1355"/>
                      </a:lnTo>
                      <a:lnTo>
                        <a:pt x="1276" y="1355"/>
                      </a:lnTo>
                      <a:lnTo>
                        <a:pt x="1276" y="1355"/>
                      </a:lnTo>
                      <a:lnTo>
                        <a:pt x="1278" y="1355"/>
                      </a:lnTo>
                      <a:lnTo>
                        <a:pt x="1278" y="1355"/>
                      </a:lnTo>
                      <a:lnTo>
                        <a:pt x="1280" y="1355"/>
                      </a:lnTo>
                      <a:lnTo>
                        <a:pt x="1280" y="1355"/>
                      </a:lnTo>
                      <a:lnTo>
                        <a:pt x="1280" y="1355"/>
                      </a:lnTo>
                      <a:lnTo>
                        <a:pt x="1282" y="1355"/>
                      </a:lnTo>
                      <a:lnTo>
                        <a:pt x="1282" y="1355"/>
                      </a:lnTo>
                      <a:lnTo>
                        <a:pt x="1283" y="1355"/>
                      </a:lnTo>
                      <a:lnTo>
                        <a:pt x="1283" y="1355"/>
                      </a:lnTo>
                      <a:lnTo>
                        <a:pt x="1285" y="1355"/>
                      </a:lnTo>
                      <a:lnTo>
                        <a:pt x="1285" y="1355"/>
                      </a:lnTo>
                      <a:lnTo>
                        <a:pt x="1285" y="1355"/>
                      </a:lnTo>
                      <a:lnTo>
                        <a:pt x="1287" y="1355"/>
                      </a:lnTo>
                      <a:lnTo>
                        <a:pt x="1287" y="1355"/>
                      </a:lnTo>
                      <a:lnTo>
                        <a:pt x="1289" y="1355"/>
                      </a:lnTo>
                      <a:lnTo>
                        <a:pt x="1289" y="1355"/>
                      </a:lnTo>
                      <a:lnTo>
                        <a:pt x="1291" y="1355"/>
                      </a:lnTo>
                      <a:lnTo>
                        <a:pt x="1291" y="1355"/>
                      </a:lnTo>
                      <a:lnTo>
                        <a:pt x="1291" y="1355"/>
                      </a:lnTo>
                      <a:lnTo>
                        <a:pt x="1293" y="1355"/>
                      </a:lnTo>
                      <a:lnTo>
                        <a:pt x="1293" y="1355"/>
                      </a:lnTo>
                      <a:lnTo>
                        <a:pt x="1295" y="1355"/>
                      </a:lnTo>
                      <a:lnTo>
                        <a:pt x="1295" y="1355"/>
                      </a:lnTo>
                      <a:lnTo>
                        <a:pt x="1295" y="1355"/>
                      </a:lnTo>
                      <a:lnTo>
                        <a:pt x="1296" y="1355"/>
                      </a:lnTo>
                      <a:lnTo>
                        <a:pt x="1296" y="1355"/>
                      </a:lnTo>
                      <a:lnTo>
                        <a:pt x="1298" y="1355"/>
                      </a:lnTo>
                      <a:lnTo>
                        <a:pt x="1298" y="1355"/>
                      </a:lnTo>
                      <a:lnTo>
                        <a:pt x="1300" y="1356"/>
                      </a:lnTo>
                      <a:lnTo>
                        <a:pt x="1300" y="1355"/>
                      </a:lnTo>
                      <a:lnTo>
                        <a:pt x="1300" y="1355"/>
                      </a:lnTo>
                      <a:lnTo>
                        <a:pt x="1302" y="1355"/>
                      </a:lnTo>
                      <a:lnTo>
                        <a:pt x="1302" y="1355"/>
                      </a:lnTo>
                      <a:lnTo>
                        <a:pt x="1304" y="1355"/>
                      </a:lnTo>
                      <a:lnTo>
                        <a:pt x="1304" y="1355"/>
                      </a:lnTo>
                      <a:lnTo>
                        <a:pt x="1306" y="1355"/>
                      </a:lnTo>
                      <a:lnTo>
                        <a:pt x="1306" y="1356"/>
                      </a:lnTo>
                      <a:lnTo>
                        <a:pt x="1306" y="1355"/>
                      </a:lnTo>
                      <a:lnTo>
                        <a:pt x="1308" y="1355"/>
                      </a:lnTo>
                      <a:lnTo>
                        <a:pt x="1308" y="1355"/>
                      </a:lnTo>
                      <a:lnTo>
                        <a:pt x="1309" y="1355"/>
                      </a:lnTo>
                      <a:lnTo>
                        <a:pt x="1309" y="1356"/>
                      </a:lnTo>
                      <a:lnTo>
                        <a:pt x="1311" y="1355"/>
                      </a:lnTo>
                      <a:lnTo>
                        <a:pt x="1311" y="1355"/>
                      </a:lnTo>
                      <a:lnTo>
                        <a:pt x="1311" y="1355"/>
                      </a:lnTo>
                      <a:lnTo>
                        <a:pt x="1313" y="1356"/>
                      </a:lnTo>
                      <a:lnTo>
                        <a:pt x="1313" y="1355"/>
                      </a:lnTo>
                      <a:lnTo>
                        <a:pt x="1315" y="1356"/>
                      </a:lnTo>
                      <a:lnTo>
                        <a:pt x="1315" y="1355"/>
                      </a:lnTo>
                      <a:lnTo>
                        <a:pt x="1317" y="1356"/>
                      </a:lnTo>
                      <a:lnTo>
                        <a:pt x="1317" y="1355"/>
                      </a:lnTo>
                      <a:lnTo>
                        <a:pt x="1317" y="1355"/>
                      </a:lnTo>
                      <a:lnTo>
                        <a:pt x="1319" y="1355"/>
                      </a:lnTo>
                      <a:lnTo>
                        <a:pt x="1319" y="1355"/>
                      </a:lnTo>
                      <a:lnTo>
                        <a:pt x="1321" y="1355"/>
                      </a:lnTo>
                      <a:lnTo>
                        <a:pt x="1321" y="1355"/>
                      </a:lnTo>
                      <a:lnTo>
                        <a:pt x="1321" y="1355"/>
                      </a:lnTo>
                      <a:lnTo>
                        <a:pt x="1322" y="1355"/>
                      </a:lnTo>
                      <a:lnTo>
                        <a:pt x="1322" y="1356"/>
                      </a:lnTo>
                      <a:lnTo>
                        <a:pt x="1324" y="1355"/>
                      </a:lnTo>
                      <a:lnTo>
                        <a:pt x="1324" y="1356"/>
                      </a:lnTo>
                      <a:lnTo>
                        <a:pt x="1326" y="1355"/>
                      </a:lnTo>
                      <a:lnTo>
                        <a:pt x="1326" y="1355"/>
                      </a:lnTo>
                      <a:lnTo>
                        <a:pt x="1326" y="1355"/>
                      </a:lnTo>
                      <a:lnTo>
                        <a:pt x="1328" y="1355"/>
                      </a:lnTo>
                      <a:lnTo>
                        <a:pt x="1328" y="1356"/>
                      </a:lnTo>
                      <a:lnTo>
                        <a:pt x="1330" y="1356"/>
                      </a:lnTo>
                      <a:lnTo>
                        <a:pt x="1330" y="1355"/>
                      </a:lnTo>
                      <a:lnTo>
                        <a:pt x="1332" y="1355"/>
                      </a:lnTo>
                      <a:lnTo>
                        <a:pt x="1332" y="1356"/>
                      </a:lnTo>
                      <a:lnTo>
                        <a:pt x="1332" y="1355"/>
                      </a:lnTo>
                      <a:lnTo>
                        <a:pt x="1333" y="1356"/>
                      </a:lnTo>
                      <a:lnTo>
                        <a:pt x="1333" y="1355"/>
                      </a:lnTo>
                      <a:lnTo>
                        <a:pt x="1335" y="1355"/>
                      </a:lnTo>
                      <a:lnTo>
                        <a:pt x="1335" y="1355"/>
                      </a:lnTo>
                      <a:lnTo>
                        <a:pt x="1337" y="1355"/>
                      </a:lnTo>
                      <a:lnTo>
                        <a:pt x="1337" y="1355"/>
                      </a:lnTo>
                      <a:lnTo>
                        <a:pt x="1337" y="1356"/>
                      </a:lnTo>
                      <a:lnTo>
                        <a:pt x="1339" y="1356"/>
                      </a:lnTo>
                      <a:lnTo>
                        <a:pt x="1339" y="1356"/>
                      </a:lnTo>
                      <a:lnTo>
                        <a:pt x="1341" y="1355"/>
                      </a:lnTo>
                      <a:lnTo>
                        <a:pt x="1341" y="1356"/>
                      </a:lnTo>
                      <a:lnTo>
                        <a:pt x="1343" y="1355"/>
                      </a:lnTo>
                      <a:lnTo>
                        <a:pt x="1343" y="1356"/>
                      </a:lnTo>
                      <a:lnTo>
                        <a:pt x="1343" y="1355"/>
                      </a:lnTo>
                      <a:lnTo>
                        <a:pt x="1345" y="1355"/>
                      </a:lnTo>
                      <a:lnTo>
                        <a:pt x="1345" y="1356"/>
                      </a:lnTo>
                      <a:lnTo>
                        <a:pt x="1346" y="1355"/>
                      </a:lnTo>
                      <a:lnTo>
                        <a:pt x="1346" y="1355"/>
                      </a:lnTo>
                      <a:lnTo>
                        <a:pt x="1348" y="1355"/>
                      </a:lnTo>
                      <a:lnTo>
                        <a:pt x="1348" y="1355"/>
                      </a:lnTo>
                      <a:lnTo>
                        <a:pt x="1348" y="1355"/>
                      </a:lnTo>
                      <a:lnTo>
                        <a:pt x="1350" y="1356"/>
                      </a:lnTo>
                      <a:lnTo>
                        <a:pt x="1350" y="1355"/>
                      </a:lnTo>
                      <a:lnTo>
                        <a:pt x="1352" y="1355"/>
                      </a:lnTo>
                      <a:lnTo>
                        <a:pt x="1352" y="1355"/>
                      </a:lnTo>
                      <a:lnTo>
                        <a:pt x="1354" y="1356"/>
                      </a:lnTo>
                      <a:lnTo>
                        <a:pt x="1354" y="1355"/>
                      </a:lnTo>
                      <a:lnTo>
                        <a:pt x="1354" y="1355"/>
                      </a:lnTo>
                      <a:lnTo>
                        <a:pt x="1356" y="1355"/>
                      </a:lnTo>
                      <a:lnTo>
                        <a:pt x="1356" y="1355"/>
                      </a:lnTo>
                      <a:lnTo>
                        <a:pt x="1358" y="1356"/>
                      </a:lnTo>
                      <a:lnTo>
                        <a:pt x="1358" y="1355"/>
                      </a:lnTo>
                      <a:lnTo>
                        <a:pt x="1359" y="1355"/>
                      </a:lnTo>
                      <a:lnTo>
                        <a:pt x="1359" y="1355"/>
                      </a:lnTo>
                      <a:lnTo>
                        <a:pt x="1359" y="1355"/>
                      </a:lnTo>
                      <a:lnTo>
                        <a:pt x="1361" y="1356"/>
                      </a:lnTo>
                      <a:lnTo>
                        <a:pt x="1361" y="1355"/>
                      </a:lnTo>
                      <a:lnTo>
                        <a:pt x="1363" y="1355"/>
                      </a:lnTo>
                      <a:lnTo>
                        <a:pt x="1363" y="1356"/>
                      </a:lnTo>
                      <a:lnTo>
                        <a:pt x="1363" y="1355"/>
                      </a:lnTo>
                      <a:lnTo>
                        <a:pt x="1365" y="1355"/>
                      </a:lnTo>
                      <a:lnTo>
                        <a:pt x="1365" y="1355"/>
                      </a:lnTo>
                      <a:lnTo>
                        <a:pt x="1367" y="1355"/>
                      </a:lnTo>
                      <a:lnTo>
                        <a:pt x="1367" y="1355"/>
                      </a:lnTo>
                      <a:lnTo>
                        <a:pt x="1369" y="1355"/>
                      </a:lnTo>
                      <a:lnTo>
                        <a:pt x="1369" y="1355"/>
                      </a:lnTo>
                      <a:lnTo>
                        <a:pt x="1369" y="1355"/>
                      </a:lnTo>
                      <a:lnTo>
                        <a:pt x="1371" y="1355"/>
                      </a:lnTo>
                      <a:lnTo>
                        <a:pt x="1371" y="1355"/>
                      </a:lnTo>
                      <a:lnTo>
                        <a:pt x="1372" y="1355"/>
                      </a:lnTo>
                      <a:lnTo>
                        <a:pt x="1372" y="1355"/>
                      </a:lnTo>
                      <a:lnTo>
                        <a:pt x="1372" y="1355"/>
                      </a:lnTo>
                      <a:lnTo>
                        <a:pt x="1374" y="1355"/>
                      </a:lnTo>
                      <a:lnTo>
                        <a:pt x="1374" y="1355"/>
                      </a:lnTo>
                      <a:lnTo>
                        <a:pt x="1376" y="1356"/>
                      </a:lnTo>
                      <a:lnTo>
                        <a:pt x="1376" y="1355"/>
                      </a:lnTo>
                      <a:lnTo>
                        <a:pt x="1378" y="1355"/>
                      </a:lnTo>
                      <a:lnTo>
                        <a:pt x="1378" y="1355"/>
                      </a:lnTo>
                      <a:lnTo>
                        <a:pt x="1378" y="1355"/>
                      </a:lnTo>
                      <a:lnTo>
                        <a:pt x="1380" y="1355"/>
                      </a:lnTo>
                      <a:lnTo>
                        <a:pt x="1380" y="1355"/>
                      </a:lnTo>
                      <a:lnTo>
                        <a:pt x="1382" y="1355"/>
                      </a:lnTo>
                      <a:lnTo>
                        <a:pt x="1382" y="1356"/>
                      </a:lnTo>
                      <a:lnTo>
                        <a:pt x="1384" y="1355"/>
                      </a:lnTo>
                      <a:lnTo>
                        <a:pt x="1384" y="1355"/>
                      </a:lnTo>
                      <a:lnTo>
                        <a:pt x="1384" y="1355"/>
                      </a:lnTo>
                      <a:lnTo>
                        <a:pt x="1385" y="1356"/>
                      </a:lnTo>
                      <a:lnTo>
                        <a:pt x="1385" y="1355"/>
                      </a:lnTo>
                      <a:lnTo>
                        <a:pt x="1387" y="1355"/>
                      </a:lnTo>
                      <a:lnTo>
                        <a:pt x="1387" y="1355"/>
                      </a:lnTo>
                      <a:lnTo>
                        <a:pt x="1387" y="1355"/>
                      </a:lnTo>
                      <a:lnTo>
                        <a:pt x="1389" y="1355"/>
                      </a:lnTo>
                      <a:lnTo>
                        <a:pt x="1389" y="1355"/>
                      </a:lnTo>
                      <a:lnTo>
                        <a:pt x="1391" y="1355"/>
                      </a:lnTo>
                      <a:lnTo>
                        <a:pt x="1391" y="1356"/>
                      </a:lnTo>
                      <a:lnTo>
                        <a:pt x="1393" y="1355"/>
                      </a:lnTo>
                      <a:lnTo>
                        <a:pt x="1393" y="1355"/>
                      </a:lnTo>
                      <a:lnTo>
                        <a:pt x="1393" y="1356"/>
                      </a:lnTo>
                      <a:lnTo>
                        <a:pt x="1395" y="1355"/>
                      </a:lnTo>
                      <a:lnTo>
                        <a:pt x="1395" y="1355"/>
                      </a:lnTo>
                      <a:lnTo>
                        <a:pt x="1397" y="1355"/>
                      </a:lnTo>
                      <a:lnTo>
                        <a:pt x="1397" y="1355"/>
                      </a:lnTo>
                      <a:lnTo>
                        <a:pt x="1397" y="1355"/>
                      </a:lnTo>
                      <a:lnTo>
                        <a:pt x="1398" y="1355"/>
                      </a:lnTo>
                      <a:lnTo>
                        <a:pt x="1398" y="1355"/>
                      </a:lnTo>
                      <a:lnTo>
                        <a:pt x="1400" y="1355"/>
                      </a:lnTo>
                      <a:lnTo>
                        <a:pt x="1400" y="1355"/>
                      </a:lnTo>
                      <a:lnTo>
                        <a:pt x="1402" y="1356"/>
                      </a:lnTo>
                      <a:lnTo>
                        <a:pt x="1402" y="1355"/>
                      </a:lnTo>
                      <a:lnTo>
                        <a:pt x="1402" y="1355"/>
                      </a:lnTo>
                      <a:lnTo>
                        <a:pt x="1404" y="1355"/>
                      </a:lnTo>
                      <a:lnTo>
                        <a:pt x="1404" y="1355"/>
                      </a:lnTo>
                      <a:lnTo>
                        <a:pt x="1406" y="1355"/>
                      </a:lnTo>
                      <a:lnTo>
                        <a:pt x="1406" y="1355"/>
                      </a:lnTo>
                      <a:lnTo>
                        <a:pt x="1406" y="1355"/>
                      </a:lnTo>
                      <a:lnTo>
                        <a:pt x="1408" y="1355"/>
                      </a:lnTo>
                      <a:lnTo>
                        <a:pt x="1408" y="1355"/>
                      </a:lnTo>
                      <a:lnTo>
                        <a:pt x="1410" y="1355"/>
                      </a:lnTo>
                      <a:lnTo>
                        <a:pt x="1410" y="1356"/>
                      </a:lnTo>
                      <a:lnTo>
                        <a:pt x="1411" y="1355"/>
                      </a:lnTo>
                      <a:lnTo>
                        <a:pt x="1411" y="1355"/>
                      </a:lnTo>
                      <a:lnTo>
                        <a:pt x="1411" y="1355"/>
                      </a:lnTo>
                      <a:lnTo>
                        <a:pt x="1413" y="1355"/>
                      </a:lnTo>
                      <a:lnTo>
                        <a:pt x="1413" y="1355"/>
                      </a:lnTo>
                      <a:lnTo>
                        <a:pt x="1415" y="1356"/>
                      </a:lnTo>
                      <a:lnTo>
                        <a:pt x="1415" y="1356"/>
                      </a:lnTo>
                      <a:lnTo>
                        <a:pt x="1417" y="1355"/>
                      </a:lnTo>
                      <a:lnTo>
                        <a:pt x="1417" y="1355"/>
                      </a:lnTo>
                      <a:lnTo>
                        <a:pt x="1417" y="1356"/>
                      </a:lnTo>
                      <a:lnTo>
                        <a:pt x="1419" y="1355"/>
                      </a:lnTo>
                      <a:lnTo>
                        <a:pt x="1419" y="1355"/>
                      </a:lnTo>
                      <a:lnTo>
                        <a:pt x="1421" y="1355"/>
                      </a:lnTo>
                      <a:lnTo>
                        <a:pt x="1421" y="1355"/>
                      </a:lnTo>
                      <a:lnTo>
                        <a:pt x="1423" y="1355"/>
                      </a:lnTo>
                      <a:lnTo>
                        <a:pt x="1423" y="1355"/>
                      </a:lnTo>
                      <a:lnTo>
                        <a:pt x="1423" y="1355"/>
                      </a:lnTo>
                      <a:lnTo>
                        <a:pt x="1424" y="1355"/>
                      </a:lnTo>
                      <a:lnTo>
                        <a:pt x="1424" y="1355"/>
                      </a:lnTo>
                      <a:lnTo>
                        <a:pt x="1426" y="1355"/>
                      </a:lnTo>
                      <a:lnTo>
                        <a:pt x="1426" y="1355"/>
                      </a:lnTo>
                      <a:lnTo>
                        <a:pt x="1426" y="1355"/>
                      </a:lnTo>
                      <a:lnTo>
                        <a:pt x="1428" y="1355"/>
                      </a:lnTo>
                      <a:lnTo>
                        <a:pt x="1428" y="1355"/>
                      </a:lnTo>
                      <a:lnTo>
                        <a:pt x="1430" y="1355"/>
                      </a:lnTo>
                      <a:lnTo>
                        <a:pt x="1430" y="1355"/>
                      </a:lnTo>
                      <a:lnTo>
                        <a:pt x="1432" y="1356"/>
                      </a:lnTo>
                      <a:lnTo>
                        <a:pt x="1432" y="1356"/>
                      </a:lnTo>
                      <a:lnTo>
                        <a:pt x="1432" y="1355"/>
                      </a:lnTo>
                      <a:lnTo>
                        <a:pt x="1434" y="1355"/>
                      </a:lnTo>
                      <a:lnTo>
                        <a:pt x="1434" y="1355"/>
                      </a:lnTo>
                      <a:lnTo>
                        <a:pt x="1436" y="1355"/>
                      </a:lnTo>
                      <a:lnTo>
                        <a:pt x="1436" y="1355"/>
                      </a:lnTo>
                      <a:lnTo>
                        <a:pt x="1437" y="1355"/>
                      </a:lnTo>
                      <a:lnTo>
                        <a:pt x="1437" y="1355"/>
                      </a:lnTo>
                      <a:lnTo>
                        <a:pt x="1437" y="1355"/>
                      </a:lnTo>
                      <a:lnTo>
                        <a:pt x="1439" y="1355"/>
                      </a:lnTo>
                      <a:lnTo>
                        <a:pt x="1439" y="1356"/>
                      </a:lnTo>
                      <a:lnTo>
                        <a:pt x="1441" y="1356"/>
                      </a:lnTo>
                      <a:lnTo>
                        <a:pt x="1441" y="1355"/>
                      </a:lnTo>
                      <a:lnTo>
                        <a:pt x="1443" y="1356"/>
                      </a:lnTo>
                      <a:lnTo>
                        <a:pt x="1443" y="1355"/>
                      </a:lnTo>
                      <a:lnTo>
                        <a:pt x="1443" y="1355"/>
                      </a:lnTo>
                      <a:lnTo>
                        <a:pt x="1445" y="1356"/>
                      </a:lnTo>
                      <a:lnTo>
                        <a:pt x="1445" y="1355"/>
                      </a:lnTo>
                      <a:lnTo>
                        <a:pt x="1447" y="1355"/>
                      </a:lnTo>
                      <a:lnTo>
                        <a:pt x="1447" y="1356"/>
                      </a:lnTo>
                      <a:lnTo>
                        <a:pt x="1447" y="1355"/>
                      </a:lnTo>
                      <a:lnTo>
                        <a:pt x="1449" y="1355"/>
                      </a:lnTo>
                      <a:lnTo>
                        <a:pt x="1449" y="1356"/>
                      </a:lnTo>
                      <a:lnTo>
                        <a:pt x="1450" y="1356"/>
                      </a:lnTo>
                      <a:lnTo>
                        <a:pt x="1450" y="1356"/>
                      </a:lnTo>
                      <a:lnTo>
                        <a:pt x="1452" y="1356"/>
                      </a:lnTo>
                      <a:lnTo>
                        <a:pt x="1452" y="1355"/>
                      </a:lnTo>
                      <a:lnTo>
                        <a:pt x="1452" y="1355"/>
                      </a:lnTo>
                      <a:lnTo>
                        <a:pt x="1454" y="1355"/>
                      </a:lnTo>
                      <a:lnTo>
                        <a:pt x="1454" y="1355"/>
                      </a:lnTo>
                      <a:lnTo>
                        <a:pt x="1456" y="1356"/>
                      </a:lnTo>
                      <a:lnTo>
                        <a:pt x="1456" y="1355"/>
                      </a:lnTo>
                      <a:lnTo>
                        <a:pt x="1458" y="1355"/>
                      </a:lnTo>
                      <a:lnTo>
                        <a:pt x="1458" y="1356"/>
                      </a:lnTo>
                      <a:lnTo>
                        <a:pt x="1458" y="1355"/>
                      </a:lnTo>
                      <a:lnTo>
                        <a:pt x="1460" y="1355"/>
                      </a:lnTo>
                      <a:lnTo>
                        <a:pt x="1460" y="1356"/>
                      </a:lnTo>
                      <a:lnTo>
                        <a:pt x="1462" y="1355"/>
                      </a:lnTo>
                      <a:lnTo>
                        <a:pt x="1462" y="1355"/>
                      </a:lnTo>
                      <a:lnTo>
                        <a:pt x="1463" y="1355"/>
                      </a:lnTo>
                      <a:lnTo>
                        <a:pt x="1463" y="1356"/>
                      </a:lnTo>
                      <a:lnTo>
                        <a:pt x="1463" y="1355"/>
                      </a:lnTo>
                      <a:lnTo>
                        <a:pt x="1465" y="1355"/>
                      </a:lnTo>
                      <a:lnTo>
                        <a:pt x="1465" y="1355"/>
                      </a:lnTo>
                      <a:lnTo>
                        <a:pt x="1467" y="1356"/>
                      </a:lnTo>
                      <a:lnTo>
                        <a:pt x="1467" y="1355"/>
                      </a:lnTo>
                      <a:lnTo>
                        <a:pt x="1469" y="1355"/>
                      </a:lnTo>
                      <a:lnTo>
                        <a:pt x="1469" y="1356"/>
                      </a:lnTo>
                      <a:lnTo>
                        <a:pt x="1469" y="1356"/>
                      </a:lnTo>
                      <a:lnTo>
                        <a:pt x="1471" y="1356"/>
                      </a:lnTo>
                      <a:lnTo>
                        <a:pt x="1471" y="1355"/>
                      </a:lnTo>
                      <a:lnTo>
                        <a:pt x="1473" y="1355"/>
                      </a:lnTo>
                      <a:lnTo>
                        <a:pt x="1473" y="1355"/>
                      </a:lnTo>
                      <a:lnTo>
                        <a:pt x="1474" y="1355"/>
                      </a:lnTo>
                      <a:lnTo>
                        <a:pt x="1474" y="1355"/>
                      </a:lnTo>
                      <a:lnTo>
                        <a:pt x="1474" y="1355"/>
                      </a:lnTo>
                      <a:lnTo>
                        <a:pt x="1476" y="1355"/>
                      </a:lnTo>
                      <a:lnTo>
                        <a:pt x="1476" y="1356"/>
                      </a:lnTo>
                      <a:lnTo>
                        <a:pt x="1478" y="1355"/>
                      </a:lnTo>
                      <a:lnTo>
                        <a:pt x="1478" y="1355"/>
                      </a:lnTo>
                      <a:lnTo>
                        <a:pt x="1480" y="1355"/>
                      </a:lnTo>
                      <a:lnTo>
                        <a:pt x="1480" y="1355"/>
                      </a:lnTo>
                      <a:lnTo>
                        <a:pt x="1480" y="1355"/>
                      </a:lnTo>
                      <a:lnTo>
                        <a:pt x="1482" y="1355"/>
                      </a:lnTo>
                      <a:lnTo>
                        <a:pt x="1482" y="1355"/>
                      </a:lnTo>
                      <a:lnTo>
                        <a:pt x="1484" y="1356"/>
                      </a:lnTo>
                      <a:lnTo>
                        <a:pt x="1484" y="1355"/>
                      </a:lnTo>
                      <a:lnTo>
                        <a:pt x="1486" y="1355"/>
                      </a:lnTo>
                      <a:lnTo>
                        <a:pt x="1486" y="1355"/>
                      </a:lnTo>
                      <a:lnTo>
                        <a:pt x="1486" y="1355"/>
                      </a:lnTo>
                      <a:lnTo>
                        <a:pt x="1487" y="1355"/>
                      </a:lnTo>
                      <a:lnTo>
                        <a:pt x="1487" y="1355"/>
                      </a:lnTo>
                      <a:lnTo>
                        <a:pt x="1489" y="1355"/>
                      </a:lnTo>
                      <a:lnTo>
                        <a:pt x="1489" y="1355"/>
                      </a:lnTo>
                      <a:lnTo>
                        <a:pt x="1491" y="1356"/>
                      </a:lnTo>
                      <a:lnTo>
                        <a:pt x="1491" y="1355"/>
                      </a:lnTo>
                      <a:lnTo>
                        <a:pt x="1491" y="1355"/>
                      </a:lnTo>
                      <a:lnTo>
                        <a:pt x="1493" y="1355"/>
                      </a:lnTo>
                      <a:lnTo>
                        <a:pt x="1493" y="1355"/>
                      </a:lnTo>
                      <a:lnTo>
                        <a:pt x="1495" y="1355"/>
                      </a:lnTo>
                      <a:lnTo>
                        <a:pt x="1495" y="1355"/>
                      </a:lnTo>
                      <a:lnTo>
                        <a:pt x="1497" y="1356"/>
                      </a:lnTo>
                      <a:lnTo>
                        <a:pt x="1497" y="1355"/>
                      </a:lnTo>
                      <a:lnTo>
                        <a:pt x="1497" y="1355"/>
                      </a:lnTo>
                      <a:lnTo>
                        <a:pt x="1499" y="1355"/>
                      </a:lnTo>
                      <a:lnTo>
                        <a:pt x="1499" y="1356"/>
                      </a:lnTo>
                      <a:lnTo>
                        <a:pt x="1500" y="1355"/>
                      </a:lnTo>
                      <a:lnTo>
                        <a:pt x="1500" y="1355"/>
                      </a:lnTo>
                      <a:lnTo>
                        <a:pt x="1500" y="1355"/>
                      </a:lnTo>
                      <a:lnTo>
                        <a:pt x="1502" y="1356"/>
                      </a:lnTo>
                      <a:lnTo>
                        <a:pt x="1502" y="1355"/>
                      </a:lnTo>
                      <a:lnTo>
                        <a:pt x="1504" y="1355"/>
                      </a:lnTo>
                      <a:lnTo>
                        <a:pt x="1504" y="1356"/>
                      </a:lnTo>
                      <a:lnTo>
                        <a:pt x="1506" y="1355"/>
                      </a:lnTo>
                      <a:lnTo>
                        <a:pt x="1506" y="1355"/>
                      </a:lnTo>
                      <a:lnTo>
                        <a:pt x="1506" y="1355"/>
                      </a:lnTo>
                      <a:lnTo>
                        <a:pt x="1508" y="1355"/>
                      </a:lnTo>
                      <a:lnTo>
                        <a:pt x="1508" y="1355"/>
                      </a:lnTo>
                      <a:lnTo>
                        <a:pt x="1510" y="1355"/>
                      </a:lnTo>
                      <a:lnTo>
                        <a:pt x="1510" y="1355"/>
                      </a:lnTo>
                      <a:lnTo>
                        <a:pt x="1510" y="1355"/>
                      </a:lnTo>
                      <a:lnTo>
                        <a:pt x="1512" y="1355"/>
                      </a:lnTo>
                      <a:lnTo>
                        <a:pt x="1512" y="1356"/>
                      </a:lnTo>
                      <a:lnTo>
                        <a:pt x="1513" y="1356"/>
                      </a:lnTo>
                      <a:lnTo>
                        <a:pt x="1513" y="1356"/>
                      </a:lnTo>
                      <a:lnTo>
                        <a:pt x="1515" y="1355"/>
                      </a:lnTo>
                      <a:lnTo>
                        <a:pt x="1515" y="1355"/>
                      </a:lnTo>
                      <a:lnTo>
                        <a:pt x="1515" y="1355"/>
                      </a:lnTo>
                      <a:lnTo>
                        <a:pt x="1517" y="1355"/>
                      </a:lnTo>
                      <a:lnTo>
                        <a:pt x="1517" y="1355"/>
                      </a:lnTo>
                      <a:lnTo>
                        <a:pt x="1519" y="1355"/>
                      </a:lnTo>
                      <a:lnTo>
                        <a:pt x="1519" y="1355"/>
                      </a:lnTo>
                      <a:lnTo>
                        <a:pt x="1519" y="1356"/>
                      </a:lnTo>
                      <a:lnTo>
                        <a:pt x="1521" y="1355"/>
                      </a:lnTo>
                      <a:lnTo>
                        <a:pt x="1521" y="1355"/>
                      </a:lnTo>
                      <a:lnTo>
                        <a:pt x="1523" y="1355"/>
                      </a:lnTo>
                      <a:lnTo>
                        <a:pt x="1523" y="1355"/>
                      </a:lnTo>
                      <a:lnTo>
                        <a:pt x="1525" y="1355"/>
                      </a:lnTo>
                      <a:lnTo>
                        <a:pt x="1525" y="1355"/>
                      </a:lnTo>
                      <a:lnTo>
                        <a:pt x="1525" y="1356"/>
                      </a:lnTo>
                      <a:lnTo>
                        <a:pt x="1526" y="1356"/>
                      </a:lnTo>
                      <a:lnTo>
                        <a:pt x="1526" y="1355"/>
                      </a:lnTo>
                      <a:lnTo>
                        <a:pt x="1528" y="1355"/>
                      </a:lnTo>
                      <a:lnTo>
                        <a:pt x="1528" y="1355"/>
                      </a:lnTo>
                      <a:lnTo>
                        <a:pt x="1528" y="1355"/>
                      </a:lnTo>
                      <a:lnTo>
                        <a:pt x="1530" y="1355"/>
                      </a:lnTo>
                      <a:lnTo>
                        <a:pt x="1530" y="1355"/>
                      </a:lnTo>
                      <a:lnTo>
                        <a:pt x="1532" y="1355"/>
                      </a:lnTo>
                      <a:lnTo>
                        <a:pt x="1532" y="1355"/>
                      </a:lnTo>
                      <a:lnTo>
                        <a:pt x="1534" y="1356"/>
                      </a:lnTo>
                      <a:lnTo>
                        <a:pt x="1534" y="1355"/>
                      </a:lnTo>
                      <a:lnTo>
                        <a:pt x="1534" y="1356"/>
                      </a:lnTo>
                      <a:lnTo>
                        <a:pt x="1536" y="1356"/>
                      </a:lnTo>
                      <a:lnTo>
                        <a:pt x="1536" y="1355"/>
                      </a:lnTo>
                      <a:lnTo>
                        <a:pt x="1538" y="1355"/>
                      </a:lnTo>
                      <a:lnTo>
                        <a:pt x="1538" y="1355"/>
                      </a:lnTo>
                      <a:lnTo>
                        <a:pt x="1539" y="1355"/>
                      </a:lnTo>
                      <a:lnTo>
                        <a:pt x="1539" y="1356"/>
                      </a:lnTo>
                      <a:lnTo>
                        <a:pt x="1539" y="1355"/>
                      </a:lnTo>
                      <a:lnTo>
                        <a:pt x="1541" y="1355"/>
                      </a:lnTo>
                      <a:lnTo>
                        <a:pt x="1541" y="1355"/>
                      </a:lnTo>
                      <a:lnTo>
                        <a:pt x="1543" y="1355"/>
                      </a:lnTo>
                      <a:lnTo>
                        <a:pt x="1543" y="1355"/>
                      </a:lnTo>
                      <a:lnTo>
                        <a:pt x="1543" y="1355"/>
                      </a:lnTo>
                      <a:lnTo>
                        <a:pt x="1545" y="1356"/>
                      </a:lnTo>
                      <a:lnTo>
                        <a:pt x="1545" y="1355"/>
                      </a:lnTo>
                      <a:lnTo>
                        <a:pt x="1547" y="1356"/>
                      </a:lnTo>
                      <a:lnTo>
                        <a:pt x="1547" y="1356"/>
                      </a:lnTo>
                      <a:lnTo>
                        <a:pt x="1549" y="1356"/>
                      </a:lnTo>
                      <a:lnTo>
                        <a:pt x="1549" y="1356"/>
                      </a:lnTo>
                      <a:lnTo>
                        <a:pt x="1549" y="1355"/>
                      </a:lnTo>
                      <a:lnTo>
                        <a:pt x="1551" y="1355"/>
                      </a:lnTo>
                      <a:lnTo>
                        <a:pt x="1551" y="1355"/>
                      </a:lnTo>
                      <a:lnTo>
                        <a:pt x="1552" y="1356"/>
                      </a:lnTo>
                      <a:lnTo>
                        <a:pt x="1552" y="1356"/>
                      </a:lnTo>
                      <a:lnTo>
                        <a:pt x="1554" y="1355"/>
                      </a:lnTo>
                      <a:lnTo>
                        <a:pt x="1554" y="1355"/>
                      </a:lnTo>
                      <a:lnTo>
                        <a:pt x="1554" y="1356"/>
                      </a:lnTo>
                      <a:lnTo>
                        <a:pt x="1556" y="1356"/>
                      </a:lnTo>
                      <a:lnTo>
                        <a:pt x="1556" y="1356"/>
                      </a:lnTo>
                      <a:lnTo>
                        <a:pt x="1558" y="1355"/>
                      </a:lnTo>
                      <a:lnTo>
                        <a:pt x="1558" y="1356"/>
                      </a:lnTo>
                      <a:lnTo>
                        <a:pt x="1558" y="1356"/>
                      </a:lnTo>
                      <a:lnTo>
                        <a:pt x="1560" y="1355"/>
                      </a:lnTo>
                      <a:lnTo>
                        <a:pt x="1560" y="1356"/>
                      </a:lnTo>
                      <a:lnTo>
                        <a:pt x="1562" y="1355"/>
                      </a:lnTo>
                      <a:lnTo>
                        <a:pt x="1562" y="1356"/>
                      </a:lnTo>
                      <a:lnTo>
                        <a:pt x="1564" y="1355"/>
                      </a:lnTo>
                      <a:lnTo>
                        <a:pt x="1564" y="1356"/>
                      </a:lnTo>
                      <a:lnTo>
                        <a:pt x="1564" y="1356"/>
                      </a:lnTo>
                      <a:lnTo>
                        <a:pt x="1565" y="1355"/>
                      </a:lnTo>
                      <a:lnTo>
                        <a:pt x="1565" y="1356"/>
                      </a:lnTo>
                      <a:lnTo>
                        <a:pt x="1567" y="1355"/>
                      </a:lnTo>
                      <a:lnTo>
                        <a:pt x="1567" y="1355"/>
                      </a:lnTo>
                      <a:lnTo>
                        <a:pt x="1569" y="1355"/>
                      </a:lnTo>
                      <a:lnTo>
                        <a:pt x="1569" y="1355"/>
                      </a:lnTo>
                      <a:lnTo>
                        <a:pt x="1569" y="1355"/>
                      </a:lnTo>
                      <a:lnTo>
                        <a:pt x="1571" y="1356"/>
                      </a:lnTo>
                      <a:lnTo>
                        <a:pt x="1571" y="1355"/>
                      </a:lnTo>
                      <a:lnTo>
                        <a:pt x="1573" y="1355"/>
                      </a:lnTo>
                      <a:lnTo>
                        <a:pt x="1573" y="1356"/>
                      </a:lnTo>
                      <a:lnTo>
                        <a:pt x="1575" y="1355"/>
                      </a:lnTo>
                      <a:lnTo>
                        <a:pt x="1575" y="1355"/>
                      </a:lnTo>
                      <a:lnTo>
                        <a:pt x="1575" y="1355"/>
                      </a:lnTo>
                      <a:lnTo>
                        <a:pt x="1577" y="1355"/>
                      </a:lnTo>
                      <a:lnTo>
                        <a:pt x="1577" y="1356"/>
                      </a:lnTo>
                      <a:lnTo>
                        <a:pt x="1578" y="1356"/>
                      </a:lnTo>
                      <a:lnTo>
                        <a:pt x="1578" y="1356"/>
                      </a:lnTo>
                      <a:lnTo>
                        <a:pt x="1578" y="1355"/>
                      </a:lnTo>
                      <a:lnTo>
                        <a:pt x="1580" y="1356"/>
                      </a:lnTo>
                      <a:lnTo>
                        <a:pt x="1580" y="1356"/>
                      </a:lnTo>
                      <a:lnTo>
                        <a:pt x="1582" y="1355"/>
                      </a:lnTo>
                      <a:lnTo>
                        <a:pt x="1582" y="1356"/>
                      </a:lnTo>
                      <a:lnTo>
                        <a:pt x="1584" y="1356"/>
                      </a:lnTo>
                      <a:lnTo>
                        <a:pt x="1584" y="1355"/>
                      </a:lnTo>
                      <a:lnTo>
                        <a:pt x="1584" y="1356"/>
                      </a:lnTo>
                      <a:lnTo>
                        <a:pt x="1586" y="1355"/>
                      </a:lnTo>
                      <a:lnTo>
                        <a:pt x="1586" y="1356"/>
                      </a:lnTo>
                      <a:lnTo>
                        <a:pt x="1588" y="1355"/>
                      </a:lnTo>
                      <a:lnTo>
                        <a:pt x="1588" y="1356"/>
                      </a:lnTo>
                      <a:lnTo>
                        <a:pt x="1590" y="1356"/>
                      </a:lnTo>
                      <a:lnTo>
                        <a:pt x="1590" y="1356"/>
                      </a:lnTo>
                      <a:lnTo>
                        <a:pt x="1590" y="1355"/>
                      </a:lnTo>
                      <a:lnTo>
                        <a:pt x="1591" y="1356"/>
                      </a:lnTo>
                      <a:lnTo>
                        <a:pt x="1591" y="1356"/>
                      </a:lnTo>
                      <a:lnTo>
                        <a:pt x="1593" y="1356"/>
                      </a:lnTo>
                      <a:lnTo>
                        <a:pt x="1593" y="1356"/>
                      </a:lnTo>
                      <a:lnTo>
                        <a:pt x="1595" y="1356"/>
                      </a:lnTo>
                      <a:lnTo>
                        <a:pt x="1595" y="1355"/>
                      </a:lnTo>
                      <a:lnTo>
                        <a:pt x="1595" y="1355"/>
                      </a:lnTo>
                      <a:lnTo>
                        <a:pt x="1597" y="1355"/>
                      </a:lnTo>
                      <a:lnTo>
                        <a:pt x="1597" y="1355"/>
                      </a:lnTo>
                      <a:lnTo>
                        <a:pt x="1599" y="1355"/>
                      </a:lnTo>
                      <a:lnTo>
                        <a:pt x="1599" y="1355"/>
                      </a:lnTo>
                      <a:lnTo>
                        <a:pt x="1601" y="1355"/>
                      </a:lnTo>
                      <a:lnTo>
                        <a:pt x="1601" y="1355"/>
                      </a:lnTo>
                      <a:lnTo>
                        <a:pt x="1601" y="1356"/>
                      </a:lnTo>
                      <a:lnTo>
                        <a:pt x="1603" y="1355"/>
                      </a:lnTo>
                      <a:lnTo>
                        <a:pt x="1603" y="1356"/>
                      </a:lnTo>
                      <a:lnTo>
                        <a:pt x="1604" y="1356"/>
                      </a:lnTo>
                      <a:lnTo>
                        <a:pt x="1604" y="1356"/>
                      </a:lnTo>
                      <a:lnTo>
                        <a:pt x="1606" y="1356"/>
                      </a:lnTo>
                      <a:lnTo>
                        <a:pt x="1606" y="1355"/>
                      </a:lnTo>
                      <a:lnTo>
                        <a:pt x="1606" y="1355"/>
                      </a:lnTo>
                      <a:lnTo>
                        <a:pt x="1608" y="1355"/>
                      </a:lnTo>
                      <a:lnTo>
                        <a:pt x="1608" y="1355"/>
                      </a:lnTo>
                      <a:lnTo>
                        <a:pt x="1610" y="1356"/>
                      </a:lnTo>
                      <a:lnTo>
                        <a:pt x="1610" y="1356"/>
                      </a:lnTo>
                      <a:lnTo>
                        <a:pt x="1610" y="1356"/>
                      </a:lnTo>
                      <a:lnTo>
                        <a:pt x="1612" y="1356"/>
                      </a:lnTo>
                      <a:lnTo>
                        <a:pt x="1612" y="1355"/>
                      </a:lnTo>
                      <a:lnTo>
                        <a:pt x="1614" y="1355"/>
                      </a:lnTo>
                      <a:lnTo>
                        <a:pt x="1614" y="1355"/>
                      </a:lnTo>
                      <a:lnTo>
                        <a:pt x="1616" y="1355"/>
                      </a:lnTo>
                      <a:lnTo>
                        <a:pt x="1616" y="1356"/>
                      </a:lnTo>
                      <a:lnTo>
                        <a:pt x="1616" y="1356"/>
                      </a:lnTo>
                      <a:lnTo>
                        <a:pt x="1617" y="1356"/>
                      </a:lnTo>
                      <a:lnTo>
                        <a:pt x="1617" y="1356"/>
                      </a:lnTo>
                      <a:lnTo>
                        <a:pt x="1619" y="1355"/>
                      </a:lnTo>
                      <a:lnTo>
                        <a:pt x="1619" y="1355"/>
                      </a:lnTo>
                      <a:lnTo>
                        <a:pt x="1621" y="1355"/>
                      </a:lnTo>
                      <a:lnTo>
                        <a:pt x="1621" y="1355"/>
                      </a:lnTo>
                      <a:lnTo>
                        <a:pt x="1621" y="1355"/>
                      </a:lnTo>
                      <a:lnTo>
                        <a:pt x="1623" y="1356"/>
                      </a:lnTo>
                      <a:lnTo>
                        <a:pt x="1623" y="1355"/>
                      </a:lnTo>
                      <a:lnTo>
                        <a:pt x="1625" y="1355"/>
                      </a:lnTo>
                      <a:lnTo>
                        <a:pt x="1625" y="1355"/>
                      </a:lnTo>
                      <a:lnTo>
                        <a:pt x="1627" y="1355"/>
                      </a:lnTo>
                      <a:lnTo>
                        <a:pt x="1627" y="1356"/>
                      </a:lnTo>
                      <a:lnTo>
                        <a:pt x="1627" y="1356"/>
                      </a:lnTo>
                      <a:lnTo>
                        <a:pt x="1628" y="1356"/>
                      </a:lnTo>
                      <a:lnTo>
                        <a:pt x="1628" y="1356"/>
                      </a:lnTo>
                      <a:lnTo>
                        <a:pt x="1630" y="1356"/>
                      </a:lnTo>
                      <a:lnTo>
                        <a:pt x="1630" y="1355"/>
                      </a:lnTo>
                      <a:lnTo>
                        <a:pt x="1632" y="1355"/>
                      </a:lnTo>
                      <a:lnTo>
                        <a:pt x="1632" y="1356"/>
                      </a:lnTo>
                      <a:lnTo>
                        <a:pt x="1632" y="1356"/>
                      </a:lnTo>
                      <a:lnTo>
                        <a:pt x="1634" y="1356"/>
                      </a:lnTo>
                      <a:lnTo>
                        <a:pt x="1634" y="1355"/>
                      </a:lnTo>
                      <a:lnTo>
                        <a:pt x="1636" y="1355"/>
                      </a:lnTo>
                      <a:lnTo>
                        <a:pt x="1636" y="1356"/>
                      </a:lnTo>
                      <a:lnTo>
                        <a:pt x="1638" y="1355"/>
                      </a:lnTo>
                      <a:lnTo>
                        <a:pt x="1638" y="1355"/>
                      </a:lnTo>
                      <a:lnTo>
                        <a:pt x="1640" y="1356"/>
                      </a:lnTo>
                      <a:lnTo>
                        <a:pt x="1640" y="1355"/>
                      </a:lnTo>
                      <a:lnTo>
                        <a:pt x="1640" y="1355"/>
                      </a:lnTo>
                      <a:lnTo>
                        <a:pt x="1641" y="1355"/>
                      </a:lnTo>
                      <a:lnTo>
                        <a:pt x="1641" y="1355"/>
                      </a:lnTo>
                      <a:lnTo>
                        <a:pt x="1643" y="1355"/>
                      </a:lnTo>
                      <a:lnTo>
                        <a:pt x="1643" y="1356"/>
                      </a:lnTo>
                      <a:lnTo>
                        <a:pt x="1645" y="1355"/>
                      </a:lnTo>
                      <a:lnTo>
                        <a:pt x="1645" y="1355"/>
                      </a:lnTo>
                      <a:lnTo>
                        <a:pt x="1645" y="1355"/>
                      </a:lnTo>
                      <a:lnTo>
                        <a:pt x="1647" y="1355"/>
                      </a:lnTo>
                      <a:lnTo>
                        <a:pt x="1647" y="1356"/>
                      </a:lnTo>
                      <a:lnTo>
                        <a:pt x="1649" y="1356"/>
                      </a:lnTo>
                      <a:lnTo>
                        <a:pt x="1649" y="1355"/>
                      </a:lnTo>
                      <a:lnTo>
                        <a:pt x="1649" y="1355"/>
                      </a:lnTo>
                      <a:lnTo>
                        <a:pt x="1651" y="1355"/>
                      </a:lnTo>
                      <a:lnTo>
                        <a:pt x="1651" y="1355"/>
                      </a:lnTo>
                      <a:lnTo>
                        <a:pt x="1653" y="1356"/>
                      </a:lnTo>
                      <a:lnTo>
                        <a:pt x="1653" y="1356"/>
                      </a:lnTo>
                      <a:lnTo>
                        <a:pt x="1654" y="1356"/>
                      </a:lnTo>
                      <a:lnTo>
                        <a:pt x="1654" y="1356"/>
                      </a:lnTo>
                      <a:lnTo>
                        <a:pt x="1654" y="1355"/>
                      </a:lnTo>
                      <a:lnTo>
                        <a:pt x="1656" y="1356"/>
                      </a:lnTo>
                      <a:lnTo>
                        <a:pt x="1656" y="1355"/>
                      </a:lnTo>
                      <a:lnTo>
                        <a:pt x="1658" y="1355"/>
                      </a:lnTo>
                      <a:lnTo>
                        <a:pt x="1658" y="1355"/>
                      </a:lnTo>
                      <a:lnTo>
                        <a:pt x="1658" y="1356"/>
                      </a:lnTo>
                      <a:lnTo>
                        <a:pt x="1660" y="1356"/>
                      </a:lnTo>
                      <a:lnTo>
                        <a:pt x="1660" y="1355"/>
                      </a:lnTo>
                      <a:lnTo>
                        <a:pt x="1662" y="1355"/>
                      </a:lnTo>
                      <a:lnTo>
                        <a:pt x="1662" y="1356"/>
                      </a:lnTo>
                      <a:lnTo>
                        <a:pt x="1664" y="1355"/>
                      </a:lnTo>
                      <a:lnTo>
                        <a:pt x="1664" y="1355"/>
                      </a:lnTo>
                      <a:lnTo>
                        <a:pt x="1664" y="1355"/>
                      </a:lnTo>
                      <a:lnTo>
                        <a:pt x="1666" y="1355"/>
                      </a:lnTo>
                      <a:lnTo>
                        <a:pt x="1666" y="1355"/>
                      </a:lnTo>
                      <a:lnTo>
                        <a:pt x="1667" y="1355"/>
                      </a:lnTo>
                      <a:lnTo>
                        <a:pt x="1667" y="1355"/>
                      </a:lnTo>
                      <a:lnTo>
                        <a:pt x="1667" y="1355"/>
                      </a:lnTo>
                      <a:lnTo>
                        <a:pt x="1669" y="1355"/>
                      </a:lnTo>
                      <a:lnTo>
                        <a:pt x="1669" y="1355"/>
                      </a:lnTo>
                      <a:lnTo>
                        <a:pt x="1671" y="1355"/>
                      </a:lnTo>
                      <a:lnTo>
                        <a:pt x="1671" y="1356"/>
                      </a:lnTo>
                      <a:lnTo>
                        <a:pt x="1673" y="1356"/>
                      </a:lnTo>
                      <a:lnTo>
                        <a:pt x="1673" y="1355"/>
                      </a:lnTo>
                      <a:lnTo>
                        <a:pt x="1673" y="1356"/>
                      </a:lnTo>
                      <a:lnTo>
                        <a:pt x="1675" y="1355"/>
                      </a:lnTo>
                      <a:lnTo>
                        <a:pt x="1675" y="1355"/>
                      </a:lnTo>
                      <a:lnTo>
                        <a:pt x="1677" y="1355"/>
                      </a:lnTo>
                      <a:lnTo>
                        <a:pt x="1677" y="1355"/>
                      </a:lnTo>
                      <a:lnTo>
                        <a:pt x="1677" y="1356"/>
                      </a:lnTo>
                      <a:lnTo>
                        <a:pt x="1679" y="1356"/>
                      </a:lnTo>
                      <a:lnTo>
                        <a:pt x="1679" y="1355"/>
                      </a:lnTo>
                      <a:lnTo>
                        <a:pt x="1680" y="1356"/>
                      </a:lnTo>
                      <a:lnTo>
                        <a:pt x="1680" y="1355"/>
                      </a:lnTo>
                      <a:lnTo>
                        <a:pt x="1682" y="1356"/>
                      </a:lnTo>
                      <a:lnTo>
                        <a:pt x="1682" y="1356"/>
                      </a:lnTo>
                      <a:lnTo>
                        <a:pt x="1682" y="1355"/>
                      </a:lnTo>
                      <a:lnTo>
                        <a:pt x="1684" y="1355"/>
                      </a:lnTo>
                      <a:lnTo>
                        <a:pt x="1684" y="1356"/>
                      </a:lnTo>
                      <a:lnTo>
                        <a:pt x="1686" y="1356"/>
                      </a:lnTo>
                      <a:lnTo>
                        <a:pt x="1686" y="1355"/>
                      </a:lnTo>
                      <a:lnTo>
                        <a:pt x="1686" y="1355"/>
                      </a:lnTo>
                      <a:lnTo>
                        <a:pt x="1688" y="1355"/>
                      </a:lnTo>
                      <a:lnTo>
                        <a:pt x="1688" y="1355"/>
                      </a:lnTo>
                      <a:lnTo>
                        <a:pt x="1690" y="1355"/>
                      </a:lnTo>
                      <a:lnTo>
                        <a:pt x="1690" y="1355"/>
                      </a:lnTo>
                      <a:lnTo>
                        <a:pt x="1692" y="1355"/>
                      </a:lnTo>
                      <a:lnTo>
                        <a:pt x="1692" y="1355"/>
                      </a:lnTo>
                      <a:lnTo>
                        <a:pt x="1692" y="1356"/>
                      </a:lnTo>
                      <a:lnTo>
                        <a:pt x="1693" y="1355"/>
                      </a:lnTo>
                      <a:lnTo>
                        <a:pt x="1693" y="1356"/>
                      </a:lnTo>
                      <a:lnTo>
                        <a:pt x="1695" y="1356"/>
                      </a:lnTo>
                      <a:lnTo>
                        <a:pt x="1695" y="1356"/>
                      </a:lnTo>
                      <a:lnTo>
                        <a:pt x="1697" y="1355"/>
                      </a:lnTo>
                      <a:lnTo>
                        <a:pt x="1697" y="1355"/>
                      </a:lnTo>
                      <a:lnTo>
                        <a:pt x="1697" y="1356"/>
                      </a:lnTo>
                      <a:lnTo>
                        <a:pt x="1699" y="1355"/>
                      </a:lnTo>
                      <a:lnTo>
                        <a:pt x="1699" y="1356"/>
                      </a:lnTo>
                      <a:lnTo>
                        <a:pt x="1701" y="1356"/>
                      </a:lnTo>
                      <a:lnTo>
                        <a:pt x="1701" y="1356"/>
                      </a:lnTo>
                      <a:lnTo>
                        <a:pt x="1701" y="1356"/>
                      </a:lnTo>
                      <a:lnTo>
                        <a:pt x="1703" y="1356"/>
                      </a:lnTo>
                      <a:lnTo>
                        <a:pt x="1703" y="1356"/>
                      </a:lnTo>
                      <a:lnTo>
                        <a:pt x="1705" y="1355"/>
                      </a:lnTo>
                      <a:lnTo>
                        <a:pt x="1705" y="1355"/>
                      </a:lnTo>
                      <a:lnTo>
                        <a:pt x="1706" y="1356"/>
                      </a:lnTo>
                      <a:lnTo>
                        <a:pt x="1706" y="1355"/>
                      </a:lnTo>
                      <a:lnTo>
                        <a:pt x="1706" y="1355"/>
                      </a:lnTo>
                      <a:lnTo>
                        <a:pt x="1708" y="1355"/>
                      </a:lnTo>
                      <a:lnTo>
                        <a:pt x="1708" y="1356"/>
                      </a:lnTo>
                      <a:lnTo>
                        <a:pt x="1710" y="1356"/>
                      </a:lnTo>
                      <a:lnTo>
                        <a:pt x="1710" y="1356"/>
                      </a:lnTo>
                      <a:lnTo>
                        <a:pt x="1712" y="1355"/>
                      </a:lnTo>
                      <a:lnTo>
                        <a:pt x="1712" y="1356"/>
                      </a:lnTo>
                      <a:lnTo>
                        <a:pt x="1712" y="1356"/>
                      </a:lnTo>
                      <a:lnTo>
                        <a:pt x="1714" y="1355"/>
                      </a:lnTo>
                      <a:lnTo>
                        <a:pt x="1714" y="1356"/>
                      </a:lnTo>
                      <a:lnTo>
                        <a:pt x="1716" y="1356"/>
                      </a:lnTo>
                      <a:lnTo>
                        <a:pt x="1716" y="1356"/>
                      </a:lnTo>
                      <a:lnTo>
                        <a:pt x="1716" y="1356"/>
                      </a:lnTo>
                      <a:lnTo>
                        <a:pt x="1718" y="1356"/>
                      </a:lnTo>
                      <a:lnTo>
                        <a:pt x="1718" y="1355"/>
                      </a:lnTo>
                      <a:lnTo>
                        <a:pt x="1719" y="1355"/>
                      </a:lnTo>
                      <a:lnTo>
                        <a:pt x="1719" y="1355"/>
                      </a:lnTo>
                      <a:lnTo>
                        <a:pt x="1721" y="1355"/>
                      </a:lnTo>
                      <a:lnTo>
                        <a:pt x="1721" y="1355"/>
                      </a:lnTo>
                      <a:lnTo>
                        <a:pt x="1721" y="1356"/>
                      </a:lnTo>
                      <a:lnTo>
                        <a:pt x="1723" y="1356"/>
                      </a:lnTo>
                      <a:lnTo>
                        <a:pt x="1723" y="1356"/>
                      </a:lnTo>
                      <a:lnTo>
                        <a:pt x="1725" y="1355"/>
                      </a:lnTo>
                      <a:lnTo>
                        <a:pt x="1725" y="1356"/>
                      </a:lnTo>
                      <a:lnTo>
                        <a:pt x="1727" y="1356"/>
                      </a:lnTo>
                      <a:lnTo>
                        <a:pt x="1727" y="1356"/>
                      </a:lnTo>
                      <a:lnTo>
                        <a:pt x="1727" y="1356"/>
                      </a:lnTo>
                      <a:lnTo>
                        <a:pt x="1729" y="1356"/>
                      </a:lnTo>
                      <a:lnTo>
                        <a:pt x="1729" y="1356"/>
                      </a:lnTo>
                      <a:lnTo>
                        <a:pt x="1731" y="1356"/>
                      </a:lnTo>
                      <a:lnTo>
                        <a:pt x="1731" y="1355"/>
                      </a:lnTo>
                      <a:lnTo>
                        <a:pt x="1732" y="1355"/>
                      </a:lnTo>
                      <a:lnTo>
                        <a:pt x="1732" y="1355"/>
                      </a:lnTo>
                      <a:lnTo>
                        <a:pt x="1732" y="1356"/>
                      </a:lnTo>
                      <a:lnTo>
                        <a:pt x="1734" y="1355"/>
                      </a:lnTo>
                      <a:lnTo>
                        <a:pt x="1734" y="1356"/>
                      </a:lnTo>
                      <a:lnTo>
                        <a:pt x="1736" y="1356"/>
                      </a:lnTo>
                      <a:lnTo>
                        <a:pt x="1736" y="1356"/>
                      </a:lnTo>
                      <a:lnTo>
                        <a:pt x="1736" y="1356"/>
                      </a:lnTo>
                      <a:lnTo>
                        <a:pt x="1738" y="1356"/>
                      </a:lnTo>
                      <a:lnTo>
                        <a:pt x="1738" y="1355"/>
                      </a:lnTo>
                      <a:lnTo>
                        <a:pt x="1740" y="1355"/>
                      </a:lnTo>
                      <a:lnTo>
                        <a:pt x="1740" y="1356"/>
                      </a:lnTo>
                      <a:lnTo>
                        <a:pt x="1742" y="1356"/>
                      </a:lnTo>
                      <a:lnTo>
                        <a:pt x="1742" y="1356"/>
                      </a:lnTo>
                      <a:lnTo>
                        <a:pt x="1742" y="1356"/>
                      </a:lnTo>
                      <a:lnTo>
                        <a:pt x="1744" y="1356"/>
                      </a:lnTo>
                      <a:lnTo>
                        <a:pt x="1744" y="1355"/>
                      </a:lnTo>
                      <a:lnTo>
                        <a:pt x="1745" y="1355"/>
                      </a:lnTo>
                      <a:lnTo>
                        <a:pt x="1745" y="1355"/>
                      </a:lnTo>
                      <a:lnTo>
                        <a:pt x="1747" y="1355"/>
                      </a:lnTo>
                      <a:lnTo>
                        <a:pt x="1747" y="1355"/>
                      </a:lnTo>
                      <a:lnTo>
                        <a:pt x="1747" y="1355"/>
                      </a:lnTo>
                      <a:lnTo>
                        <a:pt x="1749" y="1356"/>
                      </a:lnTo>
                      <a:lnTo>
                        <a:pt x="1749" y="1356"/>
                      </a:lnTo>
                      <a:lnTo>
                        <a:pt x="1751" y="1355"/>
                      </a:lnTo>
                      <a:lnTo>
                        <a:pt x="1751" y="1355"/>
                      </a:lnTo>
                      <a:lnTo>
                        <a:pt x="1753" y="1355"/>
                      </a:lnTo>
                      <a:lnTo>
                        <a:pt x="1753" y="1355"/>
                      </a:lnTo>
                      <a:lnTo>
                        <a:pt x="1753" y="1355"/>
                      </a:lnTo>
                      <a:lnTo>
                        <a:pt x="1755" y="1355"/>
                      </a:lnTo>
                      <a:lnTo>
                        <a:pt x="1755" y="1355"/>
                      </a:lnTo>
                      <a:lnTo>
                        <a:pt x="1757" y="1356"/>
                      </a:lnTo>
                      <a:lnTo>
                        <a:pt x="1757" y="1356"/>
                      </a:lnTo>
                      <a:lnTo>
                        <a:pt x="1758" y="1356"/>
                      </a:lnTo>
                      <a:lnTo>
                        <a:pt x="1758" y="1355"/>
                      </a:lnTo>
                      <a:lnTo>
                        <a:pt x="1758" y="1356"/>
                      </a:lnTo>
                      <a:lnTo>
                        <a:pt x="1760" y="1355"/>
                      </a:lnTo>
                      <a:lnTo>
                        <a:pt x="1760" y="1355"/>
                      </a:lnTo>
                      <a:lnTo>
                        <a:pt x="1762" y="1355"/>
                      </a:lnTo>
                      <a:lnTo>
                        <a:pt x="1762" y="1355"/>
                      </a:lnTo>
                      <a:lnTo>
                        <a:pt x="1764" y="1356"/>
                      </a:lnTo>
                      <a:lnTo>
                        <a:pt x="1764" y="1355"/>
                      </a:lnTo>
                      <a:lnTo>
                        <a:pt x="1764" y="1355"/>
                      </a:lnTo>
                      <a:lnTo>
                        <a:pt x="1766" y="1356"/>
                      </a:lnTo>
                      <a:lnTo>
                        <a:pt x="1766" y="1355"/>
                      </a:lnTo>
                      <a:lnTo>
                        <a:pt x="1768" y="1355"/>
                      </a:lnTo>
                      <a:lnTo>
                        <a:pt x="1768" y="1355"/>
                      </a:lnTo>
                      <a:lnTo>
                        <a:pt x="1769" y="1355"/>
                      </a:lnTo>
                      <a:lnTo>
                        <a:pt x="1769" y="1356"/>
                      </a:lnTo>
                      <a:lnTo>
                        <a:pt x="1769" y="1356"/>
                      </a:lnTo>
                      <a:lnTo>
                        <a:pt x="1771" y="1356"/>
                      </a:lnTo>
                      <a:lnTo>
                        <a:pt x="1771" y="1356"/>
                      </a:lnTo>
                      <a:lnTo>
                        <a:pt x="1773" y="1356"/>
                      </a:lnTo>
                      <a:lnTo>
                        <a:pt x="1773" y="1355"/>
                      </a:lnTo>
                      <a:lnTo>
                        <a:pt x="1775" y="1355"/>
                      </a:lnTo>
                      <a:lnTo>
                        <a:pt x="1775" y="1355"/>
                      </a:lnTo>
                      <a:lnTo>
                        <a:pt x="1775" y="1356"/>
                      </a:lnTo>
                      <a:lnTo>
                        <a:pt x="1777" y="1355"/>
                      </a:lnTo>
                      <a:lnTo>
                        <a:pt x="1777" y="1355"/>
                      </a:lnTo>
                      <a:lnTo>
                        <a:pt x="1779" y="1356"/>
                      </a:lnTo>
                      <a:lnTo>
                        <a:pt x="1779" y="1355"/>
                      </a:lnTo>
                      <a:lnTo>
                        <a:pt x="1779" y="1355"/>
                      </a:lnTo>
                      <a:lnTo>
                        <a:pt x="1781" y="1356"/>
                      </a:lnTo>
                      <a:lnTo>
                        <a:pt x="1781" y="1356"/>
                      </a:lnTo>
                      <a:lnTo>
                        <a:pt x="1782" y="1355"/>
                      </a:lnTo>
                      <a:lnTo>
                        <a:pt x="1782" y="1356"/>
                      </a:lnTo>
                      <a:lnTo>
                        <a:pt x="1784" y="1356"/>
                      </a:lnTo>
                      <a:lnTo>
                        <a:pt x="1784" y="1355"/>
                      </a:lnTo>
                      <a:lnTo>
                        <a:pt x="1784" y="1356"/>
                      </a:lnTo>
                      <a:lnTo>
                        <a:pt x="1786" y="1355"/>
                      </a:lnTo>
                      <a:lnTo>
                        <a:pt x="1786" y="1355"/>
                      </a:lnTo>
                      <a:lnTo>
                        <a:pt x="1788" y="1355"/>
                      </a:lnTo>
                      <a:lnTo>
                        <a:pt x="1788" y="1355"/>
                      </a:lnTo>
                      <a:lnTo>
                        <a:pt x="1790" y="1355"/>
                      </a:lnTo>
                      <a:lnTo>
                        <a:pt x="1790" y="1355"/>
                      </a:lnTo>
                      <a:lnTo>
                        <a:pt x="1792" y="1356"/>
                      </a:lnTo>
                      <a:lnTo>
                        <a:pt x="1792" y="1355"/>
                      </a:lnTo>
                      <a:lnTo>
                        <a:pt x="1792" y="1355"/>
                      </a:lnTo>
                      <a:lnTo>
                        <a:pt x="1794" y="1355"/>
                      </a:lnTo>
                      <a:lnTo>
                        <a:pt x="1794" y="1355"/>
                      </a:lnTo>
                      <a:lnTo>
                        <a:pt x="1795" y="1355"/>
                      </a:lnTo>
                      <a:lnTo>
                        <a:pt x="1795" y="1355"/>
                      </a:lnTo>
                      <a:lnTo>
                        <a:pt x="1797" y="1355"/>
                      </a:lnTo>
                      <a:lnTo>
                        <a:pt x="1797" y="1355"/>
                      </a:lnTo>
                      <a:lnTo>
                        <a:pt x="1797" y="1355"/>
                      </a:lnTo>
                      <a:lnTo>
                        <a:pt x="1799" y="1355"/>
                      </a:lnTo>
                      <a:lnTo>
                        <a:pt x="1799" y="1355"/>
                      </a:lnTo>
                      <a:lnTo>
                        <a:pt x="1801" y="1356"/>
                      </a:lnTo>
                      <a:lnTo>
                        <a:pt x="1801" y="1356"/>
                      </a:lnTo>
                      <a:lnTo>
                        <a:pt x="1803" y="1356"/>
                      </a:lnTo>
                      <a:lnTo>
                        <a:pt x="1803" y="1355"/>
                      </a:lnTo>
                      <a:lnTo>
                        <a:pt x="1803" y="1355"/>
                      </a:lnTo>
                      <a:lnTo>
                        <a:pt x="1805" y="1355"/>
                      </a:lnTo>
                      <a:lnTo>
                        <a:pt x="1805" y="1355"/>
                      </a:lnTo>
                      <a:lnTo>
                        <a:pt x="1807" y="1356"/>
                      </a:lnTo>
                      <a:lnTo>
                        <a:pt x="1807" y="1355"/>
                      </a:lnTo>
                      <a:lnTo>
                        <a:pt x="1808" y="1355"/>
                      </a:lnTo>
                      <a:lnTo>
                        <a:pt x="1808" y="1355"/>
                      </a:lnTo>
                      <a:lnTo>
                        <a:pt x="1808" y="1355"/>
                      </a:lnTo>
                      <a:lnTo>
                        <a:pt x="1810" y="1355"/>
                      </a:lnTo>
                      <a:lnTo>
                        <a:pt x="1810" y="1356"/>
                      </a:lnTo>
                      <a:lnTo>
                        <a:pt x="1812" y="1355"/>
                      </a:lnTo>
                      <a:lnTo>
                        <a:pt x="1812" y="1356"/>
                      </a:lnTo>
                      <a:lnTo>
                        <a:pt x="1814" y="1356"/>
                      </a:lnTo>
                      <a:lnTo>
                        <a:pt x="1814" y="1356"/>
                      </a:lnTo>
                      <a:lnTo>
                        <a:pt x="1814" y="1356"/>
                      </a:lnTo>
                      <a:lnTo>
                        <a:pt x="1816" y="1356"/>
                      </a:lnTo>
                      <a:lnTo>
                        <a:pt x="1816" y="1355"/>
                      </a:lnTo>
                      <a:lnTo>
                        <a:pt x="1818" y="1356"/>
                      </a:lnTo>
                      <a:lnTo>
                        <a:pt x="1818" y="1356"/>
                      </a:lnTo>
                      <a:lnTo>
                        <a:pt x="1818" y="1356"/>
                      </a:lnTo>
                      <a:lnTo>
                        <a:pt x="1820" y="1356"/>
                      </a:lnTo>
                      <a:lnTo>
                        <a:pt x="1820" y="1356"/>
                      </a:lnTo>
                      <a:lnTo>
                        <a:pt x="1821" y="1355"/>
                      </a:lnTo>
                      <a:lnTo>
                        <a:pt x="1821" y="1356"/>
                      </a:lnTo>
                      <a:lnTo>
                        <a:pt x="1823" y="1356"/>
                      </a:lnTo>
                      <a:lnTo>
                        <a:pt x="1823" y="1356"/>
                      </a:lnTo>
                      <a:lnTo>
                        <a:pt x="1823" y="1355"/>
                      </a:lnTo>
                      <a:lnTo>
                        <a:pt x="1825" y="1356"/>
                      </a:lnTo>
                      <a:lnTo>
                        <a:pt x="1825" y="1356"/>
                      </a:lnTo>
                      <a:lnTo>
                        <a:pt x="1827" y="1356"/>
                      </a:lnTo>
                      <a:lnTo>
                        <a:pt x="1827" y="1355"/>
                      </a:lnTo>
                      <a:lnTo>
                        <a:pt x="1827" y="1356"/>
                      </a:lnTo>
                      <a:lnTo>
                        <a:pt x="1829" y="1355"/>
                      </a:lnTo>
                      <a:lnTo>
                        <a:pt x="1829" y="1355"/>
                      </a:lnTo>
                      <a:lnTo>
                        <a:pt x="1831" y="1356"/>
                      </a:lnTo>
                      <a:lnTo>
                        <a:pt x="1831" y="1355"/>
                      </a:lnTo>
                      <a:lnTo>
                        <a:pt x="1833" y="1356"/>
                      </a:lnTo>
                      <a:lnTo>
                        <a:pt x="1833" y="1356"/>
                      </a:lnTo>
                      <a:lnTo>
                        <a:pt x="1833" y="1356"/>
                      </a:lnTo>
                      <a:lnTo>
                        <a:pt x="1834" y="1356"/>
                      </a:lnTo>
                      <a:lnTo>
                        <a:pt x="1834" y="1355"/>
                      </a:lnTo>
                      <a:lnTo>
                        <a:pt x="1836" y="1355"/>
                      </a:lnTo>
                      <a:lnTo>
                        <a:pt x="1836" y="1356"/>
                      </a:lnTo>
                      <a:lnTo>
                        <a:pt x="1836" y="1356"/>
                      </a:lnTo>
                      <a:lnTo>
                        <a:pt x="1838" y="1356"/>
                      </a:lnTo>
                      <a:lnTo>
                        <a:pt x="1838" y="1355"/>
                      </a:lnTo>
                      <a:lnTo>
                        <a:pt x="1840" y="1356"/>
                      </a:lnTo>
                      <a:lnTo>
                        <a:pt x="1840" y="1355"/>
                      </a:lnTo>
                      <a:lnTo>
                        <a:pt x="1842" y="1356"/>
                      </a:lnTo>
                      <a:lnTo>
                        <a:pt x="1842" y="1356"/>
                      </a:lnTo>
                      <a:lnTo>
                        <a:pt x="1842" y="1355"/>
                      </a:lnTo>
                      <a:lnTo>
                        <a:pt x="1844" y="1356"/>
                      </a:lnTo>
                      <a:lnTo>
                        <a:pt x="1844" y="1356"/>
                      </a:lnTo>
                      <a:lnTo>
                        <a:pt x="1846" y="1356"/>
                      </a:lnTo>
                      <a:lnTo>
                        <a:pt x="1846" y="1356"/>
                      </a:lnTo>
                      <a:lnTo>
                        <a:pt x="1846" y="1356"/>
                      </a:lnTo>
                      <a:lnTo>
                        <a:pt x="1847" y="1355"/>
                      </a:lnTo>
                      <a:lnTo>
                        <a:pt x="1847" y="1356"/>
                      </a:lnTo>
                      <a:lnTo>
                        <a:pt x="1849" y="1356"/>
                      </a:lnTo>
                      <a:lnTo>
                        <a:pt x="1849" y="1356"/>
                      </a:lnTo>
                      <a:lnTo>
                        <a:pt x="1851" y="1355"/>
                      </a:lnTo>
                      <a:lnTo>
                        <a:pt x="1851" y="1356"/>
                      </a:lnTo>
                      <a:lnTo>
                        <a:pt x="1851" y="1356"/>
                      </a:lnTo>
                      <a:lnTo>
                        <a:pt x="1853" y="1355"/>
                      </a:lnTo>
                      <a:lnTo>
                        <a:pt x="1853" y="1355"/>
                      </a:lnTo>
                      <a:lnTo>
                        <a:pt x="1855" y="1356"/>
                      </a:lnTo>
                      <a:lnTo>
                        <a:pt x="1855" y="1356"/>
                      </a:lnTo>
                      <a:lnTo>
                        <a:pt x="1855" y="1356"/>
                      </a:lnTo>
                      <a:lnTo>
                        <a:pt x="1857" y="1356"/>
                      </a:lnTo>
                      <a:lnTo>
                        <a:pt x="1857" y="1356"/>
                      </a:lnTo>
                      <a:lnTo>
                        <a:pt x="1859" y="1356"/>
                      </a:lnTo>
                      <a:lnTo>
                        <a:pt x="1859" y="1355"/>
                      </a:lnTo>
                      <a:lnTo>
                        <a:pt x="1860" y="1356"/>
                      </a:lnTo>
                      <a:lnTo>
                        <a:pt x="1860" y="1355"/>
                      </a:lnTo>
                      <a:lnTo>
                        <a:pt x="1860" y="1356"/>
                      </a:lnTo>
                      <a:lnTo>
                        <a:pt x="1862" y="1356"/>
                      </a:lnTo>
                      <a:lnTo>
                        <a:pt x="1862" y="1355"/>
                      </a:lnTo>
                      <a:lnTo>
                        <a:pt x="1864" y="1355"/>
                      </a:lnTo>
                      <a:lnTo>
                        <a:pt x="1864" y="1355"/>
                      </a:lnTo>
                      <a:lnTo>
                        <a:pt x="1866" y="1356"/>
                      </a:lnTo>
                      <a:lnTo>
                        <a:pt x="1866" y="1356"/>
                      </a:lnTo>
                      <a:lnTo>
                        <a:pt x="1866" y="1356"/>
                      </a:lnTo>
                      <a:lnTo>
                        <a:pt x="1868" y="1355"/>
                      </a:lnTo>
                      <a:lnTo>
                        <a:pt x="1868" y="1356"/>
                      </a:lnTo>
                      <a:lnTo>
                        <a:pt x="1870" y="1356"/>
                      </a:lnTo>
                      <a:lnTo>
                        <a:pt x="1870" y="1356"/>
                      </a:lnTo>
                      <a:lnTo>
                        <a:pt x="1870" y="1356"/>
                      </a:lnTo>
                      <a:lnTo>
                        <a:pt x="1872" y="1355"/>
                      </a:lnTo>
                      <a:lnTo>
                        <a:pt x="1872" y="1356"/>
                      </a:lnTo>
                      <a:lnTo>
                        <a:pt x="1873" y="1355"/>
                      </a:lnTo>
                      <a:lnTo>
                        <a:pt x="1873" y="1356"/>
                      </a:lnTo>
                      <a:lnTo>
                        <a:pt x="1875" y="1355"/>
                      </a:lnTo>
                      <a:lnTo>
                        <a:pt x="1875" y="1356"/>
                      </a:lnTo>
                      <a:lnTo>
                        <a:pt x="1875" y="1356"/>
                      </a:lnTo>
                      <a:lnTo>
                        <a:pt x="1877" y="1355"/>
                      </a:lnTo>
                      <a:lnTo>
                        <a:pt x="1877" y="1355"/>
                      </a:lnTo>
                      <a:lnTo>
                        <a:pt x="1879" y="1355"/>
                      </a:lnTo>
                      <a:lnTo>
                        <a:pt x="1879" y="1356"/>
                      </a:lnTo>
                      <a:lnTo>
                        <a:pt x="1881" y="1356"/>
                      </a:lnTo>
                      <a:lnTo>
                        <a:pt x="1881" y="1356"/>
                      </a:lnTo>
                      <a:lnTo>
                        <a:pt x="1881" y="1356"/>
                      </a:lnTo>
                      <a:lnTo>
                        <a:pt x="1883" y="1356"/>
                      </a:lnTo>
                      <a:lnTo>
                        <a:pt x="1883" y="1356"/>
                      </a:lnTo>
                      <a:lnTo>
                        <a:pt x="1885" y="1355"/>
                      </a:lnTo>
                      <a:lnTo>
                        <a:pt x="1885" y="1356"/>
                      </a:lnTo>
                      <a:lnTo>
                        <a:pt x="1885" y="1356"/>
                      </a:lnTo>
                      <a:lnTo>
                        <a:pt x="1886" y="1356"/>
                      </a:lnTo>
                      <a:lnTo>
                        <a:pt x="1886" y="1356"/>
                      </a:lnTo>
                      <a:lnTo>
                        <a:pt x="1888" y="1356"/>
                      </a:lnTo>
                      <a:lnTo>
                        <a:pt x="1888" y="1355"/>
                      </a:lnTo>
                      <a:lnTo>
                        <a:pt x="1890" y="1356"/>
                      </a:lnTo>
                      <a:lnTo>
                        <a:pt x="1890" y="1356"/>
                      </a:lnTo>
                      <a:lnTo>
                        <a:pt x="1890" y="1356"/>
                      </a:lnTo>
                      <a:lnTo>
                        <a:pt x="1892" y="1356"/>
                      </a:lnTo>
                      <a:lnTo>
                        <a:pt x="1892" y="1355"/>
                      </a:lnTo>
                      <a:lnTo>
                        <a:pt x="1894" y="1356"/>
                      </a:lnTo>
                      <a:lnTo>
                        <a:pt x="1894" y="1356"/>
                      </a:lnTo>
                      <a:lnTo>
                        <a:pt x="1896" y="1356"/>
                      </a:lnTo>
                      <a:lnTo>
                        <a:pt x="1896" y="1356"/>
                      </a:lnTo>
                      <a:lnTo>
                        <a:pt x="1896" y="1356"/>
                      </a:lnTo>
                      <a:lnTo>
                        <a:pt x="1898" y="1355"/>
                      </a:lnTo>
                      <a:lnTo>
                        <a:pt x="1898" y="1355"/>
                      </a:lnTo>
                      <a:lnTo>
                        <a:pt x="1899" y="1356"/>
                      </a:lnTo>
                      <a:lnTo>
                        <a:pt x="1899" y="1356"/>
                      </a:lnTo>
                      <a:lnTo>
                        <a:pt x="1899" y="1356"/>
                      </a:lnTo>
                      <a:lnTo>
                        <a:pt x="1901" y="1356"/>
                      </a:lnTo>
                      <a:lnTo>
                        <a:pt x="1901" y="1356"/>
                      </a:lnTo>
                      <a:lnTo>
                        <a:pt x="1903" y="1356"/>
                      </a:lnTo>
                      <a:lnTo>
                        <a:pt x="1903" y="1356"/>
                      </a:lnTo>
                      <a:lnTo>
                        <a:pt x="1905" y="1356"/>
                      </a:lnTo>
                      <a:lnTo>
                        <a:pt x="1905" y="1355"/>
                      </a:lnTo>
                      <a:lnTo>
                        <a:pt x="1905" y="1356"/>
                      </a:lnTo>
                      <a:lnTo>
                        <a:pt x="1907" y="1355"/>
                      </a:lnTo>
                      <a:lnTo>
                        <a:pt x="1907" y="1356"/>
                      </a:lnTo>
                      <a:lnTo>
                        <a:pt x="1909" y="1356"/>
                      </a:lnTo>
                      <a:lnTo>
                        <a:pt x="1909" y="1356"/>
                      </a:lnTo>
                      <a:lnTo>
                        <a:pt x="1911" y="1356"/>
                      </a:lnTo>
                      <a:lnTo>
                        <a:pt x="1911" y="1356"/>
                      </a:lnTo>
                      <a:lnTo>
                        <a:pt x="1911" y="1355"/>
                      </a:lnTo>
                      <a:lnTo>
                        <a:pt x="1912" y="1356"/>
                      </a:lnTo>
                      <a:lnTo>
                        <a:pt x="1912" y="1356"/>
                      </a:lnTo>
                      <a:lnTo>
                        <a:pt x="1914" y="1355"/>
                      </a:lnTo>
                      <a:lnTo>
                        <a:pt x="1914" y="1355"/>
                      </a:lnTo>
                      <a:lnTo>
                        <a:pt x="1916" y="1356"/>
                      </a:lnTo>
                      <a:lnTo>
                        <a:pt x="1916" y="1355"/>
                      </a:lnTo>
                      <a:lnTo>
                        <a:pt x="1916" y="1356"/>
                      </a:lnTo>
                      <a:lnTo>
                        <a:pt x="1918" y="1356"/>
                      </a:lnTo>
                      <a:lnTo>
                        <a:pt x="1918" y="1356"/>
                      </a:lnTo>
                      <a:lnTo>
                        <a:pt x="1920" y="1356"/>
                      </a:lnTo>
                      <a:lnTo>
                        <a:pt x="1920" y="1355"/>
                      </a:lnTo>
                      <a:lnTo>
                        <a:pt x="1922" y="1355"/>
                      </a:lnTo>
                      <a:lnTo>
                        <a:pt x="1922" y="1356"/>
                      </a:lnTo>
                      <a:lnTo>
                        <a:pt x="1922" y="1356"/>
                      </a:lnTo>
                      <a:lnTo>
                        <a:pt x="1923" y="1356"/>
                      </a:lnTo>
                      <a:lnTo>
                        <a:pt x="1923" y="1355"/>
                      </a:lnTo>
                      <a:lnTo>
                        <a:pt x="1925" y="1356"/>
                      </a:lnTo>
                      <a:lnTo>
                        <a:pt x="1925" y="1355"/>
                      </a:lnTo>
                      <a:lnTo>
                        <a:pt x="1927" y="1355"/>
                      </a:lnTo>
                      <a:lnTo>
                        <a:pt x="1927" y="1355"/>
                      </a:lnTo>
                      <a:lnTo>
                        <a:pt x="1927" y="1355"/>
                      </a:lnTo>
                      <a:lnTo>
                        <a:pt x="1929" y="1355"/>
                      </a:lnTo>
                      <a:lnTo>
                        <a:pt x="1929" y="1356"/>
                      </a:lnTo>
                      <a:lnTo>
                        <a:pt x="1931" y="1356"/>
                      </a:lnTo>
                      <a:lnTo>
                        <a:pt x="1931" y="1356"/>
                      </a:lnTo>
                      <a:lnTo>
                        <a:pt x="1931" y="1355"/>
                      </a:lnTo>
                      <a:lnTo>
                        <a:pt x="1933" y="1355"/>
                      </a:lnTo>
                      <a:lnTo>
                        <a:pt x="1933" y="1356"/>
                      </a:lnTo>
                      <a:lnTo>
                        <a:pt x="1935" y="1356"/>
                      </a:lnTo>
                      <a:lnTo>
                        <a:pt x="1935" y="1356"/>
                      </a:lnTo>
                      <a:lnTo>
                        <a:pt x="1936" y="1356"/>
                      </a:lnTo>
                      <a:lnTo>
                        <a:pt x="1936" y="1356"/>
                      </a:lnTo>
                      <a:lnTo>
                        <a:pt x="1936" y="1356"/>
                      </a:lnTo>
                      <a:lnTo>
                        <a:pt x="1938" y="1356"/>
                      </a:lnTo>
                      <a:lnTo>
                        <a:pt x="1938" y="1356"/>
                      </a:lnTo>
                      <a:lnTo>
                        <a:pt x="1940" y="1355"/>
                      </a:lnTo>
                      <a:lnTo>
                        <a:pt x="1940" y="1356"/>
                      </a:lnTo>
                      <a:lnTo>
                        <a:pt x="1942" y="1356"/>
                      </a:lnTo>
                      <a:lnTo>
                        <a:pt x="1942" y="1356"/>
                      </a:lnTo>
                      <a:lnTo>
                        <a:pt x="1942" y="1356"/>
                      </a:lnTo>
                      <a:lnTo>
                        <a:pt x="1944" y="1356"/>
                      </a:lnTo>
                      <a:lnTo>
                        <a:pt x="1944" y="1356"/>
                      </a:lnTo>
                      <a:lnTo>
                        <a:pt x="1946" y="1356"/>
                      </a:lnTo>
                      <a:lnTo>
                        <a:pt x="1946" y="1355"/>
                      </a:lnTo>
                      <a:lnTo>
                        <a:pt x="1948" y="1355"/>
                      </a:lnTo>
                      <a:lnTo>
                        <a:pt x="1948" y="1355"/>
                      </a:lnTo>
                      <a:lnTo>
                        <a:pt x="1948" y="1356"/>
                      </a:lnTo>
                      <a:lnTo>
                        <a:pt x="1949" y="1356"/>
                      </a:lnTo>
                      <a:lnTo>
                        <a:pt x="1949" y="1356"/>
                      </a:lnTo>
                      <a:lnTo>
                        <a:pt x="1951" y="1356"/>
                      </a:lnTo>
                      <a:lnTo>
                        <a:pt x="1951" y="1355"/>
                      </a:lnTo>
                      <a:lnTo>
                        <a:pt x="1953" y="1355"/>
                      </a:lnTo>
                      <a:lnTo>
                        <a:pt x="1953" y="1356"/>
                      </a:lnTo>
                      <a:lnTo>
                        <a:pt x="1953" y="1356"/>
                      </a:lnTo>
                      <a:lnTo>
                        <a:pt x="1955" y="1356"/>
                      </a:lnTo>
                      <a:lnTo>
                        <a:pt x="1955" y="1356"/>
                      </a:lnTo>
                      <a:lnTo>
                        <a:pt x="1957" y="1356"/>
                      </a:lnTo>
                      <a:lnTo>
                        <a:pt x="1957" y="1355"/>
                      </a:lnTo>
                      <a:lnTo>
                        <a:pt x="1959" y="1356"/>
                      </a:lnTo>
                      <a:lnTo>
                        <a:pt x="1959" y="1356"/>
                      </a:lnTo>
                      <a:lnTo>
                        <a:pt x="1959" y="1356"/>
                      </a:lnTo>
                      <a:lnTo>
                        <a:pt x="1961" y="1356"/>
                      </a:lnTo>
                      <a:lnTo>
                        <a:pt x="1961" y="1356"/>
                      </a:lnTo>
                      <a:lnTo>
                        <a:pt x="1962" y="1356"/>
                      </a:lnTo>
                      <a:lnTo>
                        <a:pt x="1962" y="1356"/>
                      </a:lnTo>
                      <a:lnTo>
                        <a:pt x="1964" y="1355"/>
                      </a:lnTo>
                      <a:lnTo>
                        <a:pt x="1964" y="1356"/>
                      </a:lnTo>
                      <a:lnTo>
                        <a:pt x="1964" y="1356"/>
                      </a:lnTo>
                      <a:lnTo>
                        <a:pt x="1966" y="1356"/>
                      </a:lnTo>
                      <a:lnTo>
                        <a:pt x="1966" y="1356"/>
                      </a:lnTo>
                      <a:lnTo>
                        <a:pt x="1968" y="1356"/>
                      </a:lnTo>
                      <a:lnTo>
                        <a:pt x="1968" y="1356"/>
                      </a:lnTo>
                      <a:lnTo>
                        <a:pt x="1970" y="1356"/>
                      </a:lnTo>
                      <a:lnTo>
                        <a:pt x="1970" y="1356"/>
                      </a:lnTo>
                      <a:lnTo>
                        <a:pt x="1970" y="1356"/>
                      </a:lnTo>
                      <a:lnTo>
                        <a:pt x="1972" y="1356"/>
                      </a:lnTo>
                      <a:lnTo>
                        <a:pt x="1972" y="1356"/>
                      </a:lnTo>
                      <a:lnTo>
                        <a:pt x="1974" y="1355"/>
                      </a:lnTo>
                      <a:lnTo>
                        <a:pt x="1974" y="1355"/>
                      </a:lnTo>
                      <a:lnTo>
                        <a:pt x="1975" y="1356"/>
                      </a:lnTo>
                      <a:lnTo>
                        <a:pt x="1975" y="1355"/>
                      </a:lnTo>
                      <a:lnTo>
                        <a:pt x="1975" y="1355"/>
                      </a:lnTo>
                      <a:lnTo>
                        <a:pt x="1977" y="1355"/>
                      </a:lnTo>
                      <a:lnTo>
                        <a:pt x="1977" y="1355"/>
                      </a:lnTo>
                      <a:lnTo>
                        <a:pt x="1979" y="1355"/>
                      </a:lnTo>
                      <a:lnTo>
                        <a:pt x="1979" y="1356"/>
                      </a:lnTo>
                      <a:lnTo>
                        <a:pt x="1981" y="1356"/>
                      </a:lnTo>
                      <a:lnTo>
                        <a:pt x="1981" y="1356"/>
                      </a:lnTo>
                      <a:lnTo>
                        <a:pt x="1981" y="1356"/>
                      </a:lnTo>
                      <a:lnTo>
                        <a:pt x="1983" y="1356"/>
                      </a:lnTo>
                      <a:lnTo>
                        <a:pt x="1983" y="1356"/>
                      </a:lnTo>
                      <a:lnTo>
                        <a:pt x="1985" y="1356"/>
                      </a:lnTo>
                      <a:lnTo>
                        <a:pt x="1985" y="1356"/>
                      </a:lnTo>
                      <a:lnTo>
                        <a:pt x="1987" y="1356"/>
                      </a:lnTo>
                      <a:lnTo>
                        <a:pt x="1987" y="1356"/>
                      </a:lnTo>
                      <a:lnTo>
                        <a:pt x="1987" y="1356"/>
                      </a:lnTo>
                      <a:lnTo>
                        <a:pt x="1988" y="1356"/>
                      </a:lnTo>
                      <a:lnTo>
                        <a:pt x="1988" y="1355"/>
                      </a:lnTo>
                      <a:lnTo>
                        <a:pt x="1990" y="1355"/>
                      </a:lnTo>
                      <a:lnTo>
                        <a:pt x="1990" y="1355"/>
                      </a:lnTo>
                      <a:lnTo>
                        <a:pt x="1992" y="1355"/>
                      </a:lnTo>
                      <a:lnTo>
                        <a:pt x="1992" y="1355"/>
                      </a:lnTo>
                      <a:lnTo>
                        <a:pt x="1994" y="1355"/>
                      </a:lnTo>
                      <a:lnTo>
                        <a:pt x="1994" y="1356"/>
                      </a:lnTo>
                      <a:lnTo>
                        <a:pt x="1994" y="1355"/>
                      </a:lnTo>
                      <a:lnTo>
                        <a:pt x="1996" y="1355"/>
                      </a:lnTo>
                      <a:lnTo>
                        <a:pt x="1996" y="1355"/>
                      </a:lnTo>
                      <a:lnTo>
                        <a:pt x="1998" y="1355"/>
                      </a:lnTo>
                      <a:lnTo>
                        <a:pt x="1998" y="1355"/>
                      </a:lnTo>
                      <a:lnTo>
                        <a:pt x="2000" y="1355"/>
                      </a:lnTo>
                      <a:lnTo>
                        <a:pt x="2000" y="1355"/>
                      </a:lnTo>
                      <a:lnTo>
                        <a:pt x="2000" y="1356"/>
                      </a:lnTo>
                      <a:lnTo>
                        <a:pt x="2001" y="1356"/>
                      </a:lnTo>
                      <a:lnTo>
                        <a:pt x="2001" y="1356"/>
                      </a:lnTo>
                      <a:lnTo>
                        <a:pt x="2003" y="1355"/>
                      </a:lnTo>
                      <a:lnTo>
                        <a:pt x="2003" y="1356"/>
                      </a:lnTo>
                      <a:lnTo>
                        <a:pt x="2003" y="1355"/>
                      </a:lnTo>
                      <a:lnTo>
                        <a:pt x="2005" y="1355"/>
                      </a:lnTo>
                      <a:lnTo>
                        <a:pt x="2005" y="1356"/>
                      </a:lnTo>
                      <a:lnTo>
                        <a:pt x="2007" y="1356"/>
                      </a:lnTo>
                      <a:lnTo>
                        <a:pt x="2007" y="1356"/>
                      </a:lnTo>
                      <a:lnTo>
                        <a:pt x="2009" y="1356"/>
                      </a:lnTo>
                      <a:lnTo>
                        <a:pt x="2009" y="1355"/>
                      </a:lnTo>
                      <a:lnTo>
                        <a:pt x="2009" y="1356"/>
                      </a:lnTo>
                      <a:lnTo>
                        <a:pt x="2011" y="1356"/>
                      </a:lnTo>
                      <a:lnTo>
                        <a:pt x="2011" y="1356"/>
                      </a:lnTo>
                      <a:lnTo>
                        <a:pt x="2013" y="1355"/>
                      </a:lnTo>
                      <a:lnTo>
                        <a:pt x="2013" y="1356"/>
                      </a:lnTo>
                      <a:lnTo>
                        <a:pt x="2013" y="1355"/>
                      </a:lnTo>
                      <a:lnTo>
                        <a:pt x="2014" y="1355"/>
                      </a:lnTo>
                      <a:lnTo>
                        <a:pt x="2014" y="1355"/>
                      </a:lnTo>
                      <a:lnTo>
                        <a:pt x="2016" y="1355"/>
                      </a:lnTo>
                      <a:lnTo>
                        <a:pt x="2016" y="1355"/>
                      </a:lnTo>
                      <a:lnTo>
                        <a:pt x="2018" y="1355"/>
                      </a:lnTo>
                      <a:lnTo>
                        <a:pt x="2018" y="1356"/>
                      </a:lnTo>
                      <a:lnTo>
                        <a:pt x="2018" y="1356"/>
                      </a:lnTo>
                      <a:lnTo>
                        <a:pt x="2020" y="1355"/>
                      </a:lnTo>
                      <a:lnTo>
                        <a:pt x="2020" y="1355"/>
                      </a:lnTo>
                      <a:lnTo>
                        <a:pt x="2022" y="1356"/>
                      </a:lnTo>
                      <a:lnTo>
                        <a:pt x="2022" y="1356"/>
                      </a:lnTo>
                      <a:lnTo>
                        <a:pt x="2022" y="1355"/>
                      </a:lnTo>
                      <a:lnTo>
                        <a:pt x="2024" y="1355"/>
                      </a:lnTo>
                      <a:lnTo>
                        <a:pt x="2024" y="1355"/>
                      </a:lnTo>
                      <a:lnTo>
                        <a:pt x="2026" y="1356"/>
                      </a:lnTo>
                      <a:lnTo>
                        <a:pt x="2026" y="1356"/>
                      </a:lnTo>
                      <a:lnTo>
                        <a:pt x="2027" y="1355"/>
                      </a:lnTo>
                      <a:lnTo>
                        <a:pt x="2027" y="1356"/>
                      </a:lnTo>
                      <a:lnTo>
                        <a:pt x="2027" y="1355"/>
                      </a:lnTo>
                      <a:lnTo>
                        <a:pt x="2029" y="1356"/>
                      </a:lnTo>
                      <a:lnTo>
                        <a:pt x="2029" y="1355"/>
                      </a:lnTo>
                      <a:lnTo>
                        <a:pt x="2031" y="1356"/>
                      </a:lnTo>
                      <a:lnTo>
                        <a:pt x="2031" y="1355"/>
                      </a:lnTo>
                      <a:lnTo>
                        <a:pt x="2031" y="1356"/>
                      </a:lnTo>
                      <a:lnTo>
                        <a:pt x="2033" y="1356"/>
                      </a:lnTo>
                      <a:lnTo>
                        <a:pt x="2033" y="1356"/>
                      </a:lnTo>
                      <a:lnTo>
                        <a:pt x="2035" y="1355"/>
                      </a:lnTo>
                      <a:lnTo>
                        <a:pt x="2035" y="1355"/>
                      </a:lnTo>
                      <a:lnTo>
                        <a:pt x="2037" y="1356"/>
                      </a:lnTo>
                      <a:lnTo>
                        <a:pt x="2037" y="1356"/>
                      </a:lnTo>
                      <a:lnTo>
                        <a:pt x="2037" y="1356"/>
                      </a:lnTo>
                      <a:lnTo>
                        <a:pt x="2039" y="1355"/>
                      </a:lnTo>
                      <a:lnTo>
                        <a:pt x="2039" y="1355"/>
                      </a:lnTo>
                      <a:lnTo>
                        <a:pt x="2040" y="1356"/>
                      </a:lnTo>
                      <a:lnTo>
                        <a:pt x="2040" y="1356"/>
                      </a:lnTo>
                      <a:lnTo>
                        <a:pt x="2040" y="1356"/>
                      </a:lnTo>
                      <a:lnTo>
                        <a:pt x="2042" y="1356"/>
                      </a:lnTo>
                      <a:lnTo>
                        <a:pt x="2042" y="1356"/>
                      </a:lnTo>
                      <a:lnTo>
                        <a:pt x="2044" y="1356"/>
                      </a:lnTo>
                      <a:lnTo>
                        <a:pt x="2044" y="1356"/>
                      </a:lnTo>
                      <a:lnTo>
                        <a:pt x="2046" y="1356"/>
                      </a:lnTo>
                      <a:lnTo>
                        <a:pt x="2046" y="1355"/>
                      </a:lnTo>
                      <a:lnTo>
                        <a:pt x="2046" y="1355"/>
                      </a:lnTo>
                      <a:lnTo>
                        <a:pt x="2048" y="1355"/>
                      </a:lnTo>
                      <a:lnTo>
                        <a:pt x="2048" y="1355"/>
                      </a:lnTo>
                      <a:lnTo>
                        <a:pt x="2050" y="1356"/>
                      </a:lnTo>
                      <a:lnTo>
                        <a:pt x="2050" y="1355"/>
                      </a:lnTo>
                      <a:lnTo>
                        <a:pt x="2050" y="1355"/>
                      </a:lnTo>
                      <a:lnTo>
                        <a:pt x="2052" y="1355"/>
                      </a:lnTo>
                      <a:lnTo>
                        <a:pt x="2052" y="1356"/>
                      </a:lnTo>
                      <a:lnTo>
                        <a:pt x="2053" y="1355"/>
                      </a:lnTo>
                      <a:lnTo>
                        <a:pt x="2053" y="1355"/>
                      </a:lnTo>
                      <a:lnTo>
                        <a:pt x="2055" y="1355"/>
                      </a:lnTo>
                      <a:lnTo>
                        <a:pt x="2055" y="1355"/>
                      </a:lnTo>
                      <a:lnTo>
                        <a:pt x="2055" y="1355"/>
                      </a:lnTo>
                      <a:lnTo>
                        <a:pt x="2057" y="1356"/>
                      </a:lnTo>
                      <a:lnTo>
                        <a:pt x="2057" y="1355"/>
                      </a:lnTo>
                      <a:lnTo>
                        <a:pt x="2059" y="1355"/>
                      </a:lnTo>
                      <a:lnTo>
                        <a:pt x="2059" y="1356"/>
                      </a:lnTo>
                      <a:lnTo>
                        <a:pt x="2061" y="1355"/>
                      </a:lnTo>
                      <a:lnTo>
                        <a:pt x="2061" y="1355"/>
                      </a:lnTo>
                      <a:lnTo>
                        <a:pt x="2061" y="1355"/>
                      </a:lnTo>
                      <a:lnTo>
                        <a:pt x="2063" y="1356"/>
                      </a:lnTo>
                      <a:lnTo>
                        <a:pt x="2063" y="1355"/>
                      </a:lnTo>
                      <a:lnTo>
                        <a:pt x="2064" y="1355"/>
                      </a:lnTo>
                      <a:lnTo>
                        <a:pt x="2064" y="1355"/>
                      </a:lnTo>
                      <a:lnTo>
                        <a:pt x="2064" y="1355"/>
                      </a:lnTo>
                      <a:lnTo>
                        <a:pt x="2066" y="1355"/>
                      </a:lnTo>
                      <a:lnTo>
                        <a:pt x="2066" y="1356"/>
                      </a:lnTo>
                      <a:lnTo>
                        <a:pt x="2068" y="1356"/>
                      </a:lnTo>
                      <a:lnTo>
                        <a:pt x="2068" y="1356"/>
                      </a:lnTo>
                      <a:lnTo>
                        <a:pt x="2070" y="1356"/>
                      </a:lnTo>
                      <a:lnTo>
                        <a:pt x="2070" y="1356"/>
                      </a:lnTo>
                      <a:lnTo>
                        <a:pt x="2070" y="1356"/>
                      </a:lnTo>
                      <a:lnTo>
                        <a:pt x="2072" y="1356"/>
                      </a:lnTo>
                      <a:lnTo>
                        <a:pt x="2072" y="1356"/>
                      </a:lnTo>
                      <a:lnTo>
                        <a:pt x="2074" y="1355"/>
                      </a:lnTo>
                      <a:lnTo>
                        <a:pt x="2074" y="1355"/>
                      </a:lnTo>
                      <a:lnTo>
                        <a:pt x="2076" y="1356"/>
                      </a:lnTo>
                      <a:lnTo>
                        <a:pt x="2076" y="1356"/>
                      </a:lnTo>
                      <a:lnTo>
                        <a:pt x="2076" y="1356"/>
                      </a:lnTo>
                      <a:lnTo>
                        <a:pt x="2077" y="1355"/>
                      </a:lnTo>
                      <a:lnTo>
                        <a:pt x="2077" y="1356"/>
                      </a:lnTo>
                      <a:lnTo>
                        <a:pt x="2079" y="1355"/>
                      </a:lnTo>
                      <a:lnTo>
                        <a:pt x="2079" y="1355"/>
                      </a:lnTo>
                      <a:lnTo>
                        <a:pt x="2079" y="1355"/>
                      </a:lnTo>
                      <a:lnTo>
                        <a:pt x="2081" y="1356"/>
                      </a:lnTo>
                      <a:lnTo>
                        <a:pt x="2081" y="1356"/>
                      </a:lnTo>
                      <a:lnTo>
                        <a:pt x="2083" y="1356"/>
                      </a:lnTo>
                      <a:lnTo>
                        <a:pt x="2083" y="1356"/>
                      </a:lnTo>
                      <a:lnTo>
                        <a:pt x="2085" y="1355"/>
                      </a:lnTo>
                      <a:lnTo>
                        <a:pt x="2085" y="1355"/>
                      </a:lnTo>
                      <a:lnTo>
                        <a:pt x="2085" y="1356"/>
                      </a:lnTo>
                      <a:lnTo>
                        <a:pt x="2087" y="1355"/>
                      </a:lnTo>
                      <a:lnTo>
                        <a:pt x="2087" y="1356"/>
                      </a:lnTo>
                      <a:lnTo>
                        <a:pt x="2089" y="1356"/>
                      </a:lnTo>
                      <a:lnTo>
                        <a:pt x="2089" y="1355"/>
                      </a:lnTo>
                      <a:lnTo>
                        <a:pt x="2090" y="1356"/>
                      </a:lnTo>
                      <a:lnTo>
                        <a:pt x="2090" y="1356"/>
                      </a:lnTo>
                      <a:lnTo>
                        <a:pt x="2090" y="1355"/>
                      </a:lnTo>
                      <a:lnTo>
                        <a:pt x="2092" y="1355"/>
                      </a:lnTo>
                      <a:lnTo>
                        <a:pt x="2092" y="1355"/>
                      </a:lnTo>
                      <a:lnTo>
                        <a:pt x="2094" y="1355"/>
                      </a:lnTo>
                      <a:lnTo>
                        <a:pt x="2094" y="1356"/>
                      </a:lnTo>
                      <a:lnTo>
                        <a:pt x="2096" y="1356"/>
                      </a:lnTo>
                      <a:lnTo>
                        <a:pt x="2096" y="1355"/>
                      </a:lnTo>
                      <a:lnTo>
                        <a:pt x="2096" y="1356"/>
                      </a:lnTo>
                      <a:lnTo>
                        <a:pt x="2098" y="1356"/>
                      </a:lnTo>
                      <a:lnTo>
                        <a:pt x="2098" y="1355"/>
                      </a:lnTo>
                      <a:lnTo>
                        <a:pt x="2100" y="1355"/>
                      </a:lnTo>
                      <a:lnTo>
                        <a:pt x="2100" y="1355"/>
                      </a:lnTo>
                      <a:lnTo>
                        <a:pt x="2100" y="1356"/>
                      </a:lnTo>
                      <a:lnTo>
                        <a:pt x="2102" y="1356"/>
                      </a:lnTo>
                      <a:lnTo>
                        <a:pt x="2102" y="1355"/>
                      </a:lnTo>
                      <a:lnTo>
                        <a:pt x="2103" y="1356"/>
                      </a:lnTo>
                      <a:lnTo>
                        <a:pt x="2103" y="1356"/>
                      </a:lnTo>
                      <a:lnTo>
                        <a:pt x="2105" y="1356"/>
                      </a:lnTo>
                      <a:lnTo>
                        <a:pt x="2105" y="1356"/>
                      </a:lnTo>
                      <a:lnTo>
                        <a:pt x="2105" y="1355"/>
                      </a:lnTo>
                      <a:lnTo>
                        <a:pt x="2107" y="1355"/>
                      </a:lnTo>
                      <a:lnTo>
                        <a:pt x="2107" y="1355"/>
                      </a:lnTo>
                      <a:lnTo>
                        <a:pt x="2109" y="1355"/>
                      </a:lnTo>
                      <a:lnTo>
                        <a:pt x="2109" y="1356"/>
                      </a:lnTo>
                      <a:lnTo>
                        <a:pt x="2111" y="1356"/>
                      </a:lnTo>
                      <a:lnTo>
                        <a:pt x="2111" y="1356"/>
                      </a:lnTo>
                      <a:lnTo>
                        <a:pt x="2111" y="1355"/>
                      </a:lnTo>
                      <a:lnTo>
                        <a:pt x="2113" y="1356"/>
                      </a:lnTo>
                      <a:lnTo>
                        <a:pt x="2113" y="1356"/>
                      </a:lnTo>
                      <a:lnTo>
                        <a:pt x="2115" y="1356"/>
                      </a:lnTo>
                      <a:lnTo>
                        <a:pt x="2115" y="1356"/>
                      </a:lnTo>
                      <a:lnTo>
                        <a:pt x="2116" y="1355"/>
                      </a:lnTo>
                      <a:lnTo>
                        <a:pt x="2116" y="1356"/>
                      </a:lnTo>
                      <a:lnTo>
                        <a:pt x="2116" y="1355"/>
                      </a:lnTo>
                      <a:lnTo>
                        <a:pt x="2118" y="1356"/>
                      </a:lnTo>
                      <a:lnTo>
                        <a:pt x="2118" y="1356"/>
                      </a:lnTo>
                      <a:lnTo>
                        <a:pt x="2120" y="1356"/>
                      </a:lnTo>
                      <a:lnTo>
                        <a:pt x="2120" y="1356"/>
                      </a:lnTo>
                      <a:lnTo>
                        <a:pt x="2122" y="1356"/>
                      </a:lnTo>
                      <a:lnTo>
                        <a:pt x="2122" y="1356"/>
                      </a:lnTo>
                      <a:lnTo>
                        <a:pt x="2122" y="1355"/>
                      </a:lnTo>
                      <a:lnTo>
                        <a:pt x="2124" y="1355"/>
                      </a:lnTo>
                      <a:lnTo>
                        <a:pt x="2124" y="1355"/>
                      </a:lnTo>
                      <a:lnTo>
                        <a:pt x="2126" y="1356"/>
                      </a:lnTo>
                      <a:lnTo>
                        <a:pt x="2126" y="1356"/>
                      </a:lnTo>
                      <a:lnTo>
                        <a:pt x="2128" y="1355"/>
                      </a:lnTo>
                      <a:lnTo>
                        <a:pt x="2128" y="1356"/>
                      </a:lnTo>
                      <a:lnTo>
                        <a:pt x="2128" y="1356"/>
                      </a:lnTo>
                      <a:lnTo>
                        <a:pt x="2129" y="1356"/>
                      </a:lnTo>
                      <a:lnTo>
                        <a:pt x="2129" y="1356"/>
                      </a:lnTo>
                      <a:lnTo>
                        <a:pt x="2131" y="1356"/>
                      </a:lnTo>
                      <a:lnTo>
                        <a:pt x="2131" y="1356"/>
                      </a:lnTo>
                      <a:lnTo>
                        <a:pt x="2131" y="1356"/>
                      </a:lnTo>
                      <a:lnTo>
                        <a:pt x="2133" y="1356"/>
                      </a:lnTo>
                      <a:lnTo>
                        <a:pt x="2133" y="1356"/>
                      </a:lnTo>
                      <a:lnTo>
                        <a:pt x="2135" y="1356"/>
                      </a:lnTo>
                      <a:lnTo>
                        <a:pt x="2135" y="1356"/>
                      </a:lnTo>
                      <a:lnTo>
                        <a:pt x="2137" y="1356"/>
                      </a:lnTo>
                      <a:lnTo>
                        <a:pt x="2137" y="1356"/>
                      </a:lnTo>
                      <a:lnTo>
                        <a:pt x="2137" y="1356"/>
                      </a:lnTo>
                      <a:lnTo>
                        <a:pt x="2139" y="1356"/>
                      </a:lnTo>
                      <a:lnTo>
                        <a:pt x="2139" y="1356"/>
                      </a:lnTo>
                      <a:lnTo>
                        <a:pt x="2141" y="1356"/>
                      </a:lnTo>
                      <a:lnTo>
                        <a:pt x="2141" y="1356"/>
                      </a:lnTo>
                      <a:lnTo>
                        <a:pt x="2142" y="1355"/>
                      </a:lnTo>
                      <a:lnTo>
                        <a:pt x="2142" y="1356"/>
                      </a:lnTo>
                      <a:lnTo>
                        <a:pt x="2142" y="1356"/>
                      </a:lnTo>
                      <a:lnTo>
                        <a:pt x="2144" y="1356"/>
                      </a:lnTo>
                      <a:lnTo>
                        <a:pt x="2144" y="1355"/>
                      </a:lnTo>
                      <a:lnTo>
                        <a:pt x="2146" y="1355"/>
                      </a:lnTo>
                      <a:lnTo>
                        <a:pt x="2146" y="1356"/>
                      </a:lnTo>
                      <a:lnTo>
                        <a:pt x="2148" y="1356"/>
                      </a:lnTo>
                      <a:lnTo>
                        <a:pt x="2148" y="1356"/>
                      </a:lnTo>
                      <a:lnTo>
                        <a:pt x="2148" y="1356"/>
                      </a:lnTo>
                      <a:lnTo>
                        <a:pt x="2150" y="1356"/>
                      </a:lnTo>
                      <a:lnTo>
                        <a:pt x="2150" y="1356"/>
                      </a:lnTo>
                      <a:lnTo>
                        <a:pt x="2152" y="1356"/>
                      </a:lnTo>
                      <a:lnTo>
                        <a:pt x="2152" y="1356"/>
                      </a:lnTo>
                      <a:lnTo>
                        <a:pt x="2154" y="1356"/>
                      </a:lnTo>
                      <a:lnTo>
                        <a:pt x="2154" y="1356"/>
                      </a:lnTo>
                      <a:lnTo>
                        <a:pt x="2154" y="1356"/>
                      </a:lnTo>
                      <a:lnTo>
                        <a:pt x="2155" y="1356"/>
                      </a:lnTo>
                      <a:lnTo>
                        <a:pt x="2155" y="1356"/>
                      </a:lnTo>
                      <a:lnTo>
                        <a:pt x="2157" y="1355"/>
                      </a:lnTo>
                      <a:lnTo>
                        <a:pt x="2157" y="1356"/>
                      </a:lnTo>
                      <a:lnTo>
                        <a:pt x="2159" y="1356"/>
                      </a:lnTo>
                      <a:lnTo>
                        <a:pt x="2159" y="1356"/>
                      </a:lnTo>
                      <a:lnTo>
                        <a:pt x="2159" y="1356"/>
                      </a:lnTo>
                      <a:lnTo>
                        <a:pt x="2161" y="1356"/>
                      </a:lnTo>
                      <a:lnTo>
                        <a:pt x="2161" y="1356"/>
                      </a:lnTo>
                      <a:lnTo>
                        <a:pt x="2163" y="1356"/>
                      </a:lnTo>
                      <a:lnTo>
                        <a:pt x="2163" y="1356"/>
                      </a:lnTo>
                      <a:lnTo>
                        <a:pt x="2165" y="1356"/>
                      </a:lnTo>
                      <a:lnTo>
                        <a:pt x="2165" y="1356"/>
                      </a:lnTo>
                      <a:lnTo>
                        <a:pt x="2165" y="1356"/>
                      </a:lnTo>
                      <a:lnTo>
                        <a:pt x="2167" y="1356"/>
                      </a:lnTo>
                      <a:lnTo>
                        <a:pt x="2167" y="1356"/>
                      </a:lnTo>
                      <a:lnTo>
                        <a:pt x="2168" y="1356"/>
                      </a:lnTo>
                      <a:lnTo>
                        <a:pt x="2168" y="1356"/>
                      </a:lnTo>
                      <a:lnTo>
                        <a:pt x="2170" y="1356"/>
                      </a:lnTo>
                      <a:lnTo>
                        <a:pt x="2170" y="1356"/>
                      </a:lnTo>
                      <a:lnTo>
                        <a:pt x="2170" y="1356"/>
                      </a:lnTo>
                      <a:lnTo>
                        <a:pt x="2172" y="1356"/>
                      </a:lnTo>
                      <a:lnTo>
                        <a:pt x="2172" y="1356"/>
                      </a:lnTo>
                      <a:lnTo>
                        <a:pt x="2174" y="1356"/>
                      </a:lnTo>
                      <a:lnTo>
                        <a:pt x="2174" y="1356"/>
                      </a:lnTo>
                      <a:lnTo>
                        <a:pt x="2176" y="1356"/>
                      </a:lnTo>
                      <a:lnTo>
                        <a:pt x="2176" y="1355"/>
                      </a:lnTo>
                      <a:lnTo>
                        <a:pt x="2176" y="1356"/>
                      </a:lnTo>
                      <a:lnTo>
                        <a:pt x="2178" y="1356"/>
                      </a:lnTo>
                      <a:lnTo>
                        <a:pt x="2178" y="1356"/>
                      </a:lnTo>
                      <a:lnTo>
                        <a:pt x="2180" y="1356"/>
                      </a:lnTo>
                      <a:lnTo>
                        <a:pt x="2180" y="1356"/>
                      </a:lnTo>
                      <a:lnTo>
                        <a:pt x="2181" y="1356"/>
                      </a:lnTo>
                      <a:lnTo>
                        <a:pt x="2181" y="1356"/>
                      </a:lnTo>
                      <a:lnTo>
                        <a:pt x="2181" y="1356"/>
                      </a:lnTo>
                      <a:lnTo>
                        <a:pt x="2183" y="1356"/>
                      </a:lnTo>
                      <a:lnTo>
                        <a:pt x="2183" y="1356"/>
                      </a:lnTo>
                      <a:lnTo>
                        <a:pt x="2185" y="1356"/>
                      </a:lnTo>
                      <a:lnTo>
                        <a:pt x="2185" y="1356"/>
                      </a:lnTo>
                      <a:lnTo>
                        <a:pt x="2187" y="1356"/>
                      </a:lnTo>
                      <a:lnTo>
                        <a:pt x="2187" y="1355"/>
                      </a:lnTo>
                      <a:lnTo>
                        <a:pt x="2187" y="1355"/>
                      </a:lnTo>
                      <a:lnTo>
                        <a:pt x="2189" y="1356"/>
                      </a:lnTo>
                      <a:lnTo>
                        <a:pt x="2189" y="1356"/>
                      </a:lnTo>
                      <a:lnTo>
                        <a:pt x="2191" y="1356"/>
                      </a:lnTo>
                      <a:lnTo>
                        <a:pt x="2191" y="1356"/>
                      </a:lnTo>
                      <a:lnTo>
                        <a:pt x="2193" y="1356"/>
                      </a:lnTo>
                      <a:lnTo>
                        <a:pt x="2193" y="1356"/>
                      </a:lnTo>
                      <a:lnTo>
                        <a:pt x="2194" y="1356"/>
                      </a:lnTo>
                      <a:lnTo>
                        <a:pt x="2194" y="1356"/>
                      </a:lnTo>
                      <a:lnTo>
                        <a:pt x="2194" y="1355"/>
                      </a:lnTo>
                      <a:lnTo>
                        <a:pt x="2196" y="1356"/>
                      </a:lnTo>
                      <a:lnTo>
                        <a:pt x="2196" y="1356"/>
                      </a:lnTo>
                      <a:lnTo>
                        <a:pt x="2198" y="1356"/>
                      </a:lnTo>
                      <a:lnTo>
                        <a:pt x="2198" y="1356"/>
                      </a:lnTo>
                      <a:lnTo>
                        <a:pt x="2200" y="1356"/>
                      </a:lnTo>
                      <a:lnTo>
                        <a:pt x="2200" y="1356"/>
                      </a:lnTo>
                      <a:lnTo>
                        <a:pt x="2200" y="1356"/>
                      </a:lnTo>
                      <a:lnTo>
                        <a:pt x="2202" y="1356"/>
                      </a:lnTo>
                      <a:lnTo>
                        <a:pt x="2202" y="1356"/>
                      </a:lnTo>
                      <a:lnTo>
                        <a:pt x="2204" y="1355"/>
                      </a:lnTo>
                      <a:lnTo>
                        <a:pt x="2204" y="1356"/>
                      </a:lnTo>
                      <a:lnTo>
                        <a:pt x="2205" y="1355"/>
                      </a:lnTo>
                      <a:lnTo>
                        <a:pt x="2205" y="1355"/>
                      </a:lnTo>
                      <a:lnTo>
                        <a:pt x="2205" y="1356"/>
                      </a:lnTo>
                      <a:lnTo>
                        <a:pt x="2207" y="1356"/>
                      </a:lnTo>
                      <a:lnTo>
                        <a:pt x="2207" y="1356"/>
                      </a:lnTo>
                      <a:lnTo>
                        <a:pt x="2209" y="1356"/>
                      </a:lnTo>
                      <a:lnTo>
                        <a:pt x="2209" y="1356"/>
                      </a:lnTo>
                      <a:lnTo>
                        <a:pt x="2211" y="1355"/>
                      </a:lnTo>
                      <a:lnTo>
                        <a:pt x="2211" y="1356"/>
                      </a:lnTo>
                      <a:lnTo>
                        <a:pt x="2211" y="1356"/>
                      </a:lnTo>
                      <a:lnTo>
                        <a:pt x="2213" y="1356"/>
                      </a:lnTo>
                      <a:lnTo>
                        <a:pt x="2213" y="1356"/>
                      </a:lnTo>
                      <a:lnTo>
                        <a:pt x="2215" y="1355"/>
                      </a:lnTo>
                      <a:lnTo>
                        <a:pt x="2215" y="1355"/>
                      </a:lnTo>
                      <a:lnTo>
                        <a:pt x="2215" y="1355"/>
                      </a:lnTo>
                      <a:lnTo>
                        <a:pt x="2217" y="1355"/>
                      </a:lnTo>
                      <a:lnTo>
                        <a:pt x="2217" y="1356"/>
                      </a:lnTo>
                      <a:lnTo>
                        <a:pt x="2218" y="1356"/>
                      </a:lnTo>
                      <a:lnTo>
                        <a:pt x="2218" y="1355"/>
                      </a:lnTo>
                      <a:lnTo>
                        <a:pt x="2220" y="1356"/>
                      </a:lnTo>
                      <a:lnTo>
                        <a:pt x="2220" y="1356"/>
                      </a:lnTo>
                      <a:lnTo>
                        <a:pt x="2220" y="1356"/>
                      </a:lnTo>
                      <a:lnTo>
                        <a:pt x="2222" y="1356"/>
                      </a:lnTo>
                      <a:lnTo>
                        <a:pt x="2222" y="1356"/>
                      </a:lnTo>
                      <a:lnTo>
                        <a:pt x="2224" y="1356"/>
                      </a:lnTo>
                      <a:lnTo>
                        <a:pt x="2224" y="1356"/>
                      </a:lnTo>
                      <a:lnTo>
                        <a:pt x="2224" y="1356"/>
                      </a:lnTo>
                      <a:lnTo>
                        <a:pt x="2226" y="1356"/>
                      </a:lnTo>
                      <a:lnTo>
                        <a:pt x="2226" y="1356"/>
                      </a:lnTo>
                      <a:lnTo>
                        <a:pt x="2228" y="1355"/>
                      </a:lnTo>
                      <a:lnTo>
                        <a:pt x="2228" y="1355"/>
                      </a:lnTo>
                      <a:lnTo>
                        <a:pt x="2230" y="1355"/>
                      </a:lnTo>
                      <a:lnTo>
                        <a:pt x="2230" y="1356"/>
                      </a:lnTo>
                      <a:lnTo>
                        <a:pt x="2230" y="1356"/>
                      </a:lnTo>
                      <a:lnTo>
                        <a:pt x="2231" y="1356"/>
                      </a:lnTo>
                      <a:lnTo>
                        <a:pt x="2231" y="1356"/>
                      </a:lnTo>
                      <a:lnTo>
                        <a:pt x="2233" y="1355"/>
                      </a:lnTo>
                      <a:lnTo>
                        <a:pt x="2233" y="1356"/>
                      </a:lnTo>
                      <a:lnTo>
                        <a:pt x="2233" y="1355"/>
                      </a:lnTo>
                      <a:lnTo>
                        <a:pt x="2235" y="1355"/>
                      </a:lnTo>
                      <a:lnTo>
                        <a:pt x="2235" y="1356"/>
                      </a:lnTo>
                      <a:lnTo>
                        <a:pt x="2237" y="1356"/>
                      </a:lnTo>
                      <a:lnTo>
                        <a:pt x="2237" y="1356"/>
                      </a:lnTo>
                      <a:lnTo>
                        <a:pt x="2239" y="1355"/>
                      </a:lnTo>
                      <a:lnTo>
                        <a:pt x="2239" y="1356"/>
                      </a:lnTo>
                      <a:lnTo>
                        <a:pt x="2239" y="1356"/>
                      </a:lnTo>
                      <a:lnTo>
                        <a:pt x="2241" y="1356"/>
                      </a:lnTo>
                      <a:lnTo>
                        <a:pt x="2241" y="1356"/>
                      </a:lnTo>
                      <a:lnTo>
                        <a:pt x="2243" y="1355"/>
                      </a:lnTo>
                      <a:lnTo>
                        <a:pt x="2243" y="1355"/>
                      </a:lnTo>
                      <a:lnTo>
                        <a:pt x="2243" y="1356"/>
                      </a:lnTo>
                      <a:lnTo>
                        <a:pt x="2244" y="1356"/>
                      </a:lnTo>
                      <a:lnTo>
                        <a:pt x="2244" y="1356"/>
                      </a:lnTo>
                      <a:lnTo>
                        <a:pt x="2246" y="1356"/>
                      </a:lnTo>
                      <a:lnTo>
                        <a:pt x="2246" y="1356"/>
                      </a:lnTo>
                      <a:lnTo>
                        <a:pt x="2248" y="1356"/>
                      </a:lnTo>
                      <a:lnTo>
                        <a:pt x="2248" y="1356"/>
                      </a:lnTo>
                      <a:lnTo>
                        <a:pt x="2248" y="1356"/>
                      </a:lnTo>
                      <a:lnTo>
                        <a:pt x="2250" y="1356"/>
                      </a:lnTo>
                      <a:lnTo>
                        <a:pt x="2250" y="1356"/>
                      </a:lnTo>
                      <a:lnTo>
                        <a:pt x="2252" y="1356"/>
                      </a:lnTo>
                      <a:lnTo>
                        <a:pt x="2252" y="1356"/>
                      </a:lnTo>
                      <a:lnTo>
                        <a:pt x="2254" y="1356"/>
                      </a:lnTo>
                      <a:lnTo>
                        <a:pt x="2254" y="1356"/>
                      </a:lnTo>
                      <a:lnTo>
                        <a:pt x="2254" y="1356"/>
                      </a:lnTo>
                      <a:lnTo>
                        <a:pt x="2256" y="1356"/>
                      </a:lnTo>
                      <a:lnTo>
                        <a:pt x="2256" y="1356"/>
                      </a:lnTo>
                      <a:lnTo>
                        <a:pt x="2257" y="1356"/>
                      </a:lnTo>
                      <a:lnTo>
                        <a:pt x="2257" y="1356"/>
                      </a:lnTo>
                      <a:lnTo>
                        <a:pt x="2257" y="1356"/>
                      </a:lnTo>
                      <a:lnTo>
                        <a:pt x="2259" y="1355"/>
                      </a:lnTo>
                      <a:lnTo>
                        <a:pt x="2259" y="1355"/>
                      </a:lnTo>
                      <a:lnTo>
                        <a:pt x="2261" y="1356"/>
                      </a:lnTo>
                      <a:lnTo>
                        <a:pt x="2261" y="1356"/>
                      </a:lnTo>
                      <a:lnTo>
                        <a:pt x="2263" y="1356"/>
                      </a:lnTo>
                      <a:lnTo>
                        <a:pt x="2263" y="1356"/>
                      </a:lnTo>
                      <a:lnTo>
                        <a:pt x="2263" y="1356"/>
                      </a:lnTo>
                      <a:lnTo>
                        <a:pt x="2265" y="1356"/>
                      </a:lnTo>
                      <a:lnTo>
                        <a:pt x="2265" y="1355"/>
                      </a:lnTo>
                      <a:lnTo>
                        <a:pt x="2267" y="1355"/>
                      </a:lnTo>
                      <a:lnTo>
                        <a:pt x="2267" y="1355"/>
                      </a:lnTo>
                      <a:lnTo>
                        <a:pt x="2267" y="1356"/>
                      </a:lnTo>
                      <a:lnTo>
                        <a:pt x="2269" y="1356"/>
                      </a:lnTo>
                      <a:lnTo>
                        <a:pt x="2269" y="1355"/>
                      </a:lnTo>
                      <a:lnTo>
                        <a:pt x="2270" y="1355"/>
                      </a:lnTo>
                      <a:lnTo>
                        <a:pt x="2270" y="1356"/>
                      </a:lnTo>
                      <a:lnTo>
                        <a:pt x="2272" y="1355"/>
                      </a:lnTo>
                      <a:lnTo>
                        <a:pt x="2272" y="1356"/>
                      </a:lnTo>
                      <a:lnTo>
                        <a:pt x="2272" y="1356"/>
                      </a:lnTo>
                      <a:lnTo>
                        <a:pt x="2274" y="1356"/>
                      </a:lnTo>
                      <a:lnTo>
                        <a:pt x="2274" y="1356"/>
                      </a:lnTo>
                      <a:lnTo>
                        <a:pt x="2276" y="1356"/>
                      </a:lnTo>
                      <a:lnTo>
                        <a:pt x="2276" y="1356"/>
                      </a:lnTo>
                      <a:lnTo>
                        <a:pt x="2278" y="1356"/>
                      </a:lnTo>
                      <a:lnTo>
                        <a:pt x="2278" y="1355"/>
                      </a:lnTo>
                      <a:lnTo>
                        <a:pt x="2278" y="1356"/>
                      </a:lnTo>
                      <a:lnTo>
                        <a:pt x="2280" y="1355"/>
                      </a:lnTo>
                      <a:lnTo>
                        <a:pt x="2280" y="1355"/>
                      </a:lnTo>
                      <a:lnTo>
                        <a:pt x="2282" y="1356"/>
                      </a:lnTo>
                      <a:lnTo>
                        <a:pt x="2282" y="1356"/>
                      </a:lnTo>
                      <a:lnTo>
                        <a:pt x="2282" y="1356"/>
                      </a:lnTo>
                      <a:lnTo>
                        <a:pt x="2283" y="1356"/>
                      </a:lnTo>
                      <a:lnTo>
                        <a:pt x="2283" y="1356"/>
                      </a:lnTo>
                      <a:lnTo>
                        <a:pt x="2285" y="1356"/>
                      </a:lnTo>
                      <a:lnTo>
                        <a:pt x="2285" y="1356"/>
                      </a:lnTo>
                      <a:lnTo>
                        <a:pt x="2287" y="1356"/>
                      </a:lnTo>
                      <a:lnTo>
                        <a:pt x="2287" y="1356"/>
                      </a:lnTo>
                      <a:lnTo>
                        <a:pt x="2287" y="1355"/>
                      </a:lnTo>
                      <a:lnTo>
                        <a:pt x="2289" y="1356"/>
                      </a:lnTo>
                      <a:lnTo>
                        <a:pt x="2289" y="1356"/>
                      </a:lnTo>
                      <a:lnTo>
                        <a:pt x="2291" y="1356"/>
                      </a:lnTo>
                      <a:lnTo>
                        <a:pt x="2291" y="1355"/>
                      </a:lnTo>
                      <a:lnTo>
                        <a:pt x="2293" y="1356"/>
                      </a:lnTo>
                      <a:lnTo>
                        <a:pt x="2293" y="1355"/>
                      </a:lnTo>
                      <a:lnTo>
                        <a:pt x="2293" y="1356"/>
                      </a:lnTo>
                      <a:lnTo>
                        <a:pt x="2295" y="1355"/>
                      </a:lnTo>
                      <a:lnTo>
                        <a:pt x="2295" y="1355"/>
                      </a:lnTo>
                      <a:lnTo>
                        <a:pt x="2296" y="1356"/>
                      </a:lnTo>
                      <a:lnTo>
                        <a:pt x="2296" y="1355"/>
                      </a:lnTo>
                      <a:lnTo>
                        <a:pt x="2296" y="1355"/>
                      </a:lnTo>
                      <a:lnTo>
                        <a:pt x="2298" y="1355"/>
                      </a:lnTo>
                      <a:lnTo>
                        <a:pt x="2298" y="1355"/>
                      </a:lnTo>
                      <a:lnTo>
                        <a:pt x="2300" y="1355"/>
                      </a:lnTo>
                      <a:lnTo>
                        <a:pt x="2300" y="1356"/>
                      </a:lnTo>
                      <a:lnTo>
                        <a:pt x="2302" y="1356"/>
                      </a:lnTo>
                      <a:lnTo>
                        <a:pt x="2302" y="1355"/>
                      </a:lnTo>
                      <a:lnTo>
                        <a:pt x="2302" y="1356"/>
                      </a:lnTo>
                      <a:lnTo>
                        <a:pt x="2304" y="1356"/>
                      </a:lnTo>
                      <a:lnTo>
                        <a:pt x="2304" y="1356"/>
                      </a:lnTo>
                      <a:lnTo>
                        <a:pt x="2306" y="1356"/>
                      </a:lnTo>
                      <a:lnTo>
                        <a:pt x="2306" y="1355"/>
                      </a:lnTo>
                      <a:lnTo>
                        <a:pt x="2308" y="1356"/>
                      </a:lnTo>
                      <a:lnTo>
                        <a:pt x="2308" y="1356"/>
                      </a:lnTo>
                      <a:lnTo>
                        <a:pt x="2308" y="1356"/>
                      </a:lnTo>
                      <a:lnTo>
                        <a:pt x="2309" y="1355"/>
                      </a:lnTo>
                      <a:lnTo>
                        <a:pt x="2309" y="1356"/>
                      </a:lnTo>
                      <a:lnTo>
                        <a:pt x="2311" y="1356"/>
                      </a:lnTo>
                      <a:lnTo>
                        <a:pt x="2311" y="1356"/>
                      </a:lnTo>
                      <a:lnTo>
                        <a:pt x="2311" y="1356"/>
                      </a:lnTo>
                      <a:lnTo>
                        <a:pt x="2313" y="1356"/>
                      </a:lnTo>
                      <a:lnTo>
                        <a:pt x="2313" y="1356"/>
                      </a:lnTo>
                      <a:lnTo>
                        <a:pt x="2315" y="1355"/>
                      </a:lnTo>
                      <a:lnTo>
                        <a:pt x="2315" y="1355"/>
                      </a:lnTo>
                      <a:lnTo>
                        <a:pt x="2317" y="1356"/>
                      </a:lnTo>
                      <a:lnTo>
                        <a:pt x="2317" y="1356"/>
                      </a:lnTo>
                      <a:lnTo>
                        <a:pt x="2317" y="1356"/>
                      </a:lnTo>
                      <a:lnTo>
                        <a:pt x="2319" y="1356"/>
                      </a:lnTo>
                      <a:lnTo>
                        <a:pt x="2319" y="1356"/>
                      </a:lnTo>
                      <a:lnTo>
                        <a:pt x="2321" y="1356"/>
                      </a:lnTo>
                      <a:lnTo>
                        <a:pt x="2321" y="1356"/>
                      </a:lnTo>
                      <a:lnTo>
                        <a:pt x="2322" y="1356"/>
                      </a:lnTo>
                      <a:lnTo>
                        <a:pt x="2322" y="1356"/>
                      </a:lnTo>
                      <a:lnTo>
                        <a:pt x="2322" y="1356"/>
                      </a:lnTo>
                      <a:lnTo>
                        <a:pt x="2324" y="1356"/>
                      </a:lnTo>
                      <a:lnTo>
                        <a:pt x="2324" y="1356"/>
                      </a:lnTo>
                      <a:lnTo>
                        <a:pt x="2326" y="1356"/>
                      </a:lnTo>
                      <a:lnTo>
                        <a:pt x="2326" y="1356"/>
                      </a:lnTo>
                      <a:lnTo>
                        <a:pt x="2328" y="1355"/>
                      </a:lnTo>
                      <a:lnTo>
                        <a:pt x="2328" y="1356"/>
                      </a:lnTo>
                      <a:lnTo>
                        <a:pt x="2328" y="1355"/>
                      </a:lnTo>
                      <a:lnTo>
                        <a:pt x="2330" y="1356"/>
                      </a:lnTo>
                      <a:lnTo>
                        <a:pt x="2330" y="1356"/>
                      </a:lnTo>
                      <a:lnTo>
                        <a:pt x="2332" y="1356"/>
                      </a:lnTo>
                      <a:lnTo>
                        <a:pt x="2332" y="1356"/>
                      </a:lnTo>
                      <a:lnTo>
                        <a:pt x="2334" y="1356"/>
                      </a:lnTo>
                      <a:lnTo>
                        <a:pt x="2334" y="1355"/>
                      </a:lnTo>
                      <a:lnTo>
                        <a:pt x="2334" y="1356"/>
                      </a:lnTo>
                      <a:lnTo>
                        <a:pt x="2335" y="1355"/>
                      </a:lnTo>
                      <a:lnTo>
                        <a:pt x="2335" y="1355"/>
                      </a:lnTo>
                      <a:lnTo>
                        <a:pt x="2337" y="1356"/>
                      </a:lnTo>
                      <a:lnTo>
                        <a:pt x="2337" y="1356"/>
                      </a:lnTo>
                      <a:lnTo>
                        <a:pt x="2337" y="1356"/>
                      </a:lnTo>
                      <a:lnTo>
                        <a:pt x="2339" y="1356"/>
                      </a:lnTo>
                      <a:lnTo>
                        <a:pt x="2339" y="1356"/>
                      </a:lnTo>
                      <a:lnTo>
                        <a:pt x="2341" y="1356"/>
                      </a:lnTo>
                      <a:lnTo>
                        <a:pt x="2341" y="1356"/>
                      </a:lnTo>
                      <a:lnTo>
                        <a:pt x="2343" y="1356"/>
                      </a:lnTo>
                      <a:lnTo>
                        <a:pt x="2343" y="1355"/>
                      </a:lnTo>
                      <a:lnTo>
                        <a:pt x="2343" y="1355"/>
                      </a:lnTo>
                      <a:lnTo>
                        <a:pt x="2345" y="1355"/>
                      </a:lnTo>
                      <a:lnTo>
                        <a:pt x="2345" y="1355"/>
                      </a:lnTo>
                      <a:lnTo>
                        <a:pt x="2347" y="1356"/>
                      </a:lnTo>
                      <a:lnTo>
                        <a:pt x="2347" y="1356"/>
                      </a:lnTo>
                      <a:lnTo>
                        <a:pt x="2348" y="1355"/>
                      </a:lnTo>
                      <a:lnTo>
                        <a:pt x="2348" y="1355"/>
                      </a:lnTo>
                      <a:lnTo>
                        <a:pt x="2348" y="1355"/>
                      </a:lnTo>
                      <a:lnTo>
                        <a:pt x="2350" y="1356"/>
                      </a:lnTo>
                      <a:lnTo>
                        <a:pt x="2350" y="1356"/>
                      </a:lnTo>
                      <a:lnTo>
                        <a:pt x="2352" y="1356"/>
                      </a:lnTo>
                      <a:lnTo>
                        <a:pt x="2352" y="1356"/>
                      </a:lnTo>
                      <a:lnTo>
                        <a:pt x="2354" y="1356"/>
                      </a:lnTo>
                      <a:lnTo>
                        <a:pt x="2354" y="1356"/>
                      </a:lnTo>
                      <a:lnTo>
                        <a:pt x="2354" y="1356"/>
                      </a:lnTo>
                      <a:lnTo>
                        <a:pt x="2356" y="1356"/>
                      </a:lnTo>
                      <a:lnTo>
                        <a:pt x="2356" y="1356"/>
                      </a:lnTo>
                      <a:lnTo>
                        <a:pt x="2358" y="1356"/>
                      </a:lnTo>
                      <a:lnTo>
                        <a:pt x="2358" y="1356"/>
                      </a:lnTo>
                      <a:lnTo>
                        <a:pt x="2359" y="1355"/>
                      </a:lnTo>
                      <a:lnTo>
                        <a:pt x="2359" y="1356"/>
                      </a:lnTo>
                      <a:lnTo>
                        <a:pt x="2359" y="1356"/>
                      </a:lnTo>
                      <a:lnTo>
                        <a:pt x="2361" y="1355"/>
                      </a:lnTo>
                      <a:lnTo>
                        <a:pt x="2361" y="1356"/>
                      </a:lnTo>
                      <a:lnTo>
                        <a:pt x="2363" y="1356"/>
                      </a:lnTo>
                      <a:lnTo>
                        <a:pt x="2363" y="1356"/>
                      </a:lnTo>
                      <a:lnTo>
                        <a:pt x="2365" y="1356"/>
                      </a:lnTo>
                      <a:lnTo>
                        <a:pt x="2365" y="1356"/>
                      </a:lnTo>
                      <a:lnTo>
                        <a:pt x="2365" y="1356"/>
                      </a:lnTo>
                      <a:lnTo>
                        <a:pt x="2367" y="1356"/>
                      </a:lnTo>
                      <a:lnTo>
                        <a:pt x="2367" y="1356"/>
                      </a:lnTo>
                      <a:lnTo>
                        <a:pt x="2369" y="1356"/>
                      </a:lnTo>
                      <a:lnTo>
                        <a:pt x="2369" y="1356"/>
                      </a:lnTo>
                      <a:lnTo>
                        <a:pt x="2371" y="1355"/>
                      </a:lnTo>
                      <a:lnTo>
                        <a:pt x="2371" y="1355"/>
                      </a:lnTo>
                      <a:lnTo>
                        <a:pt x="2372" y="1356"/>
                      </a:lnTo>
                    </a:path>
                  </a:pathLst>
                </a:custGeom>
                <a:noFill/>
                <a:ln w="3175">
                  <a:solidFill>
                    <a:schemeClr val="bg2">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9" name="Rectangle 7">
                  <a:extLst>
                    <a:ext uri="{FF2B5EF4-FFF2-40B4-BE49-F238E27FC236}">
                      <a16:creationId xmlns:a16="http://schemas.microsoft.com/office/drawing/2014/main" id="{C5394B26-51A6-062B-77D4-746B2AE66E40}"/>
                    </a:ext>
                  </a:extLst>
                </p:cNvPr>
                <p:cNvSpPr>
                  <a:spLocks noChangeArrowheads="1"/>
                </p:cNvSpPr>
                <p:nvPr/>
              </p:nvSpPr>
              <p:spPr bwMode="auto">
                <a:xfrm>
                  <a:off x="1608010" y="336278"/>
                  <a:ext cx="193816" cy="9233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600" b="0" i="0" u="none" strike="noStrike" cap="none" normalizeH="0" baseline="0" dirty="0">
                      <a:ln>
                        <a:noFill/>
                      </a:ln>
                      <a:solidFill>
                        <a:srgbClr val="000000"/>
                      </a:solidFill>
                      <a:effectLst/>
                      <a:cs typeface="Arial" panose="020B0604020202020204" pitchFamily="34" charset="0"/>
                    </a:rPr>
                    <a:t>851.4</a:t>
                  </a:r>
                  <a:endParaRPr kumimoji="0" lang="it-IT" altLang="it-IT" sz="600" b="0" i="0" u="none" strike="noStrike" cap="none" normalizeH="0" baseline="0" dirty="0">
                    <a:ln>
                      <a:noFill/>
                    </a:ln>
                    <a:solidFill>
                      <a:schemeClr val="tx1"/>
                    </a:solidFill>
                    <a:effectLst/>
                    <a:cs typeface="Arial" panose="020B0604020202020204" pitchFamily="34" charset="0"/>
                  </a:endParaRPr>
                </a:p>
              </p:txBody>
            </p:sp>
            <p:sp>
              <p:nvSpPr>
                <p:cNvPr id="10" name="Line 8">
                  <a:extLst>
                    <a:ext uri="{FF2B5EF4-FFF2-40B4-BE49-F238E27FC236}">
                      <a16:creationId xmlns:a16="http://schemas.microsoft.com/office/drawing/2014/main" id="{65B99DE2-125B-93C6-573B-0AEDAA4AA3E8}"/>
                    </a:ext>
                  </a:extLst>
                </p:cNvPr>
                <p:cNvSpPr>
                  <a:spLocks noChangeShapeType="1"/>
                </p:cNvSpPr>
                <p:nvPr/>
              </p:nvSpPr>
              <p:spPr bwMode="auto">
                <a:xfrm flipV="1">
                  <a:off x="1589099" y="382584"/>
                  <a:ext cx="0" cy="26987"/>
                </a:xfrm>
                <a:prstGeom prst="line">
                  <a:avLst/>
                </a:prstGeom>
                <a:noFill/>
                <a:ln w="317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12" name="Rectangle 10">
                  <a:extLst>
                    <a:ext uri="{FF2B5EF4-FFF2-40B4-BE49-F238E27FC236}">
                      <a16:creationId xmlns:a16="http://schemas.microsoft.com/office/drawing/2014/main" id="{D05460F2-BE50-3F3E-AD07-4926A530C033}"/>
                    </a:ext>
                  </a:extLst>
                </p:cNvPr>
                <p:cNvSpPr>
                  <a:spLocks noChangeArrowheads="1"/>
                </p:cNvSpPr>
                <p:nvPr/>
              </p:nvSpPr>
              <p:spPr bwMode="auto">
                <a:xfrm>
                  <a:off x="1320061" y="2238297"/>
                  <a:ext cx="193964" cy="9233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600" b="0" i="0" u="none" strike="noStrike" cap="none" normalizeH="0" baseline="0" dirty="0">
                      <a:ln>
                        <a:noFill/>
                      </a:ln>
                      <a:solidFill>
                        <a:srgbClr val="000000"/>
                      </a:solidFill>
                      <a:effectLst/>
                      <a:cs typeface="Arial" panose="020B0604020202020204" pitchFamily="34" charset="0"/>
                    </a:rPr>
                    <a:t>689.3</a:t>
                  </a:r>
                  <a:endParaRPr kumimoji="0" lang="it-IT" altLang="it-IT" sz="2800" b="0" i="0" u="none" strike="noStrike" cap="none" normalizeH="0" baseline="0" dirty="0">
                    <a:ln>
                      <a:noFill/>
                    </a:ln>
                    <a:solidFill>
                      <a:schemeClr val="tx1"/>
                    </a:solidFill>
                    <a:effectLst/>
                    <a:cs typeface="Arial" panose="020B0604020202020204" pitchFamily="34" charset="0"/>
                  </a:endParaRPr>
                </a:p>
              </p:txBody>
            </p:sp>
            <p:sp>
              <p:nvSpPr>
                <p:cNvPr id="13" name="Line 11">
                  <a:extLst>
                    <a:ext uri="{FF2B5EF4-FFF2-40B4-BE49-F238E27FC236}">
                      <a16:creationId xmlns:a16="http://schemas.microsoft.com/office/drawing/2014/main" id="{FBBDF2DB-BE93-E722-A39C-D73A197937A3}"/>
                    </a:ext>
                  </a:extLst>
                </p:cNvPr>
                <p:cNvSpPr>
                  <a:spLocks noChangeShapeType="1"/>
                </p:cNvSpPr>
                <p:nvPr/>
              </p:nvSpPr>
              <p:spPr bwMode="auto">
                <a:xfrm flipV="1">
                  <a:off x="1381135" y="2335192"/>
                  <a:ext cx="0" cy="23812"/>
                </a:xfrm>
                <a:prstGeom prst="line">
                  <a:avLst/>
                </a:prstGeom>
                <a:noFill/>
                <a:ln w="317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14" name="Line 12">
                  <a:extLst>
                    <a:ext uri="{FF2B5EF4-FFF2-40B4-BE49-F238E27FC236}">
                      <a16:creationId xmlns:a16="http://schemas.microsoft.com/office/drawing/2014/main" id="{61FD6877-030F-A96A-28C0-24C8243C5C11}"/>
                    </a:ext>
                  </a:extLst>
                </p:cNvPr>
                <p:cNvSpPr>
                  <a:spLocks noChangeShapeType="1"/>
                </p:cNvSpPr>
                <p:nvPr/>
              </p:nvSpPr>
              <p:spPr bwMode="auto">
                <a:xfrm>
                  <a:off x="1333510" y="2335192"/>
                  <a:ext cx="93663"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15" name="Rectangle 13">
                  <a:extLst>
                    <a:ext uri="{FF2B5EF4-FFF2-40B4-BE49-F238E27FC236}">
                      <a16:creationId xmlns:a16="http://schemas.microsoft.com/office/drawing/2014/main" id="{D1D2B3A3-05B5-A8BF-11BC-A9D51CA30A2B}"/>
                    </a:ext>
                  </a:extLst>
                </p:cNvPr>
                <p:cNvSpPr>
                  <a:spLocks noChangeArrowheads="1"/>
                </p:cNvSpPr>
                <p:nvPr/>
              </p:nvSpPr>
              <p:spPr bwMode="auto">
                <a:xfrm>
                  <a:off x="1696678" y="2335887"/>
                  <a:ext cx="237244" cy="9233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600" b="0" i="0" u="none" strike="noStrike" cap="none" normalizeH="0" baseline="0" dirty="0">
                      <a:ln>
                        <a:noFill/>
                      </a:ln>
                      <a:solidFill>
                        <a:srgbClr val="000000"/>
                      </a:solidFill>
                      <a:effectLst/>
                      <a:cs typeface="Arial" panose="020B0604020202020204" pitchFamily="34" charset="0"/>
                    </a:rPr>
                    <a:t>1013.5</a:t>
                  </a:r>
                  <a:endParaRPr kumimoji="0" lang="it-IT" altLang="it-IT" sz="2800" b="0" i="0" u="none" strike="noStrike" cap="none" normalizeH="0" baseline="0" dirty="0">
                    <a:ln>
                      <a:noFill/>
                    </a:ln>
                    <a:solidFill>
                      <a:schemeClr val="tx1"/>
                    </a:solidFill>
                    <a:effectLst/>
                    <a:cs typeface="Arial" panose="020B0604020202020204" pitchFamily="34" charset="0"/>
                  </a:endParaRPr>
                </a:p>
              </p:txBody>
            </p:sp>
            <p:sp>
              <p:nvSpPr>
                <p:cNvPr id="16" name="Line 14">
                  <a:extLst>
                    <a:ext uri="{FF2B5EF4-FFF2-40B4-BE49-F238E27FC236}">
                      <a16:creationId xmlns:a16="http://schemas.microsoft.com/office/drawing/2014/main" id="{1EF4DF38-9C7E-6D11-AE89-E1788B034CAB}"/>
                    </a:ext>
                  </a:extLst>
                </p:cNvPr>
                <p:cNvSpPr>
                  <a:spLocks noChangeShapeType="1"/>
                </p:cNvSpPr>
                <p:nvPr/>
              </p:nvSpPr>
              <p:spPr bwMode="auto">
                <a:xfrm flipV="1">
                  <a:off x="1801826" y="2430441"/>
                  <a:ext cx="0" cy="20637"/>
                </a:xfrm>
                <a:prstGeom prst="line">
                  <a:avLst/>
                </a:prstGeom>
                <a:noFill/>
                <a:ln w="317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17" name="Line 15">
                  <a:extLst>
                    <a:ext uri="{FF2B5EF4-FFF2-40B4-BE49-F238E27FC236}">
                      <a16:creationId xmlns:a16="http://schemas.microsoft.com/office/drawing/2014/main" id="{D6987DC6-3966-0646-49DE-CF76D4F2DE91}"/>
                    </a:ext>
                  </a:extLst>
                </p:cNvPr>
                <p:cNvSpPr>
                  <a:spLocks noChangeShapeType="1"/>
                </p:cNvSpPr>
                <p:nvPr/>
              </p:nvSpPr>
              <p:spPr bwMode="auto">
                <a:xfrm>
                  <a:off x="1746263" y="2430441"/>
                  <a:ext cx="111126"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18" name="Rectangle 16">
                  <a:extLst>
                    <a:ext uri="{FF2B5EF4-FFF2-40B4-BE49-F238E27FC236}">
                      <a16:creationId xmlns:a16="http://schemas.microsoft.com/office/drawing/2014/main" id="{7DDD0E02-D43D-21A9-FD48-20C2E0C91EED}"/>
                    </a:ext>
                  </a:extLst>
                </p:cNvPr>
                <p:cNvSpPr>
                  <a:spLocks noChangeArrowheads="1"/>
                </p:cNvSpPr>
                <p:nvPr/>
              </p:nvSpPr>
              <p:spPr bwMode="auto">
                <a:xfrm>
                  <a:off x="2173618" y="2365224"/>
                  <a:ext cx="237244" cy="9233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600" b="0" i="0" u="none" strike="noStrike" cap="none" normalizeH="0" baseline="0" dirty="0">
                      <a:ln>
                        <a:noFill/>
                      </a:ln>
                      <a:solidFill>
                        <a:srgbClr val="000000"/>
                      </a:solidFill>
                      <a:effectLst/>
                      <a:cs typeface="Arial" panose="020B0604020202020204" pitchFamily="34" charset="0"/>
                    </a:rPr>
                    <a:t>1337.6</a:t>
                  </a:r>
                  <a:endParaRPr kumimoji="0" lang="it-IT" altLang="it-IT" sz="2800" b="0" i="0" u="none" strike="noStrike" cap="none" normalizeH="0" baseline="0" dirty="0">
                    <a:ln>
                      <a:noFill/>
                    </a:ln>
                    <a:solidFill>
                      <a:schemeClr val="tx1"/>
                    </a:solidFill>
                    <a:effectLst/>
                    <a:cs typeface="Arial" panose="020B0604020202020204" pitchFamily="34" charset="0"/>
                  </a:endParaRPr>
                </a:p>
              </p:txBody>
            </p:sp>
            <p:sp>
              <p:nvSpPr>
                <p:cNvPr id="19" name="Line 17">
                  <a:extLst>
                    <a:ext uri="{FF2B5EF4-FFF2-40B4-BE49-F238E27FC236}">
                      <a16:creationId xmlns:a16="http://schemas.microsoft.com/office/drawing/2014/main" id="{03B86B92-9B15-E4EC-A3DC-B2A14416C4EA}"/>
                    </a:ext>
                  </a:extLst>
                </p:cNvPr>
                <p:cNvSpPr>
                  <a:spLocks noChangeShapeType="1"/>
                </p:cNvSpPr>
                <p:nvPr/>
              </p:nvSpPr>
              <p:spPr bwMode="auto">
                <a:xfrm flipV="1">
                  <a:off x="2222516" y="2479653"/>
                  <a:ext cx="0" cy="19050"/>
                </a:xfrm>
                <a:prstGeom prst="line">
                  <a:avLst/>
                </a:prstGeom>
                <a:noFill/>
                <a:ln w="317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20" name="Line 18">
                  <a:extLst>
                    <a:ext uri="{FF2B5EF4-FFF2-40B4-BE49-F238E27FC236}">
                      <a16:creationId xmlns:a16="http://schemas.microsoft.com/office/drawing/2014/main" id="{FEA69FB2-71EC-897F-828A-C2898896105F}"/>
                    </a:ext>
                  </a:extLst>
                </p:cNvPr>
                <p:cNvSpPr>
                  <a:spLocks noChangeShapeType="1"/>
                </p:cNvSpPr>
                <p:nvPr/>
              </p:nvSpPr>
              <p:spPr bwMode="auto">
                <a:xfrm>
                  <a:off x="2166953" y="2479653"/>
                  <a:ext cx="112713"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21" name="Rectangle 19">
                  <a:extLst>
                    <a:ext uri="{FF2B5EF4-FFF2-40B4-BE49-F238E27FC236}">
                      <a16:creationId xmlns:a16="http://schemas.microsoft.com/office/drawing/2014/main" id="{116F616B-220C-96F4-A89E-7288BCA90362}"/>
                    </a:ext>
                  </a:extLst>
                </p:cNvPr>
                <p:cNvSpPr>
                  <a:spLocks noChangeArrowheads="1"/>
                </p:cNvSpPr>
                <p:nvPr/>
              </p:nvSpPr>
              <p:spPr bwMode="auto">
                <a:xfrm>
                  <a:off x="1916385" y="2416510"/>
                  <a:ext cx="237244" cy="9233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600" b="0" i="0" u="none" strike="noStrike" cap="none" normalizeH="0" baseline="0" dirty="0">
                      <a:ln>
                        <a:noFill/>
                      </a:ln>
                      <a:solidFill>
                        <a:srgbClr val="000000"/>
                      </a:solidFill>
                      <a:effectLst/>
                      <a:cs typeface="Arial" panose="020B0604020202020204" pitchFamily="34" charset="0"/>
                    </a:rPr>
                    <a:t>1175.5</a:t>
                  </a:r>
                  <a:endParaRPr kumimoji="0" lang="it-IT" altLang="it-IT" sz="2800" b="0" i="0" u="none" strike="noStrike" cap="none" normalizeH="0" baseline="0" dirty="0">
                    <a:ln>
                      <a:noFill/>
                    </a:ln>
                    <a:solidFill>
                      <a:schemeClr val="tx1"/>
                    </a:solidFill>
                    <a:effectLst/>
                    <a:cs typeface="Arial" panose="020B0604020202020204" pitchFamily="34" charset="0"/>
                  </a:endParaRPr>
                </a:p>
              </p:txBody>
            </p:sp>
            <p:sp>
              <p:nvSpPr>
                <p:cNvPr id="22" name="Line 20">
                  <a:extLst>
                    <a:ext uri="{FF2B5EF4-FFF2-40B4-BE49-F238E27FC236}">
                      <a16:creationId xmlns:a16="http://schemas.microsoft.com/office/drawing/2014/main" id="{EE8388C6-3668-FA4E-A6DC-34A605BF1551}"/>
                    </a:ext>
                  </a:extLst>
                </p:cNvPr>
                <p:cNvSpPr>
                  <a:spLocks noChangeShapeType="1"/>
                </p:cNvSpPr>
                <p:nvPr/>
              </p:nvSpPr>
              <p:spPr bwMode="auto">
                <a:xfrm flipV="1">
                  <a:off x="2011377" y="2506640"/>
                  <a:ext cx="0" cy="17462"/>
                </a:xfrm>
                <a:prstGeom prst="line">
                  <a:avLst/>
                </a:prstGeom>
                <a:noFill/>
                <a:ln w="317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23" name="Line 21">
                  <a:extLst>
                    <a:ext uri="{FF2B5EF4-FFF2-40B4-BE49-F238E27FC236}">
                      <a16:creationId xmlns:a16="http://schemas.microsoft.com/office/drawing/2014/main" id="{E4361A4B-260C-ACD9-466C-2D3BD68E5095}"/>
                    </a:ext>
                  </a:extLst>
                </p:cNvPr>
                <p:cNvSpPr>
                  <a:spLocks noChangeShapeType="1"/>
                </p:cNvSpPr>
                <p:nvPr/>
              </p:nvSpPr>
              <p:spPr bwMode="auto">
                <a:xfrm>
                  <a:off x="1955814" y="2506640"/>
                  <a:ext cx="111126"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39" name="Line 37">
                  <a:extLst>
                    <a:ext uri="{FF2B5EF4-FFF2-40B4-BE49-F238E27FC236}">
                      <a16:creationId xmlns:a16="http://schemas.microsoft.com/office/drawing/2014/main" id="{7D0C3847-88CB-EB41-8FC1-E0C4CFA95EB3}"/>
                    </a:ext>
                  </a:extLst>
                </p:cNvPr>
                <p:cNvSpPr>
                  <a:spLocks noChangeShapeType="1"/>
                </p:cNvSpPr>
                <p:nvPr/>
              </p:nvSpPr>
              <p:spPr bwMode="auto">
                <a:xfrm>
                  <a:off x="1244609" y="2562202"/>
                  <a:ext cx="1587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40" name="Rectangle 38">
                  <a:extLst>
                    <a:ext uri="{FF2B5EF4-FFF2-40B4-BE49-F238E27FC236}">
                      <a16:creationId xmlns:a16="http://schemas.microsoft.com/office/drawing/2014/main" id="{2A14A2F9-724E-32B7-E41C-DFC179D87909}"/>
                    </a:ext>
                  </a:extLst>
                </p:cNvPr>
                <p:cNvSpPr>
                  <a:spLocks noChangeArrowheads="1"/>
                </p:cNvSpPr>
                <p:nvPr/>
              </p:nvSpPr>
              <p:spPr bwMode="auto">
                <a:xfrm>
                  <a:off x="1177792" y="2524941"/>
                  <a:ext cx="49694"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0</a:t>
                  </a:r>
                  <a:endParaRPr kumimoji="0" lang="it-IT" altLang="it-IT" sz="3200" b="0" i="0" u="none" strike="noStrike" cap="none" normalizeH="0" baseline="0">
                    <a:ln>
                      <a:noFill/>
                    </a:ln>
                    <a:solidFill>
                      <a:schemeClr val="tx1"/>
                    </a:solidFill>
                    <a:effectLst/>
                    <a:cs typeface="Arial" panose="020B0604020202020204" pitchFamily="34" charset="0"/>
                  </a:endParaRPr>
                </a:p>
              </p:txBody>
            </p:sp>
            <p:sp>
              <p:nvSpPr>
                <p:cNvPr id="41" name="Line 39">
                  <a:extLst>
                    <a:ext uri="{FF2B5EF4-FFF2-40B4-BE49-F238E27FC236}">
                      <a16:creationId xmlns:a16="http://schemas.microsoft.com/office/drawing/2014/main" id="{5AC35E3F-191D-28C7-89BD-B5E4295B7F50}"/>
                    </a:ext>
                  </a:extLst>
                </p:cNvPr>
                <p:cNvSpPr>
                  <a:spLocks noChangeShapeType="1"/>
                </p:cNvSpPr>
                <p:nvPr/>
              </p:nvSpPr>
              <p:spPr bwMode="auto">
                <a:xfrm>
                  <a:off x="1250959" y="2451078"/>
                  <a:ext cx="952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42" name="Line 40">
                  <a:extLst>
                    <a:ext uri="{FF2B5EF4-FFF2-40B4-BE49-F238E27FC236}">
                      <a16:creationId xmlns:a16="http://schemas.microsoft.com/office/drawing/2014/main" id="{C4F522C6-984D-3C98-9D86-388C316A36FE}"/>
                    </a:ext>
                  </a:extLst>
                </p:cNvPr>
                <p:cNvSpPr>
                  <a:spLocks noChangeShapeType="1"/>
                </p:cNvSpPr>
                <p:nvPr/>
              </p:nvSpPr>
              <p:spPr bwMode="auto">
                <a:xfrm>
                  <a:off x="1250959" y="2338367"/>
                  <a:ext cx="952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43" name="Line 41">
                  <a:extLst>
                    <a:ext uri="{FF2B5EF4-FFF2-40B4-BE49-F238E27FC236}">
                      <a16:creationId xmlns:a16="http://schemas.microsoft.com/office/drawing/2014/main" id="{FA73BC3E-C9B9-9F77-DA0C-9B7CFD3494C6}"/>
                    </a:ext>
                  </a:extLst>
                </p:cNvPr>
                <p:cNvSpPr>
                  <a:spLocks noChangeShapeType="1"/>
                </p:cNvSpPr>
                <p:nvPr/>
              </p:nvSpPr>
              <p:spPr bwMode="auto">
                <a:xfrm>
                  <a:off x="1250959" y="2227243"/>
                  <a:ext cx="952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44" name="Line 42">
                  <a:extLst>
                    <a:ext uri="{FF2B5EF4-FFF2-40B4-BE49-F238E27FC236}">
                      <a16:creationId xmlns:a16="http://schemas.microsoft.com/office/drawing/2014/main" id="{A407A947-EE23-DA57-541D-4BAC35D12C32}"/>
                    </a:ext>
                  </a:extLst>
                </p:cNvPr>
                <p:cNvSpPr>
                  <a:spLocks noChangeShapeType="1"/>
                </p:cNvSpPr>
                <p:nvPr/>
              </p:nvSpPr>
              <p:spPr bwMode="auto">
                <a:xfrm>
                  <a:off x="1250959" y="2114531"/>
                  <a:ext cx="952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45" name="Line 43">
                  <a:extLst>
                    <a:ext uri="{FF2B5EF4-FFF2-40B4-BE49-F238E27FC236}">
                      <a16:creationId xmlns:a16="http://schemas.microsoft.com/office/drawing/2014/main" id="{978ED311-9DE7-9028-5505-FF410233C9E7}"/>
                    </a:ext>
                  </a:extLst>
                </p:cNvPr>
                <p:cNvSpPr>
                  <a:spLocks noChangeShapeType="1"/>
                </p:cNvSpPr>
                <p:nvPr/>
              </p:nvSpPr>
              <p:spPr bwMode="auto">
                <a:xfrm>
                  <a:off x="1244609" y="2003407"/>
                  <a:ext cx="1587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46" name="Rectangle 44">
                  <a:extLst>
                    <a:ext uri="{FF2B5EF4-FFF2-40B4-BE49-F238E27FC236}">
                      <a16:creationId xmlns:a16="http://schemas.microsoft.com/office/drawing/2014/main" id="{819A3CBD-2F84-FB5B-D752-7BB5D3D6BD8F}"/>
                    </a:ext>
                  </a:extLst>
                </p:cNvPr>
                <p:cNvSpPr>
                  <a:spLocks noChangeArrowheads="1"/>
                </p:cNvSpPr>
                <p:nvPr/>
              </p:nvSpPr>
              <p:spPr bwMode="auto">
                <a:xfrm>
                  <a:off x="1177792" y="1966146"/>
                  <a:ext cx="49694"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1</a:t>
                  </a:r>
                  <a:endParaRPr kumimoji="0" lang="it-IT" altLang="it-IT" sz="3200" b="0" i="0" u="none" strike="noStrike" cap="none" normalizeH="0" baseline="0">
                    <a:ln>
                      <a:noFill/>
                    </a:ln>
                    <a:solidFill>
                      <a:schemeClr val="tx1"/>
                    </a:solidFill>
                    <a:effectLst/>
                    <a:cs typeface="Arial" panose="020B0604020202020204" pitchFamily="34" charset="0"/>
                  </a:endParaRPr>
                </a:p>
              </p:txBody>
            </p:sp>
            <p:sp>
              <p:nvSpPr>
                <p:cNvPr id="47" name="Line 45">
                  <a:extLst>
                    <a:ext uri="{FF2B5EF4-FFF2-40B4-BE49-F238E27FC236}">
                      <a16:creationId xmlns:a16="http://schemas.microsoft.com/office/drawing/2014/main" id="{32B489FF-08FE-C3DE-CE66-D5630A42BA1A}"/>
                    </a:ext>
                  </a:extLst>
                </p:cNvPr>
                <p:cNvSpPr>
                  <a:spLocks noChangeShapeType="1"/>
                </p:cNvSpPr>
                <p:nvPr/>
              </p:nvSpPr>
              <p:spPr bwMode="auto">
                <a:xfrm>
                  <a:off x="1250959" y="1890696"/>
                  <a:ext cx="952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48" name="Line 46">
                  <a:extLst>
                    <a:ext uri="{FF2B5EF4-FFF2-40B4-BE49-F238E27FC236}">
                      <a16:creationId xmlns:a16="http://schemas.microsoft.com/office/drawing/2014/main" id="{CD2B7F38-FD71-FA38-20E3-4ADA0A911533}"/>
                    </a:ext>
                  </a:extLst>
                </p:cNvPr>
                <p:cNvSpPr>
                  <a:spLocks noChangeShapeType="1"/>
                </p:cNvSpPr>
                <p:nvPr/>
              </p:nvSpPr>
              <p:spPr bwMode="auto">
                <a:xfrm>
                  <a:off x="1250959" y="1779572"/>
                  <a:ext cx="952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49" name="Line 47">
                  <a:extLst>
                    <a:ext uri="{FF2B5EF4-FFF2-40B4-BE49-F238E27FC236}">
                      <a16:creationId xmlns:a16="http://schemas.microsoft.com/office/drawing/2014/main" id="{9A03C0D2-A334-4706-6A3C-AAC42B084637}"/>
                    </a:ext>
                  </a:extLst>
                </p:cNvPr>
                <p:cNvSpPr>
                  <a:spLocks noChangeShapeType="1"/>
                </p:cNvSpPr>
                <p:nvPr/>
              </p:nvSpPr>
              <p:spPr bwMode="auto">
                <a:xfrm>
                  <a:off x="1250959" y="1666860"/>
                  <a:ext cx="952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50" name="Line 48">
                  <a:extLst>
                    <a:ext uri="{FF2B5EF4-FFF2-40B4-BE49-F238E27FC236}">
                      <a16:creationId xmlns:a16="http://schemas.microsoft.com/office/drawing/2014/main" id="{610517A1-7426-7E41-9DEB-6F0233042140}"/>
                    </a:ext>
                  </a:extLst>
                </p:cNvPr>
                <p:cNvSpPr>
                  <a:spLocks noChangeShapeType="1"/>
                </p:cNvSpPr>
                <p:nvPr/>
              </p:nvSpPr>
              <p:spPr bwMode="auto">
                <a:xfrm>
                  <a:off x="1250959" y="1557324"/>
                  <a:ext cx="952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51" name="Line 49">
                  <a:extLst>
                    <a:ext uri="{FF2B5EF4-FFF2-40B4-BE49-F238E27FC236}">
                      <a16:creationId xmlns:a16="http://schemas.microsoft.com/office/drawing/2014/main" id="{95D8224A-506B-78A3-6B64-17B632B00F5C}"/>
                    </a:ext>
                  </a:extLst>
                </p:cNvPr>
                <p:cNvSpPr>
                  <a:spLocks noChangeShapeType="1"/>
                </p:cNvSpPr>
                <p:nvPr/>
              </p:nvSpPr>
              <p:spPr bwMode="auto">
                <a:xfrm>
                  <a:off x="1244609" y="1446200"/>
                  <a:ext cx="1587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52" name="Rectangle 50">
                  <a:extLst>
                    <a:ext uri="{FF2B5EF4-FFF2-40B4-BE49-F238E27FC236}">
                      <a16:creationId xmlns:a16="http://schemas.microsoft.com/office/drawing/2014/main" id="{DAE68FF1-8DB4-C5F2-CE1F-1A5712CCEA89}"/>
                    </a:ext>
                  </a:extLst>
                </p:cNvPr>
                <p:cNvSpPr>
                  <a:spLocks noChangeArrowheads="1"/>
                </p:cNvSpPr>
                <p:nvPr/>
              </p:nvSpPr>
              <p:spPr bwMode="auto">
                <a:xfrm>
                  <a:off x="1177792" y="1408938"/>
                  <a:ext cx="49694"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2</a:t>
                  </a:r>
                  <a:endParaRPr kumimoji="0" lang="it-IT" altLang="it-IT" sz="3200" b="0" i="0" u="none" strike="noStrike" cap="none" normalizeH="0" baseline="0">
                    <a:ln>
                      <a:noFill/>
                    </a:ln>
                    <a:solidFill>
                      <a:schemeClr val="tx1"/>
                    </a:solidFill>
                    <a:effectLst/>
                    <a:cs typeface="Arial" panose="020B0604020202020204" pitchFamily="34" charset="0"/>
                  </a:endParaRPr>
                </a:p>
              </p:txBody>
            </p:sp>
            <p:sp>
              <p:nvSpPr>
                <p:cNvPr id="53" name="Line 51">
                  <a:extLst>
                    <a:ext uri="{FF2B5EF4-FFF2-40B4-BE49-F238E27FC236}">
                      <a16:creationId xmlns:a16="http://schemas.microsoft.com/office/drawing/2014/main" id="{37504FAC-CC8F-809C-5906-E27CBC8A7EC0}"/>
                    </a:ext>
                  </a:extLst>
                </p:cNvPr>
                <p:cNvSpPr>
                  <a:spLocks noChangeShapeType="1"/>
                </p:cNvSpPr>
                <p:nvPr/>
              </p:nvSpPr>
              <p:spPr bwMode="auto">
                <a:xfrm>
                  <a:off x="1250959" y="1333488"/>
                  <a:ext cx="952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54" name="Line 52">
                  <a:extLst>
                    <a:ext uri="{FF2B5EF4-FFF2-40B4-BE49-F238E27FC236}">
                      <a16:creationId xmlns:a16="http://schemas.microsoft.com/office/drawing/2014/main" id="{50893811-ECE7-8959-B447-EBDEE256A7C7}"/>
                    </a:ext>
                  </a:extLst>
                </p:cNvPr>
                <p:cNvSpPr>
                  <a:spLocks noChangeShapeType="1"/>
                </p:cNvSpPr>
                <p:nvPr/>
              </p:nvSpPr>
              <p:spPr bwMode="auto">
                <a:xfrm>
                  <a:off x="1250959" y="1222364"/>
                  <a:ext cx="952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55" name="Line 53">
                  <a:extLst>
                    <a:ext uri="{FF2B5EF4-FFF2-40B4-BE49-F238E27FC236}">
                      <a16:creationId xmlns:a16="http://schemas.microsoft.com/office/drawing/2014/main" id="{CF62F8A9-142F-1A38-B938-F564898631D8}"/>
                    </a:ext>
                  </a:extLst>
                </p:cNvPr>
                <p:cNvSpPr>
                  <a:spLocks noChangeShapeType="1"/>
                </p:cNvSpPr>
                <p:nvPr/>
              </p:nvSpPr>
              <p:spPr bwMode="auto">
                <a:xfrm>
                  <a:off x="1250959" y="1109653"/>
                  <a:ext cx="952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56" name="Line 54">
                  <a:extLst>
                    <a:ext uri="{FF2B5EF4-FFF2-40B4-BE49-F238E27FC236}">
                      <a16:creationId xmlns:a16="http://schemas.microsoft.com/office/drawing/2014/main" id="{EA0D4F3B-B4DE-6B37-3189-45959664796B}"/>
                    </a:ext>
                  </a:extLst>
                </p:cNvPr>
                <p:cNvSpPr>
                  <a:spLocks noChangeShapeType="1"/>
                </p:cNvSpPr>
                <p:nvPr/>
              </p:nvSpPr>
              <p:spPr bwMode="auto">
                <a:xfrm>
                  <a:off x="1250959" y="998529"/>
                  <a:ext cx="952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57" name="Line 55">
                  <a:extLst>
                    <a:ext uri="{FF2B5EF4-FFF2-40B4-BE49-F238E27FC236}">
                      <a16:creationId xmlns:a16="http://schemas.microsoft.com/office/drawing/2014/main" id="{60A0B8F8-0434-127F-C412-083A950D24E4}"/>
                    </a:ext>
                  </a:extLst>
                </p:cNvPr>
                <p:cNvSpPr>
                  <a:spLocks noChangeShapeType="1"/>
                </p:cNvSpPr>
                <p:nvPr/>
              </p:nvSpPr>
              <p:spPr bwMode="auto">
                <a:xfrm>
                  <a:off x="1244609" y="885817"/>
                  <a:ext cx="1587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58" name="Rectangle 56">
                  <a:extLst>
                    <a:ext uri="{FF2B5EF4-FFF2-40B4-BE49-F238E27FC236}">
                      <a16:creationId xmlns:a16="http://schemas.microsoft.com/office/drawing/2014/main" id="{9B660DB1-8BB9-C6A9-B01C-74C2EBCD64F1}"/>
                    </a:ext>
                  </a:extLst>
                </p:cNvPr>
                <p:cNvSpPr>
                  <a:spLocks noChangeArrowheads="1"/>
                </p:cNvSpPr>
                <p:nvPr/>
              </p:nvSpPr>
              <p:spPr bwMode="auto">
                <a:xfrm>
                  <a:off x="1177792" y="848556"/>
                  <a:ext cx="49694"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3</a:t>
                  </a:r>
                  <a:endParaRPr kumimoji="0" lang="it-IT" altLang="it-IT" sz="3200" b="0" i="0" u="none" strike="noStrike" cap="none" normalizeH="0" baseline="0">
                    <a:ln>
                      <a:noFill/>
                    </a:ln>
                    <a:solidFill>
                      <a:schemeClr val="tx1"/>
                    </a:solidFill>
                    <a:effectLst/>
                    <a:cs typeface="Arial" panose="020B0604020202020204" pitchFamily="34" charset="0"/>
                  </a:endParaRPr>
                </a:p>
              </p:txBody>
            </p:sp>
            <p:sp>
              <p:nvSpPr>
                <p:cNvPr id="59" name="Line 57">
                  <a:extLst>
                    <a:ext uri="{FF2B5EF4-FFF2-40B4-BE49-F238E27FC236}">
                      <a16:creationId xmlns:a16="http://schemas.microsoft.com/office/drawing/2014/main" id="{B8B3F62E-F408-D6B4-0410-2C44864D1D33}"/>
                    </a:ext>
                  </a:extLst>
                </p:cNvPr>
                <p:cNvSpPr>
                  <a:spLocks noChangeShapeType="1"/>
                </p:cNvSpPr>
                <p:nvPr/>
              </p:nvSpPr>
              <p:spPr bwMode="auto">
                <a:xfrm>
                  <a:off x="1250959" y="774693"/>
                  <a:ext cx="952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60" name="Line 58">
                  <a:extLst>
                    <a:ext uri="{FF2B5EF4-FFF2-40B4-BE49-F238E27FC236}">
                      <a16:creationId xmlns:a16="http://schemas.microsoft.com/office/drawing/2014/main" id="{E7D2AD72-F8C8-07D0-2111-64CABA766C14}"/>
                    </a:ext>
                  </a:extLst>
                </p:cNvPr>
                <p:cNvSpPr>
                  <a:spLocks noChangeShapeType="1"/>
                </p:cNvSpPr>
                <p:nvPr/>
              </p:nvSpPr>
              <p:spPr bwMode="auto">
                <a:xfrm>
                  <a:off x="1250959" y="661982"/>
                  <a:ext cx="952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61" name="Line 59">
                  <a:extLst>
                    <a:ext uri="{FF2B5EF4-FFF2-40B4-BE49-F238E27FC236}">
                      <a16:creationId xmlns:a16="http://schemas.microsoft.com/office/drawing/2014/main" id="{D9F06378-B5E9-478B-036E-34321811AB80}"/>
                    </a:ext>
                  </a:extLst>
                </p:cNvPr>
                <p:cNvSpPr>
                  <a:spLocks noChangeShapeType="1"/>
                </p:cNvSpPr>
                <p:nvPr/>
              </p:nvSpPr>
              <p:spPr bwMode="auto">
                <a:xfrm>
                  <a:off x="1250959" y="550858"/>
                  <a:ext cx="952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62" name="Line 60">
                  <a:extLst>
                    <a:ext uri="{FF2B5EF4-FFF2-40B4-BE49-F238E27FC236}">
                      <a16:creationId xmlns:a16="http://schemas.microsoft.com/office/drawing/2014/main" id="{F5925F65-92FE-2B04-8B33-8BECE0FE3E47}"/>
                    </a:ext>
                  </a:extLst>
                </p:cNvPr>
                <p:cNvSpPr>
                  <a:spLocks noChangeShapeType="1"/>
                </p:cNvSpPr>
                <p:nvPr/>
              </p:nvSpPr>
              <p:spPr bwMode="auto">
                <a:xfrm>
                  <a:off x="1250959" y="438146"/>
                  <a:ext cx="952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63" name="Line 61">
                  <a:extLst>
                    <a:ext uri="{FF2B5EF4-FFF2-40B4-BE49-F238E27FC236}">
                      <a16:creationId xmlns:a16="http://schemas.microsoft.com/office/drawing/2014/main" id="{242A96A5-62D1-232A-44ED-75311D5ACC39}"/>
                    </a:ext>
                  </a:extLst>
                </p:cNvPr>
                <p:cNvSpPr>
                  <a:spLocks noChangeShapeType="1"/>
                </p:cNvSpPr>
                <p:nvPr/>
              </p:nvSpPr>
              <p:spPr bwMode="auto">
                <a:xfrm>
                  <a:off x="1244609" y="328610"/>
                  <a:ext cx="1587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64" name="Rectangle 62">
                  <a:extLst>
                    <a:ext uri="{FF2B5EF4-FFF2-40B4-BE49-F238E27FC236}">
                      <a16:creationId xmlns:a16="http://schemas.microsoft.com/office/drawing/2014/main" id="{A1F37D1E-14CD-2251-6572-38B917AFA7E3}"/>
                    </a:ext>
                  </a:extLst>
                </p:cNvPr>
                <p:cNvSpPr>
                  <a:spLocks noChangeArrowheads="1"/>
                </p:cNvSpPr>
                <p:nvPr/>
              </p:nvSpPr>
              <p:spPr bwMode="auto">
                <a:xfrm>
                  <a:off x="1184142" y="280236"/>
                  <a:ext cx="49694"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dirty="0">
                      <a:ln>
                        <a:noFill/>
                      </a:ln>
                      <a:solidFill>
                        <a:srgbClr val="000000"/>
                      </a:solidFill>
                      <a:effectLst/>
                      <a:cs typeface="Arial" panose="020B0604020202020204" pitchFamily="34" charset="0"/>
                    </a:rPr>
                    <a:t>5</a:t>
                  </a:r>
                  <a:endParaRPr kumimoji="0" lang="it-IT" altLang="it-IT" sz="3200" b="0" i="0" u="none" strike="noStrike" cap="none" normalizeH="0" baseline="0" dirty="0">
                    <a:ln>
                      <a:noFill/>
                    </a:ln>
                    <a:solidFill>
                      <a:schemeClr val="tx1"/>
                    </a:solidFill>
                    <a:effectLst/>
                    <a:cs typeface="Arial" panose="020B0604020202020204" pitchFamily="34" charset="0"/>
                  </a:endParaRPr>
                </a:p>
              </p:txBody>
            </p:sp>
            <p:sp>
              <p:nvSpPr>
                <p:cNvPr id="65" name="Rectangle 63">
                  <a:extLst>
                    <a:ext uri="{FF2B5EF4-FFF2-40B4-BE49-F238E27FC236}">
                      <a16:creationId xmlns:a16="http://schemas.microsoft.com/office/drawing/2014/main" id="{C6260DAC-C1FA-75CF-2542-5FF37BF0C9D5}"/>
                    </a:ext>
                  </a:extLst>
                </p:cNvPr>
                <p:cNvSpPr>
                  <a:spLocks noChangeArrowheads="1"/>
                </p:cNvSpPr>
                <p:nvPr/>
              </p:nvSpPr>
              <p:spPr bwMode="auto">
                <a:xfrm>
                  <a:off x="1029249" y="324211"/>
                  <a:ext cx="144270"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dirty="0">
                      <a:ln>
                        <a:noFill/>
                      </a:ln>
                      <a:solidFill>
                        <a:srgbClr val="000000"/>
                      </a:solidFill>
                      <a:effectLst/>
                      <a:cs typeface="Arial" panose="020B0604020202020204" pitchFamily="34" charset="0"/>
                    </a:rPr>
                    <a:t>x10</a:t>
                  </a:r>
                  <a:endParaRPr kumimoji="0" lang="it-IT" altLang="it-IT" sz="3200" b="0" i="0" u="none" strike="noStrike" cap="none" normalizeH="0" baseline="0" dirty="0">
                    <a:ln>
                      <a:noFill/>
                    </a:ln>
                    <a:solidFill>
                      <a:schemeClr val="tx1"/>
                    </a:solidFill>
                    <a:effectLst/>
                    <a:cs typeface="Arial" panose="020B0604020202020204" pitchFamily="34" charset="0"/>
                  </a:endParaRPr>
                </a:p>
              </p:txBody>
            </p:sp>
            <p:sp>
              <p:nvSpPr>
                <p:cNvPr id="66" name="Rectangle 64">
                  <a:extLst>
                    <a:ext uri="{FF2B5EF4-FFF2-40B4-BE49-F238E27FC236}">
                      <a16:creationId xmlns:a16="http://schemas.microsoft.com/office/drawing/2014/main" id="{F4B707BD-6887-1D33-BC2C-67DF92913B37}"/>
                    </a:ext>
                  </a:extLst>
                </p:cNvPr>
                <p:cNvSpPr>
                  <a:spLocks noChangeArrowheads="1"/>
                </p:cNvSpPr>
                <p:nvPr/>
              </p:nvSpPr>
              <p:spPr bwMode="auto">
                <a:xfrm rot="16200000">
                  <a:off x="777027" y="1460142"/>
                  <a:ext cx="496931"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dirty="0" err="1">
                      <a:ln>
                        <a:noFill/>
                      </a:ln>
                      <a:solidFill>
                        <a:srgbClr val="000000"/>
                      </a:solidFill>
                      <a:effectLst/>
                      <a:cs typeface="Arial" panose="020B0604020202020204" pitchFamily="34" charset="0"/>
                    </a:rPr>
                    <a:t>Intens</a:t>
                  </a:r>
                  <a:r>
                    <a:rPr kumimoji="0" lang="it-IT" altLang="it-IT" sz="700" b="0" i="0" u="none" strike="noStrike" cap="none" normalizeH="0" baseline="0" dirty="0">
                      <a:ln>
                        <a:noFill/>
                      </a:ln>
                      <a:solidFill>
                        <a:srgbClr val="000000"/>
                      </a:solidFill>
                      <a:effectLst/>
                      <a:cs typeface="Arial" panose="020B0604020202020204" pitchFamily="34" charset="0"/>
                    </a:rPr>
                    <a:t>. [</a:t>
                  </a:r>
                  <a:r>
                    <a:rPr kumimoji="0" lang="it-IT" altLang="it-IT" sz="700" b="0" i="0" u="none" strike="noStrike" cap="none" normalizeH="0" baseline="0" dirty="0" err="1">
                      <a:ln>
                        <a:noFill/>
                      </a:ln>
                      <a:solidFill>
                        <a:srgbClr val="000000"/>
                      </a:solidFill>
                      <a:effectLst/>
                      <a:cs typeface="Arial" panose="020B0604020202020204" pitchFamily="34" charset="0"/>
                    </a:rPr>
                    <a:t>a.u</a:t>
                  </a:r>
                  <a:r>
                    <a:rPr kumimoji="0" lang="it-IT" altLang="it-IT" sz="700" b="0" i="0" u="none" strike="noStrike" cap="none" normalizeH="0" baseline="0" dirty="0">
                      <a:ln>
                        <a:noFill/>
                      </a:ln>
                      <a:solidFill>
                        <a:srgbClr val="000000"/>
                      </a:solidFill>
                      <a:effectLst/>
                      <a:cs typeface="Arial" panose="020B0604020202020204" pitchFamily="34" charset="0"/>
                    </a:rPr>
                    <a:t>.]</a:t>
                  </a:r>
                  <a:endParaRPr kumimoji="0" lang="it-IT" altLang="it-IT" sz="3200" b="0" i="0" u="none" strike="noStrike" cap="none" normalizeH="0" baseline="0" dirty="0">
                    <a:ln>
                      <a:noFill/>
                    </a:ln>
                    <a:solidFill>
                      <a:schemeClr val="tx1"/>
                    </a:solidFill>
                    <a:effectLst/>
                    <a:cs typeface="Arial" panose="020B0604020202020204" pitchFamily="34" charset="0"/>
                  </a:endParaRPr>
                </a:p>
              </p:txBody>
            </p:sp>
            <p:sp>
              <p:nvSpPr>
                <p:cNvPr id="67" name="Rectangle 65">
                  <a:extLst>
                    <a:ext uri="{FF2B5EF4-FFF2-40B4-BE49-F238E27FC236}">
                      <a16:creationId xmlns:a16="http://schemas.microsoft.com/office/drawing/2014/main" id="{79C7270E-9DE7-25EC-D895-75D19B6940D0}"/>
                    </a:ext>
                  </a:extLst>
                </p:cNvPr>
                <p:cNvSpPr>
                  <a:spLocks noChangeArrowheads="1"/>
                </p:cNvSpPr>
                <p:nvPr/>
              </p:nvSpPr>
              <p:spPr bwMode="auto">
                <a:xfrm>
                  <a:off x="1260485" y="303210"/>
                  <a:ext cx="3771926" cy="2333604"/>
                </a:xfrm>
                <a:prstGeom prst="rect">
                  <a:avLst/>
                </a:prstGeom>
                <a:noFill/>
                <a:ln w="3175">
                  <a:solidFill>
                    <a:schemeClr val="bg2">
                      <a:lumMod val="9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68" name="Line 66">
                  <a:extLst>
                    <a:ext uri="{FF2B5EF4-FFF2-40B4-BE49-F238E27FC236}">
                      <a16:creationId xmlns:a16="http://schemas.microsoft.com/office/drawing/2014/main" id="{2708092E-699A-9A24-9C07-84C7E59773EE}"/>
                    </a:ext>
                  </a:extLst>
                </p:cNvPr>
                <p:cNvSpPr>
                  <a:spLocks noChangeShapeType="1"/>
                </p:cNvSpPr>
                <p:nvPr/>
              </p:nvSpPr>
              <p:spPr bwMode="auto">
                <a:xfrm>
                  <a:off x="1263660" y="2639989"/>
                  <a:ext cx="0" cy="793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69" name="Line 67">
                  <a:extLst>
                    <a:ext uri="{FF2B5EF4-FFF2-40B4-BE49-F238E27FC236}">
                      <a16:creationId xmlns:a16="http://schemas.microsoft.com/office/drawing/2014/main" id="{C15D5822-F00B-B4D2-4F4B-0758B76E3177}"/>
                    </a:ext>
                  </a:extLst>
                </p:cNvPr>
                <p:cNvSpPr>
                  <a:spLocks noChangeShapeType="1"/>
                </p:cNvSpPr>
                <p:nvPr/>
              </p:nvSpPr>
              <p:spPr bwMode="auto">
                <a:xfrm>
                  <a:off x="1395423" y="2639989"/>
                  <a:ext cx="0" cy="793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70" name="Line 68">
                  <a:extLst>
                    <a:ext uri="{FF2B5EF4-FFF2-40B4-BE49-F238E27FC236}">
                      <a16:creationId xmlns:a16="http://schemas.microsoft.com/office/drawing/2014/main" id="{A28464FB-DEE4-141D-3EA0-EDCC0D3C97E8}"/>
                    </a:ext>
                  </a:extLst>
                </p:cNvPr>
                <p:cNvSpPr>
                  <a:spLocks noChangeShapeType="1"/>
                </p:cNvSpPr>
                <p:nvPr/>
              </p:nvSpPr>
              <p:spPr bwMode="auto">
                <a:xfrm>
                  <a:off x="1525599" y="2639989"/>
                  <a:ext cx="0" cy="793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71" name="Line 69">
                  <a:extLst>
                    <a:ext uri="{FF2B5EF4-FFF2-40B4-BE49-F238E27FC236}">
                      <a16:creationId xmlns:a16="http://schemas.microsoft.com/office/drawing/2014/main" id="{F11B5BF8-3D14-81AE-201B-EDC3A302B6C2}"/>
                    </a:ext>
                  </a:extLst>
                </p:cNvPr>
                <p:cNvSpPr>
                  <a:spLocks noChangeShapeType="1"/>
                </p:cNvSpPr>
                <p:nvPr/>
              </p:nvSpPr>
              <p:spPr bwMode="auto">
                <a:xfrm>
                  <a:off x="1654187" y="2639989"/>
                  <a:ext cx="0" cy="793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72" name="Line 70">
                  <a:extLst>
                    <a:ext uri="{FF2B5EF4-FFF2-40B4-BE49-F238E27FC236}">
                      <a16:creationId xmlns:a16="http://schemas.microsoft.com/office/drawing/2014/main" id="{00B851BC-DADE-47EE-AEC6-5D1E26127EAB}"/>
                    </a:ext>
                  </a:extLst>
                </p:cNvPr>
                <p:cNvSpPr>
                  <a:spLocks noChangeShapeType="1"/>
                </p:cNvSpPr>
                <p:nvPr/>
              </p:nvSpPr>
              <p:spPr bwMode="auto">
                <a:xfrm>
                  <a:off x="1784363" y="2639989"/>
                  <a:ext cx="0" cy="1428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73" name="Rectangle 71">
                  <a:extLst>
                    <a:ext uri="{FF2B5EF4-FFF2-40B4-BE49-F238E27FC236}">
                      <a16:creationId xmlns:a16="http://schemas.microsoft.com/office/drawing/2014/main" id="{1972A130-E6A9-0C8B-84DE-3B847611A15E}"/>
                    </a:ext>
                  </a:extLst>
                </p:cNvPr>
                <p:cNvSpPr>
                  <a:spLocks noChangeArrowheads="1"/>
                </p:cNvSpPr>
                <p:nvPr/>
              </p:nvSpPr>
              <p:spPr bwMode="auto">
                <a:xfrm>
                  <a:off x="1694335" y="2654276"/>
                  <a:ext cx="198772"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1000</a:t>
                  </a:r>
                  <a:endParaRPr kumimoji="0" lang="it-IT" altLang="it-IT" sz="3200" b="0" i="0" u="none" strike="noStrike" cap="none" normalizeH="0" baseline="0">
                    <a:ln>
                      <a:noFill/>
                    </a:ln>
                    <a:solidFill>
                      <a:schemeClr val="tx1"/>
                    </a:solidFill>
                    <a:effectLst/>
                    <a:cs typeface="Arial" panose="020B0604020202020204" pitchFamily="34" charset="0"/>
                  </a:endParaRPr>
                </a:p>
              </p:txBody>
            </p:sp>
            <p:sp>
              <p:nvSpPr>
                <p:cNvPr id="74" name="Line 72">
                  <a:extLst>
                    <a:ext uri="{FF2B5EF4-FFF2-40B4-BE49-F238E27FC236}">
                      <a16:creationId xmlns:a16="http://schemas.microsoft.com/office/drawing/2014/main" id="{34B0609A-71B1-D8CD-3563-FC98D8F04621}"/>
                    </a:ext>
                  </a:extLst>
                </p:cNvPr>
                <p:cNvSpPr>
                  <a:spLocks noChangeShapeType="1"/>
                </p:cNvSpPr>
                <p:nvPr/>
              </p:nvSpPr>
              <p:spPr bwMode="auto">
                <a:xfrm>
                  <a:off x="1914539" y="2639989"/>
                  <a:ext cx="0" cy="793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75" name="Line 73">
                  <a:extLst>
                    <a:ext uri="{FF2B5EF4-FFF2-40B4-BE49-F238E27FC236}">
                      <a16:creationId xmlns:a16="http://schemas.microsoft.com/office/drawing/2014/main" id="{5A0A32A7-C832-3A72-8113-79A5FB303DD0}"/>
                    </a:ext>
                  </a:extLst>
                </p:cNvPr>
                <p:cNvSpPr>
                  <a:spLocks noChangeShapeType="1"/>
                </p:cNvSpPr>
                <p:nvPr/>
              </p:nvSpPr>
              <p:spPr bwMode="auto">
                <a:xfrm>
                  <a:off x="2043128" y="2639989"/>
                  <a:ext cx="0" cy="793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76" name="Line 74">
                  <a:extLst>
                    <a:ext uri="{FF2B5EF4-FFF2-40B4-BE49-F238E27FC236}">
                      <a16:creationId xmlns:a16="http://schemas.microsoft.com/office/drawing/2014/main" id="{7D77F0D1-62FD-E8C0-5A79-A51FEF8DC827}"/>
                    </a:ext>
                  </a:extLst>
                </p:cNvPr>
                <p:cNvSpPr>
                  <a:spLocks noChangeShapeType="1"/>
                </p:cNvSpPr>
                <p:nvPr/>
              </p:nvSpPr>
              <p:spPr bwMode="auto">
                <a:xfrm>
                  <a:off x="2173303" y="2639989"/>
                  <a:ext cx="0" cy="793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77" name="Line 75">
                  <a:extLst>
                    <a:ext uri="{FF2B5EF4-FFF2-40B4-BE49-F238E27FC236}">
                      <a16:creationId xmlns:a16="http://schemas.microsoft.com/office/drawing/2014/main" id="{1504E0C5-2895-F2A3-292C-C1469138373A}"/>
                    </a:ext>
                  </a:extLst>
                </p:cNvPr>
                <p:cNvSpPr>
                  <a:spLocks noChangeShapeType="1"/>
                </p:cNvSpPr>
                <p:nvPr/>
              </p:nvSpPr>
              <p:spPr bwMode="auto">
                <a:xfrm>
                  <a:off x="2301892" y="2639989"/>
                  <a:ext cx="0" cy="793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78" name="Line 76">
                  <a:extLst>
                    <a:ext uri="{FF2B5EF4-FFF2-40B4-BE49-F238E27FC236}">
                      <a16:creationId xmlns:a16="http://schemas.microsoft.com/office/drawing/2014/main" id="{72311A82-A1E6-1CEF-796C-E54DB6F2B46C}"/>
                    </a:ext>
                  </a:extLst>
                </p:cNvPr>
                <p:cNvSpPr>
                  <a:spLocks noChangeShapeType="1"/>
                </p:cNvSpPr>
                <p:nvPr/>
              </p:nvSpPr>
              <p:spPr bwMode="auto">
                <a:xfrm>
                  <a:off x="2432068" y="2639989"/>
                  <a:ext cx="0" cy="1428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79" name="Rectangle 77">
                  <a:extLst>
                    <a:ext uri="{FF2B5EF4-FFF2-40B4-BE49-F238E27FC236}">
                      <a16:creationId xmlns:a16="http://schemas.microsoft.com/office/drawing/2014/main" id="{1AE19B83-3156-4068-05B7-269FDA32CE5A}"/>
                    </a:ext>
                  </a:extLst>
                </p:cNvPr>
                <p:cNvSpPr>
                  <a:spLocks noChangeArrowheads="1"/>
                </p:cNvSpPr>
                <p:nvPr/>
              </p:nvSpPr>
              <p:spPr bwMode="auto">
                <a:xfrm>
                  <a:off x="2342040" y="2654276"/>
                  <a:ext cx="198772"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1500</a:t>
                  </a:r>
                  <a:endParaRPr kumimoji="0" lang="it-IT" altLang="it-IT" sz="3200" b="0" i="0" u="none" strike="noStrike" cap="none" normalizeH="0" baseline="0">
                    <a:ln>
                      <a:noFill/>
                    </a:ln>
                    <a:solidFill>
                      <a:schemeClr val="tx1"/>
                    </a:solidFill>
                    <a:effectLst/>
                    <a:cs typeface="Arial" panose="020B0604020202020204" pitchFamily="34" charset="0"/>
                  </a:endParaRPr>
                </a:p>
              </p:txBody>
            </p:sp>
            <p:sp>
              <p:nvSpPr>
                <p:cNvPr id="80" name="Line 78">
                  <a:extLst>
                    <a:ext uri="{FF2B5EF4-FFF2-40B4-BE49-F238E27FC236}">
                      <a16:creationId xmlns:a16="http://schemas.microsoft.com/office/drawing/2014/main" id="{797A05F0-892F-A69E-7502-79F2AA95CD55}"/>
                    </a:ext>
                  </a:extLst>
                </p:cNvPr>
                <p:cNvSpPr>
                  <a:spLocks noChangeShapeType="1"/>
                </p:cNvSpPr>
                <p:nvPr/>
              </p:nvSpPr>
              <p:spPr bwMode="auto">
                <a:xfrm>
                  <a:off x="2562244" y="2639989"/>
                  <a:ext cx="0" cy="793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81" name="Line 79">
                  <a:extLst>
                    <a:ext uri="{FF2B5EF4-FFF2-40B4-BE49-F238E27FC236}">
                      <a16:creationId xmlns:a16="http://schemas.microsoft.com/office/drawing/2014/main" id="{00D3DF41-C6BB-7545-3077-573255669847}"/>
                    </a:ext>
                  </a:extLst>
                </p:cNvPr>
                <p:cNvSpPr>
                  <a:spLocks noChangeShapeType="1"/>
                </p:cNvSpPr>
                <p:nvPr/>
              </p:nvSpPr>
              <p:spPr bwMode="auto">
                <a:xfrm>
                  <a:off x="2690832" y="2639989"/>
                  <a:ext cx="0" cy="793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82" name="Line 80">
                  <a:extLst>
                    <a:ext uri="{FF2B5EF4-FFF2-40B4-BE49-F238E27FC236}">
                      <a16:creationId xmlns:a16="http://schemas.microsoft.com/office/drawing/2014/main" id="{10E5224A-F8E9-F47A-A835-F6018E1DFE83}"/>
                    </a:ext>
                  </a:extLst>
                </p:cNvPr>
                <p:cNvSpPr>
                  <a:spLocks noChangeShapeType="1"/>
                </p:cNvSpPr>
                <p:nvPr/>
              </p:nvSpPr>
              <p:spPr bwMode="auto">
                <a:xfrm>
                  <a:off x="2821008" y="2639989"/>
                  <a:ext cx="0" cy="793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83" name="Line 81">
                  <a:extLst>
                    <a:ext uri="{FF2B5EF4-FFF2-40B4-BE49-F238E27FC236}">
                      <a16:creationId xmlns:a16="http://schemas.microsoft.com/office/drawing/2014/main" id="{993F18B9-F9BD-075E-1820-C6CA2D60A231}"/>
                    </a:ext>
                  </a:extLst>
                </p:cNvPr>
                <p:cNvSpPr>
                  <a:spLocks noChangeShapeType="1"/>
                </p:cNvSpPr>
                <p:nvPr/>
              </p:nvSpPr>
              <p:spPr bwMode="auto">
                <a:xfrm>
                  <a:off x="2952771" y="2639989"/>
                  <a:ext cx="0" cy="793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84" name="Line 82">
                  <a:extLst>
                    <a:ext uri="{FF2B5EF4-FFF2-40B4-BE49-F238E27FC236}">
                      <a16:creationId xmlns:a16="http://schemas.microsoft.com/office/drawing/2014/main" id="{F6EC46AA-C027-49DD-341C-58CFF3AEDA29}"/>
                    </a:ext>
                  </a:extLst>
                </p:cNvPr>
                <p:cNvSpPr>
                  <a:spLocks noChangeShapeType="1"/>
                </p:cNvSpPr>
                <p:nvPr/>
              </p:nvSpPr>
              <p:spPr bwMode="auto">
                <a:xfrm>
                  <a:off x="3082947" y="2639989"/>
                  <a:ext cx="0" cy="1428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85" name="Rectangle 83">
                  <a:extLst>
                    <a:ext uri="{FF2B5EF4-FFF2-40B4-BE49-F238E27FC236}">
                      <a16:creationId xmlns:a16="http://schemas.microsoft.com/office/drawing/2014/main" id="{E77F6DAE-95BF-991B-C8A0-6A551D4DF317}"/>
                    </a:ext>
                  </a:extLst>
                </p:cNvPr>
                <p:cNvSpPr>
                  <a:spLocks noChangeArrowheads="1"/>
                </p:cNvSpPr>
                <p:nvPr/>
              </p:nvSpPr>
              <p:spPr bwMode="auto">
                <a:xfrm>
                  <a:off x="2992919" y="2654276"/>
                  <a:ext cx="198772"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2000</a:t>
                  </a:r>
                  <a:endParaRPr kumimoji="0" lang="it-IT" altLang="it-IT" sz="3200" b="0" i="0" u="none" strike="noStrike" cap="none" normalizeH="0" baseline="0">
                    <a:ln>
                      <a:noFill/>
                    </a:ln>
                    <a:solidFill>
                      <a:schemeClr val="tx1"/>
                    </a:solidFill>
                    <a:effectLst/>
                    <a:cs typeface="Arial" panose="020B0604020202020204" pitchFamily="34" charset="0"/>
                  </a:endParaRPr>
                </a:p>
              </p:txBody>
            </p:sp>
            <p:sp>
              <p:nvSpPr>
                <p:cNvPr id="86" name="Line 84">
                  <a:extLst>
                    <a:ext uri="{FF2B5EF4-FFF2-40B4-BE49-F238E27FC236}">
                      <a16:creationId xmlns:a16="http://schemas.microsoft.com/office/drawing/2014/main" id="{2515A991-F5CB-174D-8914-97372AD6BC8D}"/>
                    </a:ext>
                  </a:extLst>
                </p:cNvPr>
                <p:cNvSpPr>
                  <a:spLocks noChangeShapeType="1"/>
                </p:cNvSpPr>
                <p:nvPr/>
              </p:nvSpPr>
              <p:spPr bwMode="auto">
                <a:xfrm>
                  <a:off x="3213123" y="2639989"/>
                  <a:ext cx="0" cy="793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87" name="Line 85">
                  <a:extLst>
                    <a:ext uri="{FF2B5EF4-FFF2-40B4-BE49-F238E27FC236}">
                      <a16:creationId xmlns:a16="http://schemas.microsoft.com/office/drawing/2014/main" id="{8C3F493E-939D-6CEE-42EF-AABB5C36B749}"/>
                    </a:ext>
                  </a:extLst>
                </p:cNvPr>
                <p:cNvSpPr>
                  <a:spLocks noChangeShapeType="1"/>
                </p:cNvSpPr>
                <p:nvPr/>
              </p:nvSpPr>
              <p:spPr bwMode="auto">
                <a:xfrm>
                  <a:off x="3341712" y="2639989"/>
                  <a:ext cx="0" cy="793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88" name="Line 86">
                  <a:extLst>
                    <a:ext uri="{FF2B5EF4-FFF2-40B4-BE49-F238E27FC236}">
                      <a16:creationId xmlns:a16="http://schemas.microsoft.com/office/drawing/2014/main" id="{9B72557C-940A-69BA-C7C8-6139C0FB1395}"/>
                    </a:ext>
                  </a:extLst>
                </p:cNvPr>
                <p:cNvSpPr>
                  <a:spLocks noChangeShapeType="1"/>
                </p:cNvSpPr>
                <p:nvPr/>
              </p:nvSpPr>
              <p:spPr bwMode="auto">
                <a:xfrm>
                  <a:off x="3471888" y="2639989"/>
                  <a:ext cx="0" cy="793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89" name="Line 87">
                  <a:extLst>
                    <a:ext uri="{FF2B5EF4-FFF2-40B4-BE49-F238E27FC236}">
                      <a16:creationId xmlns:a16="http://schemas.microsoft.com/office/drawing/2014/main" id="{13A8AE68-3C5C-DFB5-F67C-E5CC9BAF22E4}"/>
                    </a:ext>
                  </a:extLst>
                </p:cNvPr>
                <p:cNvSpPr>
                  <a:spLocks noChangeShapeType="1"/>
                </p:cNvSpPr>
                <p:nvPr/>
              </p:nvSpPr>
              <p:spPr bwMode="auto">
                <a:xfrm>
                  <a:off x="3602063" y="2639989"/>
                  <a:ext cx="0" cy="793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90" name="Line 88">
                  <a:extLst>
                    <a:ext uri="{FF2B5EF4-FFF2-40B4-BE49-F238E27FC236}">
                      <a16:creationId xmlns:a16="http://schemas.microsoft.com/office/drawing/2014/main" id="{A50C33BF-FD0E-84CB-1802-90D7AFBF727F}"/>
                    </a:ext>
                  </a:extLst>
                </p:cNvPr>
                <p:cNvSpPr>
                  <a:spLocks noChangeShapeType="1"/>
                </p:cNvSpPr>
                <p:nvPr/>
              </p:nvSpPr>
              <p:spPr bwMode="auto">
                <a:xfrm>
                  <a:off x="3730652" y="2639989"/>
                  <a:ext cx="0" cy="1428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91" name="Rectangle 89">
                  <a:extLst>
                    <a:ext uri="{FF2B5EF4-FFF2-40B4-BE49-F238E27FC236}">
                      <a16:creationId xmlns:a16="http://schemas.microsoft.com/office/drawing/2014/main" id="{97FA0F2C-8D11-E284-8447-5D2E85304F30}"/>
                    </a:ext>
                  </a:extLst>
                </p:cNvPr>
                <p:cNvSpPr>
                  <a:spLocks noChangeArrowheads="1"/>
                </p:cNvSpPr>
                <p:nvPr/>
              </p:nvSpPr>
              <p:spPr bwMode="auto">
                <a:xfrm>
                  <a:off x="3640624" y="2654276"/>
                  <a:ext cx="198772"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2500</a:t>
                  </a:r>
                  <a:endParaRPr kumimoji="0" lang="it-IT" altLang="it-IT" sz="3200" b="0" i="0" u="none" strike="noStrike" cap="none" normalizeH="0" baseline="0">
                    <a:ln>
                      <a:noFill/>
                    </a:ln>
                    <a:solidFill>
                      <a:schemeClr val="tx1"/>
                    </a:solidFill>
                    <a:effectLst/>
                    <a:cs typeface="Arial" panose="020B0604020202020204" pitchFamily="34" charset="0"/>
                  </a:endParaRPr>
                </a:p>
              </p:txBody>
            </p:sp>
            <p:sp>
              <p:nvSpPr>
                <p:cNvPr id="92" name="Line 90">
                  <a:extLst>
                    <a:ext uri="{FF2B5EF4-FFF2-40B4-BE49-F238E27FC236}">
                      <a16:creationId xmlns:a16="http://schemas.microsoft.com/office/drawing/2014/main" id="{E49DF5C6-E307-EA41-AF71-DAE72591968D}"/>
                    </a:ext>
                  </a:extLst>
                </p:cNvPr>
                <p:cNvSpPr>
                  <a:spLocks noChangeShapeType="1"/>
                </p:cNvSpPr>
                <p:nvPr/>
              </p:nvSpPr>
              <p:spPr bwMode="auto">
                <a:xfrm>
                  <a:off x="3860828" y="2639989"/>
                  <a:ext cx="0" cy="793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93" name="Line 91">
                  <a:extLst>
                    <a:ext uri="{FF2B5EF4-FFF2-40B4-BE49-F238E27FC236}">
                      <a16:creationId xmlns:a16="http://schemas.microsoft.com/office/drawing/2014/main" id="{A892E608-5970-9DDA-DC67-17640B318B20}"/>
                    </a:ext>
                  </a:extLst>
                </p:cNvPr>
                <p:cNvSpPr>
                  <a:spLocks noChangeShapeType="1"/>
                </p:cNvSpPr>
                <p:nvPr/>
              </p:nvSpPr>
              <p:spPr bwMode="auto">
                <a:xfrm>
                  <a:off x="3991004" y="2639989"/>
                  <a:ext cx="0" cy="793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94" name="Line 92">
                  <a:extLst>
                    <a:ext uri="{FF2B5EF4-FFF2-40B4-BE49-F238E27FC236}">
                      <a16:creationId xmlns:a16="http://schemas.microsoft.com/office/drawing/2014/main" id="{3196505B-FA94-A501-204F-9AD90FC35B25}"/>
                    </a:ext>
                  </a:extLst>
                </p:cNvPr>
                <p:cNvSpPr>
                  <a:spLocks noChangeShapeType="1"/>
                </p:cNvSpPr>
                <p:nvPr/>
              </p:nvSpPr>
              <p:spPr bwMode="auto">
                <a:xfrm>
                  <a:off x="4119592" y="2639989"/>
                  <a:ext cx="0" cy="793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95" name="Line 93">
                  <a:extLst>
                    <a:ext uri="{FF2B5EF4-FFF2-40B4-BE49-F238E27FC236}">
                      <a16:creationId xmlns:a16="http://schemas.microsoft.com/office/drawing/2014/main" id="{8044D008-A40C-3F62-88E4-40BA8980C61A}"/>
                    </a:ext>
                  </a:extLst>
                </p:cNvPr>
                <p:cNvSpPr>
                  <a:spLocks noChangeShapeType="1"/>
                </p:cNvSpPr>
                <p:nvPr/>
              </p:nvSpPr>
              <p:spPr bwMode="auto">
                <a:xfrm>
                  <a:off x="4249768" y="2639989"/>
                  <a:ext cx="0" cy="793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96" name="Line 94">
                  <a:extLst>
                    <a:ext uri="{FF2B5EF4-FFF2-40B4-BE49-F238E27FC236}">
                      <a16:creationId xmlns:a16="http://schemas.microsoft.com/office/drawing/2014/main" id="{58969617-56DA-26CF-9D1A-85EC6E2DACDB}"/>
                    </a:ext>
                  </a:extLst>
                </p:cNvPr>
                <p:cNvSpPr>
                  <a:spLocks noChangeShapeType="1"/>
                </p:cNvSpPr>
                <p:nvPr/>
              </p:nvSpPr>
              <p:spPr bwMode="auto">
                <a:xfrm>
                  <a:off x="4381531" y="2639989"/>
                  <a:ext cx="0" cy="1428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97" name="Rectangle 95">
                  <a:extLst>
                    <a:ext uri="{FF2B5EF4-FFF2-40B4-BE49-F238E27FC236}">
                      <a16:creationId xmlns:a16="http://schemas.microsoft.com/office/drawing/2014/main" id="{021BE660-2F36-95EE-F95F-39096615A821}"/>
                    </a:ext>
                  </a:extLst>
                </p:cNvPr>
                <p:cNvSpPr>
                  <a:spLocks noChangeArrowheads="1"/>
                </p:cNvSpPr>
                <p:nvPr/>
              </p:nvSpPr>
              <p:spPr bwMode="auto">
                <a:xfrm>
                  <a:off x="4291504" y="2654276"/>
                  <a:ext cx="198772"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dirty="0">
                      <a:ln>
                        <a:noFill/>
                      </a:ln>
                      <a:solidFill>
                        <a:srgbClr val="000000"/>
                      </a:solidFill>
                      <a:effectLst/>
                      <a:cs typeface="Arial" panose="020B0604020202020204" pitchFamily="34" charset="0"/>
                    </a:rPr>
                    <a:t>3000</a:t>
                  </a:r>
                  <a:endParaRPr kumimoji="0" lang="it-IT" altLang="it-IT" sz="3200" b="0" i="0" u="none" strike="noStrike" cap="none" normalizeH="0" baseline="0" dirty="0">
                    <a:ln>
                      <a:noFill/>
                    </a:ln>
                    <a:solidFill>
                      <a:schemeClr val="tx1"/>
                    </a:solidFill>
                    <a:effectLst/>
                    <a:cs typeface="Arial" panose="020B0604020202020204" pitchFamily="34" charset="0"/>
                  </a:endParaRPr>
                </a:p>
              </p:txBody>
            </p:sp>
            <p:sp>
              <p:nvSpPr>
                <p:cNvPr id="98" name="Line 96">
                  <a:extLst>
                    <a:ext uri="{FF2B5EF4-FFF2-40B4-BE49-F238E27FC236}">
                      <a16:creationId xmlns:a16="http://schemas.microsoft.com/office/drawing/2014/main" id="{F1C963CE-E46D-2A03-AEF0-0CE4119B71B2}"/>
                    </a:ext>
                  </a:extLst>
                </p:cNvPr>
                <p:cNvSpPr>
                  <a:spLocks noChangeShapeType="1"/>
                </p:cNvSpPr>
                <p:nvPr/>
              </p:nvSpPr>
              <p:spPr bwMode="auto">
                <a:xfrm>
                  <a:off x="4511707" y="2639989"/>
                  <a:ext cx="0" cy="793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99" name="Line 97">
                  <a:extLst>
                    <a:ext uri="{FF2B5EF4-FFF2-40B4-BE49-F238E27FC236}">
                      <a16:creationId xmlns:a16="http://schemas.microsoft.com/office/drawing/2014/main" id="{B13D2B18-7FDC-C7AE-4E78-F537A7759C3C}"/>
                    </a:ext>
                  </a:extLst>
                </p:cNvPr>
                <p:cNvSpPr>
                  <a:spLocks noChangeShapeType="1"/>
                </p:cNvSpPr>
                <p:nvPr/>
              </p:nvSpPr>
              <p:spPr bwMode="auto">
                <a:xfrm>
                  <a:off x="4641883" y="2639989"/>
                  <a:ext cx="0" cy="793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100" name="Line 98">
                  <a:extLst>
                    <a:ext uri="{FF2B5EF4-FFF2-40B4-BE49-F238E27FC236}">
                      <a16:creationId xmlns:a16="http://schemas.microsoft.com/office/drawing/2014/main" id="{7D78BFAA-CEA5-F642-A02C-2B70D310A910}"/>
                    </a:ext>
                  </a:extLst>
                </p:cNvPr>
                <p:cNvSpPr>
                  <a:spLocks noChangeShapeType="1"/>
                </p:cNvSpPr>
                <p:nvPr/>
              </p:nvSpPr>
              <p:spPr bwMode="auto">
                <a:xfrm>
                  <a:off x="4770472" y="2639989"/>
                  <a:ext cx="0" cy="793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101" name="Line 99">
                  <a:extLst>
                    <a:ext uri="{FF2B5EF4-FFF2-40B4-BE49-F238E27FC236}">
                      <a16:creationId xmlns:a16="http://schemas.microsoft.com/office/drawing/2014/main" id="{2D1D24FE-4B28-1B2F-5896-A7E12D18D377}"/>
                    </a:ext>
                  </a:extLst>
                </p:cNvPr>
                <p:cNvSpPr>
                  <a:spLocks noChangeShapeType="1"/>
                </p:cNvSpPr>
                <p:nvPr/>
              </p:nvSpPr>
              <p:spPr bwMode="auto">
                <a:xfrm>
                  <a:off x="4900648" y="2639989"/>
                  <a:ext cx="0" cy="793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102" name="Line 100">
                  <a:extLst>
                    <a:ext uri="{FF2B5EF4-FFF2-40B4-BE49-F238E27FC236}">
                      <a16:creationId xmlns:a16="http://schemas.microsoft.com/office/drawing/2014/main" id="{70632948-4688-F308-9508-97A6E10F6AC7}"/>
                    </a:ext>
                  </a:extLst>
                </p:cNvPr>
                <p:cNvSpPr>
                  <a:spLocks noChangeShapeType="1"/>
                </p:cNvSpPr>
                <p:nvPr/>
              </p:nvSpPr>
              <p:spPr bwMode="auto">
                <a:xfrm>
                  <a:off x="5030823" y="2639989"/>
                  <a:ext cx="0" cy="14287"/>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3200">
                    <a:latin typeface="Arial" panose="020B0604020202020204" pitchFamily="34" charset="0"/>
                    <a:cs typeface="Arial" panose="020B0604020202020204" pitchFamily="34" charset="0"/>
                  </a:endParaRPr>
                </a:p>
              </p:txBody>
            </p:sp>
            <p:sp>
              <p:nvSpPr>
                <p:cNvPr id="103" name="Rectangle 101">
                  <a:extLst>
                    <a:ext uri="{FF2B5EF4-FFF2-40B4-BE49-F238E27FC236}">
                      <a16:creationId xmlns:a16="http://schemas.microsoft.com/office/drawing/2014/main" id="{564EAED8-DA8E-A794-E473-570861F20CE5}"/>
                    </a:ext>
                  </a:extLst>
                </p:cNvPr>
                <p:cNvSpPr>
                  <a:spLocks noChangeArrowheads="1"/>
                </p:cNvSpPr>
                <p:nvPr/>
              </p:nvSpPr>
              <p:spPr bwMode="auto">
                <a:xfrm>
                  <a:off x="4949860" y="2695551"/>
                  <a:ext cx="145874"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m/z</a:t>
                  </a:r>
                  <a:endParaRPr kumimoji="0" lang="it-IT" altLang="it-IT" sz="3200" b="0" i="0" u="none" strike="noStrike" cap="none" normalizeH="0" baseline="0">
                    <a:ln>
                      <a:noFill/>
                    </a:ln>
                    <a:solidFill>
                      <a:schemeClr val="tx1"/>
                    </a:solidFill>
                    <a:effectLst/>
                    <a:cs typeface="Arial" panose="020B0604020202020204" pitchFamily="34" charset="0"/>
                  </a:endParaRPr>
                </a:p>
              </p:txBody>
            </p:sp>
          </p:grpSp>
          <p:sp>
            <p:nvSpPr>
              <p:cNvPr id="105" name="CasellaDiTesto 104">
                <a:extLst>
                  <a:ext uri="{FF2B5EF4-FFF2-40B4-BE49-F238E27FC236}">
                    <a16:creationId xmlns:a16="http://schemas.microsoft.com/office/drawing/2014/main" id="{446713CE-D06C-8D93-30F7-06DB3FE74BE2}"/>
                  </a:ext>
                </a:extLst>
              </p:cNvPr>
              <p:cNvSpPr txBox="1"/>
              <p:nvPr/>
            </p:nvSpPr>
            <p:spPr>
              <a:xfrm>
                <a:off x="818400" y="1618482"/>
                <a:ext cx="729687" cy="200055"/>
              </a:xfrm>
              <a:prstGeom prst="rect">
                <a:avLst/>
              </a:prstGeom>
              <a:noFill/>
            </p:spPr>
            <p:txBody>
              <a:bodyPr wrap="square" rtlCol="0">
                <a:spAutoFit/>
              </a:bodyPr>
              <a:lstStyle/>
              <a:p>
                <a:r>
                  <a:rPr lang="it-IT" sz="700" dirty="0">
                    <a:solidFill>
                      <a:srgbClr val="FF0000"/>
                    </a:solidFill>
                    <a:latin typeface="Arial" panose="020B0604020202020204" pitchFamily="34" charset="0"/>
                    <a:cs typeface="Arial" panose="020B0604020202020204" pitchFamily="34" charset="0"/>
                  </a:rPr>
                  <a:t>LAM5</a:t>
                </a:r>
              </a:p>
            </p:txBody>
          </p:sp>
          <p:sp>
            <p:nvSpPr>
              <p:cNvPr id="106" name="CasellaDiTesto 105">
                <a:extLst>
                  <a:ext uri="{FF2B5EF4-FFF2-40B4-BE49-F238E27FC236}">
                    <a16:creationId xmlns:a16="http://schemas.microsoft.com/office/drawing/2014/main" id="{DD4A852E-C1BC-722B-4918-0E23EC2F9E86}"/>
                  </a:ext>
                </a:extLst>
              </p:cNvPr>
              <p:cNvSpPr txBox="1"/>
              <p:nvPr/>
            </p:nvSpPr>
            <p:spPr>
              <a:xfrm>
                <a:off x="723324" y="3522263"/>
                <a:ext cx="729687" cy="200055"/>
              </a:xfrm>
              <a:prstGeom prst="rect">
                <a:avLst/>
              </a:prstGeom>
              <a:noFill/>
            </p:spPr>
            <p:txBody>
              <a:bodyPr wrap="square" rtlCol="0">
                <a:spAutoFit/>
              </a:bodyPr>
              <a:lstStyle/>
              <a:p>
                <a:r>
                  <a:rPr lang="it-IT" sz="700" dirty="0">
                    <a:solidFill>
                      <a:srgbClr val="FF0000"/>
                    </a:solidFill>
                    <a:latin typeface="Arial" panose="020B0604020202020204" pitchFamily="34" charset="0"/>
                    <a:cs typeface="Arial" panose="020B0604020202020204" pitchFamily="34" charset="0"/>
                  </a:rPr>
                  <a:t>LAM6</a:t>
                </a:r>
              </a:p>
            </p:txBody>
          </p:sp>
          <p:sp>
            <p:nvSpPr>
              <p:cNvPr id="107" name="CasellaDiTesto 106">
                <a:extLst>
                  <a:ext uri="{FF2B5EF4-FFF2-40B4-BE49-F238E27FC236}">
                    <a16:creationId xmlns:a16="http://schemas.microsoft.com/office/drawing/2014/main" id="{23A296F9-D652-6631-2080-FFA8940FB568}"/>
                  </a:ext>
                </a:extLst>
              </p:cNvPr>
              <p:cNvSpPr txBox="1"/>
              <p:nvPr/>
            </p:nvSpPr>
            <p:spPr>
              <a:xfrm>
                <a:off x="369671" y="3416488"/>
                <a:ext cx="729687" cy="200055"/>
              </a:xfrm>
              <a:prstGeom prst="rect">
                <a:avLst/>
              </a:prstGeom>
              <a:noFill/>
            </p:spPr>
            <p:txBody>
              <a:bodyPr wrap="square" rtlCol="0">
                <a:spAutoFit/>
              </a:bodyPr>
              <a:lstStyle/>
              <a:p>
                <a:r>
                  <a:rPr lang="it-IT" sz="700" dirty="0">
                    <a:solidFill>
                      <a:srgbClr val="FF0000"/>
                    </a:solidFill>
                    <a:latin typeface="Arial" panose="020B0604020202020204" pitchFamily="34" charset="0"/>
                    <a:cs typeface="Arial" panose="020B0604020202020204" pitchFamily="34" charset="0"/>
                  </a:rPr>
                  <a:t>LAM4</a:t>
                </a:r>
              </a:p>
            </p:txBody>
          </p:sp>
          <p:sp>
            <p:nvSpPr>
              <p:cNvPr id="411" name="CasellaDiTesto 410">
                <a:extLst>
                  <a:ext uri="{FF2B5EF4-FFF2-40B4-BE49-F238E27FC236}">
                    <a16:creationId xmlns:a16="http://schemas.microsoft.com/office/drawing/2014/main" id="{AC07220A-89C6-CBFF-A871-E0BC3AB48347}"/>
                  </a:ext>
                </a:extLst>
              </p:cNvPr>
              <p:cNvSpPr txBox="1"/>
              <p:nvPr/>
            </p:nvSpPr>
            <p:spPr>
              <a:xfrm>
                <a:off x="1158457" y="3553631"/>
                <a:ext cx="729687" cy="200055"/>
              </a:xfrm>
              <a:prstGeom prst="rect">
                <a:avLst/>
              </a:prstGeom>
              <a:noFill/>
            </p:spPr>
            <p:txBody>
              <a:bodyPr wrap="square" rtlCol="0">
                <a:spAutoFit/>
              </a:bodyPr>
              <a:lstStyle/>
              <a:p>
                <a:r>
                  <a:rPr lang="it-IT" sz="700" dirty="0">
                    <a:solidFill>
                      <a:srgbClr val="FF0000"/>
                    </a:solidFill>
                    <a:latin typeface="Arial" panose="020B0604020202020204" pitchFamily="34" charset="0"/>
                    <a:cs typeface="Arial" panose="020B0604020202020204" pitchFamily="34" charset="0"/>
                  </a:rPr>
                  <a:t>LAM8</a:t>
                </a:r>
              </a:p>
            </p:txBody>
          </p:sp>
          <p:sp>
            <p:nvSpPr>
              <p:cNvPr id="412" name="CasellaDiTesto 411">
                <a:extLst>
                  <a:ext uri="{FF2B5EF4-FFF2-40B4-BE49-F238E27FC236}">
                    <a16:creationId xmlns:a16="http://schemas.microsoft.com/office/drawing/2014/main" id="{DFD678AB-E3E6-563A-B82C-50698F7D55C8}"/>
                  </a:ext>
                </a:extLst>
              </p:cNvPr>
              <p:cNvSpPr txBox="1"/>
              <p:nvPr/>
            </p:nvSpPr>
            <p:spPr>
              <a:xfrm>
                <a:off x="986153" y="3277341"/>
                <a:ext cx="443092" cy="201575"/>
              </a:xfrm>
              <a:prstGeom prst="rect">
                <a:avLst/>
              </a:prstGeom>
              <a:noFill/>
            </p:spPr>
            <p:txBody>
              <a:bodyPr wrap="square" rtlCol="0">
                <a:spAutoFit/>
              </a:bodyPr>
              <a:lstStyle/>
              <a:p>
                <a:r>
                  <a:rPr lang="it-IT" sz="700" dirty="0">
                    <a:solidFill>
                      <a:srgbClr val="FF0000"/>
                    </a:solidFill>
                    <a:latin typeface="Arial" panose="020B0604020202020204" pitchFamily="34" charset="0"/>
                    <a:cs typeface="Arial" panose="020B0604020202020204" pitchFamily="34" charset="0"/>
                  </a:rPr>
                  <a:t>LAM7</a:t>
                </a:r>
              </a:p>
            </p:txBody>
          </p:sp>
          <p:cxnSp>
            <p:nvCxnSpPr>
              <p:cNvPr id="3" name="Connettore diritto 2">
                <a:extLst>
                  <a:ext uri="{FF2B5EF4-FFF2-40B4-BE49-F238E27FC236}">
                    <a16:creationId xmlns:a16="http://schemas.microsoft.com/office/drawing/2014/main" id="{D2B6A6A8-C710-B5A6-2FD3-A8E0AB70B0FA}"/>
                  </a:ext>
                </a:extLst>
              </p:cNvPr>
              <p:cNvCxnSpPr>
                <a:cxnSpLocks/>
              </p:cNvCxnSpPr>
              <p:nvPr/>
            </p:nvCxnSpPr>
            <p:spPr>
              <a:xfrm flipH="1">
                <a:off x="1111474" y="3446642"/>
                <a:ext cx="85467" cy="28623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7" name="Gruppo 36">
              <a:extLst>
                <a:ext uri="{FF2B5EF4-FFF2-40B4-BE49-F238E27FC236}">
                  <a16:creationId xmlns:a16="http://schemas.microsoft.com/office/drawing/2014/main" id="{F8AE3BF4-C10E-9E30-8301-B73A4750C5B8}"/>
                </a:ext>
              </a:extLst>
            </p:cNvPr>
            <p:cNvGrpSpPr/>
            <p:nvPr/>
          </p:nvGrpSpPr>
          <p:grpSpPr>
            <a:xfrm>
              <a:off x="7926496" y="1655725"/>
              <a:ext cx="3872390" cy="2528602"/>
              <a:chOff x="8081074" y="1668788"/>
              <a:chExt cx="3872390" cy="2528602"/>
            </a:xfrm>
          </p:grpSpPr>
          <p:grpSp>
            <p:nvGrpSpPr>
              <p:cNvPr id="36" name="Gruppo 35">
                <a:extLst>
                  <a:ext uri="{FF2B5EF4-FFF2-40B4-BE49-F238E27FC236}">
                    <a16:creationId xmlns:a16="http://schemas.microsoft.com/office/drawing/2014/main" id="{EB22C89B-8E73-B3AB-369E-F59A0BD7ABE1}"/>
                  </a:ext>
                </a:extLst>
              </p:cNvPr>
              <p:cNvGrpSpPr/>
              <p:nvPr/>
            </p:nvGrpSpPr>
            <p:grpSpPr>
              <a:xfrm>
                <a:off x="8081074" y="1668788"/>
                <a:ext cx="3872390" cy="2528602"/>
                <a:chOff x="8377780" y="456990"/>
                <a:chExt cx="4172627" cy="2473771"/>
              </a:xfrm>
            </p:grpSpPr>
            <p:grpSp>
              <p:nvGrpSpPr>
                <p:cNvPr id="401" name="Gruppo 400">
                  <a:extLst>
                    <a:ext uri="{FF2B5EF4-FFF2-40B4-BE49-F238E27FC236}">
                      <a16:creationId xmlns:a16="http://schemas.microsoft.com/office/drawing/2014/main" id="{206E30D2-1F91-E2C5-66D9-1D309C136288}"/>
                    </a:ext>
                  </a:extLst>
                </p:cNvPr>
                <p:cNvGrpSpPr/>
                <p:nvPr/>
              </p:nvGrpSpPr>
              <p:grpSpPr>
                <a:xfrm>
                  <a:off x="8377780" y="464548"/>
                  <a:ext cx="4172627" cy="2466213"/>
                  <a:chOff x="317311" y="3151188"/>
                  <a:chExt cx="4283801" cy="2568032"/>
                </a:xfrm>
              </p:grpSpPr>
              <p:sp>
                <p:nvSpPr>
                  <p:cNvPr id="313" name="AutoShape 294">
                    <a:extLst>
                      <a:ext uri="{FF2B5EF4-FFF2-40B4-BE49-F238E27FC236}">
                        <a16:creationId xmlns:a16="http://schemas.microsoft.com/office/drawing/2014/main" id="{B4E0F0B1-BA9F-5348-5067-C8227F6DDD66}"/>
                      </a:ext>
                    </a:extLst>
                  </p:cNvPr>
                  <p:cNvSpPr>
                    <a:spLocks noChangeAspect="1" noChangeArrowheads="1" noTextEdit="1"/>
                  </p:cNvSpPr>
                  <p:nvPr/>
                </p:nvSpPr>
                <p:spPr bwMode="auto">
                  <a:xfrm>
                    <a:off x="515938" y="3151188"/>
                    <a:ext cx="4029075" cy="249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314" name="Rectangle 296">
                    <a:extLst>
                      <a:ext uri="{FF2B5EF4-FFF2-40B4-BE49-F238E27FC236}">
                        <a16:creationId xmlns:a16="http://schemas.microsoft.com/office/drawing/2014/main" id="{21974B36-5E4E-A54F-25FC-65ECCA9E923B}"/>
                      </a:ext>
                    </a:extLst>
                  </p:cNvPr>
                  <p:cNvSpPr>
                    <a:spLocks noChangeArrowheads="1"/>
                  </p:cNvSpPr>
                  <p:nvPr/>
                </p:nvSpPr>
                <p:spPr bwMode="auto">
                  <a:xfrm>
                    <a:off x="515938" y="3151188"/>
                    <a:ext cx="67" cy="11216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700" b="0" i="0" u="none" strike="noStrike" cap="none" normalizeH="0" baseline="0">
                      <a:ln>
                        <a:noFill/>
                      </a:ln>
                      <a:solidFill>
                        <a:schemeClr val="tx1"/>
                      </a:solidFill>
                      <a:effectLst/>
                      <a:cs typeface="Arial" panose="020B0604020202020204" pitchFamily="34" charset="0"/>
                    </a:endParaRPr>
                  </a:p>
                </p:txBody>
              </p:sp>
              <p:sp>
                <p:nvSpPr>
                  <p:cNvPr id="315" name="Freeform 297">
                    <a:extLst>
                      <a:ext uri="{FF2B5EF4-FFF2-40B4-BE49-F238E27FC236}">
                        <a16:creationId xmlns:a16="http://schemas.microsoft.com/office/drawing/2014/main" id="{2E723224-66F5-672A-650D-7D62E3C20989}"/>
                      </a:ext>
                    </a:extLst>
                  </p:cNvPr>
                  <p:cNvSpPr>
                    <a:spLocks/>
                  </p:cNvSpPr>
                  <p:nvPr/>
                </p:nvSpPr>
                <p:spPr bwMode="auto">
                  <a:xfrm>
                    <a:off x="673101" y="3265488"/>
                    <a:ext cx="3862388" cy="2227263"/>
                  </a:xfrm>
                  <a:custGeom>
                    <a:avLst/>
                    <a:gdLst>
                      <a:gd name="T0" fmla="*/ 38 w 2433"/>
                      <a:gd name="T1" fmla="*/ 1371 h 1403"/>
                      <a:gd name="T2" fmla="*/ 76 w 2433"/>
                      <a:gd name="T3" fmla="*/ 1338 h 1403"/>
                      <a:gd name="T4" fmla="*/ 114 w 2433"/>
                      <a:gd name="T5" fmla="*/ 1367 h 1403"/>
                      <a:gd name="T6" fmla="*/ 152 w 2433"/>
                      <a:gd name="T7" fmla="*/ 1373 h 1403"/>
                      <a:gd name="T8" fmla="*/ 192 w 2433"/>
                      <a:gd name="T9" fmla="*/ 1375 h 1403"/>
                      <a:gd name="T10" fmla="*/ 230 w 2433"/>
                      <a:gd name="T11" fmla="*/ 1371 h 1403"/>
                      <a:gd name="T12" fmla="*/ 268 w 2433"/>
                      <a:gd name="T13" fmla="*/ 1365 h 1403"/>
                      <a:gd name="T14" fmla="*/ 306 w 2433"/>
                      <a:gd name="T15" fmla="*/ 1375 h 1403"/>
                      <a:gd name="T16" fmla="*/ 344 w 2433"/>
                      <a:gd name="T17" fmla="*/ 1388 h 1403"/>
                      <a:gd name="T18" fmla="*/ 382 w 2433"/>
                      <a:gd name="T19" fmla="*/ 1365 h 1403"/>
                      <a:gd name="T20" fmla="*/ 422 w 2433"/>
                      <a:gd name="T21" fmla="*/ 1363 h 1403"/>
                      <a:gd name="T22" fmla="*/ 460 w 2433"/>
                      <a:gd name="T23" fmla="*/ 1390 h 1403"/>
                      <a:gd name="T24" fmla="*/ 498 w 2433"/>
                      <a:gd name="T25" fmla="*/ 1380 h 1403"/>
                      <a:gd name="T26" fmla="*/ 536 w 2433"/>
                      <a:gd name="T27" fmla="*/ 1382 h 1403"/>
                      <a:gd name="T28" fmla="*/ 575 w 2433"/>
                      <a:gd name="T29" fmla="*/ 1390 h 1403"/>
                      <a:gd name="T30" fmla="*/ 614 w 2433"/>
                      <a:gd name="T31" fmla="*/ 1388 h 1403"/>
                      <a:gd name="T32" fmla="*/ 653 w 2433"/>
                      <a:gd name="T33" fmla="*/ 1380 h 1403"/>
                      <a:gd name="T34" fmla="*/ 691 w 2433"/>
                      <a:gd name="T35" fmla="*/ 1386 h 1403"/>
                      <a:gd name="T36" fmla="*/ 729 w 2433"/>
                      <a:gd name="T37" fmla="*/ 1388 h 1403"/>
                      <a:gd name="T38" fmla="*/ 767 w 2433"/>
                      <a:gd name="T39" fmla="*/ 1392 h 1403"/>
                      <a:gd name="T40" fmla="*/ 807 w 2433"/>
                      <a:gd name="T41" fmla="*/ 1392 h 1403"/>
                      <a:gd name="T42" fmla="*/ 845 w 2433"/>
                      <a:gd name="T43" fmla="*/ 1390 h 1403"/>
                      <a:gd name="T44" fmla="*/ 883 w 2433"/>
                      <a:gd name="T45" fmla="*/ 1386 h 1403"/>
                      <a:gd name="T46" fmla="*/ 921 w 2433"/>
                      <a:gd name="T47" fmla="*/ 1388 h 1403"/>
                      <a:gd name="T48" fmla="*/ 961 w 2433"/>
                      <a:gd name="T49" fmla="*/ 1392 h 1403"/>
                      <a:gd name="T50" fmla="*/ 999 w 2433"/>
                      <a:gd name="T51" fmla="*/ 1394 h 1403"/>
                      <a:gd name="T52" fmla="*/ 1037 w 2433"/>
                      <a:gd name="T53" fmla="*/ 1394 h 1403"/>
                      <a:gd name="T54" fmla="*/ 1075 w 2433"/>
                      <a:gd name="T55" fmla="*/ 1386 h 1403"/>
                      <a:gd name="T56" fmla="*/ 1113 w 2433"/>
                      <a:gd name="T57" fmla="*/ 1390 h 1403"/>
                      <a:gd name="T58" fmla="*/ 1153 w 2433"/>
                      <a:gd name="T59" fmla="*/ 1392 h 1403"/>
                      <a:gd name="T60" fmla="*/ 1191 w 2433"/>
                      <a:gd name="T61" fmla="*/ 1394 h 1403"/>
                      <a:gd name="T62" fmla="*/ 1229 w 2433"/>
                      <a:gd name="T63" fmla="*/ 1390 h 1403"/>
                      <a:gd name="T64" fmla="*/ 1269 w 2433"/>
                      <a:gd name="T65" fmla="*/ 1394 h 1403"/>
                      <a:gd name="T66" fmla="*/ 1307 w 2433"/>
                      <a:gd name="T67" fmla="*/ 1390 h 1403"/>
                      <a:gd name="T68" fmla="*/ 1345 w 2433"/>
                      <a:gd name="T69" fmla="*/ 1388 h 1403"/>
                      <a:gd name="T70" fmla="*/ 1383 w 2433"/>
                      <a:gd name="T71" fmla="*/ 1395 h 1403"/>
                      <a:gd name="T72" fmla="*/ 1423 w 2433"/>
                      <a:gd name="T73" fmla="*/ 1388 h 1403"/>
                      <a:gd name="T74" fmla="*/ 1461 w 2433"/>
                      <a:gd name="T75" fmla="*/ 1388 h 1403"/>
                      <a:gd name="T76" fmla="*/ 1499 w 2433"/>
                      <a:gd name="T77" fmla="*/ 1397 h 1403"/>
                      <a:gd name="T78" fmla="*/ 1539 w 2433"/>
                      <a:gd name="T79" fmla="*/ 1394 h 1403"/>
                      <a:gd name="T80" fmla="*/ 1577 w 2433"/>
                      <a:gd name="T81" fmla="*/ 1397 h 1403"/>
                      <a:gd name="T82" fmla="*/ 1615 w 2433"/>
                      <a:gd name="T83" fmla="*/ 1394 h 1403"/>
                      <a:gd name="T84" fmla="*/ 1653 w 2433"/>
                      <a:gd name="T85" fmla="*/ 1395 h 1403"/>
                      <a:gd name="T86" fmla="*/ 1693 w 2433"/>
                      <a:gd name="T87" fmla="*/ 1394 h 1403"/>
                      <a:gd name="T88" fmla="*/ 1731 w 2433"/>
                      <a:gd name="T89" fmla="*/ 1399 h 1403"/>
                      <a:gd name="T90" fmla="*/ 1769 w 2433"/>
                      <a:gd name="T91" fmla="*/ 1394 h 1403"/>
                      <a:gd name="T92" fmla="*/ 1809 w 2433"/>
                      <a:gd name="T93" fmla="*/ 1399 h 1403"/>
                      <a:gd name="T94" fmla="*/ 1847 w 2433"/>
                      <a:gd name="T95" fmla="*/ 1395 h 1403"/>
                      <a:gd name="T96" fmla="*/ 1885 w 2433"/>
                      <a:gd name="T97" fmla="*/ 1395 h 1403"/>
                      <a:gd name="T98" fmla="*/ 1923 w 2433"/>
                      <a:gd name="T99" fmla="*/ 1390 h 1403"/>
                      <a:gd name="T100" fmla="*/ 1963 w 2433"/>
                      <a:gd name="T101" fmla="*/ 1394 h 1403"/>
                      <a:gd name="T102" fmla="*/ 2001 w 2433"/>
                      <a:gd name="T103" fmla="*/ 1397 h 1403"/>
                      <a:gd name="T104" fmla="*/ 2041 w 2433"/>
                      <a:gd name="T105" fmla="*/ 1394 h 1403"/>
                      <a:gd name="T106" fmla="*/ 2079 w 2433"/>
                      <a:gd name="T107" fmla="*/ 1395 h 1403"/>
                      <a:gd name="T108" fmla="*/ 2118 w 2433"/>
                      <a:gd name="T109" fmla="*/ 1390 h 1403"/>
                      <a:gd name="T110" fmla="*/ 2156 w 2433"/>
                      <a:gd name="T111" fmla="*/ 1403 h 1403"/>
                      <a:gd name="T112" fmla="*/ 2196 w 2433"/>
                      <a:gd name="T113" fmla="*/ 1395 h 1403"/>
                      <a:gd name="T114" fmla="*/ 2234 w 2433"/>
                      <a:gd name="T115" fmla="*/ 1397 h 1403"/>
                      <a:gd name="T116" fmla="*/ 2274 w 2433"/>
                      <a:gd name="T117" fmla="*/ 1399 h 1403"/>
                      <a:gd name="T118" fmla="*/ 2312 w 2433"/>
                      <a:gd name="T119" fmla="*/ 1394 h 1403"/>
                      <a:gd name="T120" fmla="*/ 2350 w 2433"/>
                      <a:gd name="T121" fmla="*/ 1395 h 1403"/>
                      <a:gd name="T122" fmla="*/ 2388 w 2433"/>
                      <a:gd name="T123" fmla="*/ 1392 h 1403"/>
                      <a:gd name="T124" fmla="*/ 2428 w 2433"/>
                      <a:gd name="T125" fmla="*/ 1397 h 1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33" h="1403">
                        <a:moveTo>
                          <a:pt x="0" y="1361"/>
                        </a:moveTo>
                        <a:lnTo>
                          <a:pt x="2" y="1357"/>
                        </a:lnTo>
                        <a:lnTo>
                          <a:pt x="2" y="1352"/>
                        </a:lnTo>
                        <a:lnTo>
                          <a:pt x="4" y="1367"/>
                        </a:lnTo>
                        <a:lnTo>
                          <a:pt x="4" y="1363"/>
                        </a:lnTo>
                        <a:lnTo>
                          <a:pt x="4" y="1346"/>
                        </a:lnTo>
                        <a:lnTo>
                          <a:pt x="6" y="1357"/>
                        </a:lnTo>
                        <a:lnTo>
                          <a:pt x="6" y="1348"/>
                        </a:lnTo>
                        <a:lnTo>
                          <a:pt x="8" y="1359"/>
                        </a:lnTo>
                        <a:lnTo>
                          <a:pt x="8" y="1346"/>
                        </a:lnTo>
                        <a:lnTo>
                          <a:pt x="9" y="1352"/>
                        </a:lnTo>
                        <a:lnTo>
                          <a:pt x="9" y="1300"/>
                        </a:lnTo>
                        <a:lnTo>
                          <a:pt x="9" y="1325"/>
                        </a:lnTo>
                        <a:lnTo>
                          <a:pt x="11" y="1331"/>
                        </a:lnTo>
                        <a:lnTo>
                          <a:pt x="11" y="1331"/>
                        </a:lnTo>
                        <a:lnTo>
                          <a:pt x="13" y="1348"/>
                        </a:lnTo>
                        <a:lnTo>
                          <a:pt x="13" y="1346"/>
                        </a:lnTo>
                        <a:lnTo>
                          <a:pt x="15" y="1359"/>
                        </a:lnTo>
                        <a:lnTo>
                          <a:pt x="15" y="1342"/>
                        </a:lnTo>
                        <a:lnTo>
                          <a:pt x="15" y="1369"/>
                        </a:lnTo>
                        <a:lnTo>
                          <a:pt x="17" y="1352"/>
                        </a:lnTo>
                        <a:lnTo>
                          <a:pt x="17" y="1365"/>
                        </a:lnTo>
                        <a:lnTo>
                          <a:pt x="19" y="1350"/>
                        </a:lnTo>
                        <a:lnTo>
                          <a:pt x="19" y="1357"/>
                        </a:lnTo>
                        <a:lnTo>
                          <a:pt x="19" y="1355"/>
                        </a:lnTo>
                        <a:lnTo>
                          <a:pt x="21" y="1310"/>
                        </a:lnTo>
                        <a:lnTo>
                          <a:pt x="21" y="1329"/>
                        </a:lnTo>
                        <a:lnTo>
                          <a:pt x="23" y="1357"/>
                        </a:lnTo>
                        <a:lnTo>
                          <a:pt x="23" y="1369"/>
                        </a:lnTo>
                        <a:lnTo>
                          <a:pt x="25" y="1357"/>
                        </a:lnTo>
                        <a:lnTo>
                          <a:pt x="25" y="1363"/>
                        </a:lnTo>
                        <a:lnTo>
                          <a:pt x="25" y="1363"/>
                        </a:lnTo>
                        <a:lnTo>
                          <a:pt x="27" y="1352"/>
                        </a:lnTo>
                        <a:lnTo>
                          <a:pt x="27" y="1359"/>
                        </a:lnTo>
                        <a:lnTo>
                          <a:pt x="29" y="1367"/>
                        </a:lnTo>
                        <a:lnTo>
                          <a:pt x="29" y="1367"/>
                        </a:lnTo>
                        <a:lnTo>
                          <a:pt x="29" y="1371"/>
                        </a:lnTo>
                        <a:lnTo>
                          <a:pt x="30" y="1354"/>
                        </a:lnTo>
                        <a:lnTo>
                          <a:pt x="30" y="1363"/>
                        </a:lnTo>
                        <a:lnTo>
                          <a:pt x="32" y="1331"/>
                        </a:lnTo>
                        <a:lnTo>
                          <a:pt x="32" y="1357"/>
                        </a:lnTo>
                        <a:lnTo>
                          <a:pt x="34" y="1357"/>
                        </a:lnTo>
                        <a:lnTo>
                          <a:pt x="34" y="1359"/>
                        </a:lnTo>
                        <a:lnTo>
                          <a:pt x="34" y="1342"/>
                        </a:lnTo>
                        <a:lnTo>
                          <a:pt x="36" y="1359"/>
                        </a:lnTo>
                        <a:lnTo>
                          <a:pt x="36" y="1336"/>
                        </a:lnTo>
                        <a:lnTo>
                          <a:pt x="38" y="1350"/>
                        </a:lnTo>
                        <a:lnTo>
                          <a:pt x="38" y="1371"/>
                        </a:lnTo>
                        <a:lnTo>
                          <a:pt x="38" y="1365"/>
                        </a:lnTo>
                        <a:lnTo>
                          <a:pt x="40" y="1354"/>
                        </a:lnTo>
                        <a:lnTo>
                          <a:pt x="40" y="1361"/>
                        </a:lnTo>
                        <a:lnTo>
                          <a:pt x="42" y="1352"/>
                        </a:lnTo>
                        <a:lnTo>
                          <a:pt x="42" y="1333"/>
                        </a:lnTo>
                        <a:lnTo>
                          <a:pt x="44" y="1352"/>
                        </a:lnTo>
                        <a:lnTo>
                          <a:pt x="44" y="1354"/>
                        </a:lnTo>
                        <a:lnTo>
                          <a:pt x="44" y="1355"/>
                        </a:lnTo>
                        <a:lnTo>
                          <a:pt x="46" y="1354"/>
                        </a:lnTo>
                        <a:lnTo>
                          <a:pt x="46" y="1365"/>
                        </a:lnTo>
                        <a:lnTo>
                          <a:pt x="48" y="1354"/>
                        </a:lnTo>
                        <a:lnTo>
                          <a:pt x="48" y="1344"/>
                        </a:lnTo>
                        <a:lnTo>
                          <a:pt x="49" y="1357"/>
                        </a:lnTo>
                        <a:lnTo>
                          <a:pt x="49" y="1348"/>
                        </a:lnTo>
                        <a:lnTo>
                          <a:pt x="49" y="1346"/>
                        </a:lnTo>
                        <a:lnTo>
                          <a:pt x="51" y="1369"/>
                        </a:lnTo>
                        <a:lnTo>
                          <a:pt x="51" y="1367"/>
                        </a:lnTo>
                        <a:lnTo>
                          <a:pt x="53" y="1359"/>
                        </a:lnTo>
                        <a:lnTo>
                          <a:pt x="53" y="1355"/>
                        </a:lnTo>
                        <a:lnTo>
                          <a:pt x="53" y="1361"/>
                        </a:lnTo>
                        <a:lnTo>
                          <a:pt x="55" y="1327"/>
                        </a:lnTo>
                        <a:lnTo>
                          <a:pt x="55" y="1333"/>
                        </a:lnTo>
                        <a:lnTo>
                          <a:pt x="57" y="1306"/>
                        </a:lnTo>
                        <a:lnTo>
                          <a:pt x="57" y="1215"/>
                        </a:lnTo>
                        <a:lnTo>
                          <a:pt x="59" y="1317"/>
                        </a:lnTo>
                        <a:lnTo>
                          <a:pt x="59" y="1333"/>
                        </a:lnTo>
                        <a:lnTo>
                          <a:pt x="59" y="1352"/>
                        </a:lnTo>
                        <a:lnTo>
                          <a:pt x="61" y="1344"/>
                        </a:lnTo>
                        <a:lnTo>
                          <a:pt x="61" y="1354"/>
                        </a:lnTo>
                        <a:lnTo>
                          <a:pt x="63" y="1350"/>
                        </a:lnTo>
                        <a:lnTo>
                          <a:pt x="63" y="1346"/>
                        </a:lnTo>
                        <a:lnTo>
                          <a:pt x="65" y="1361"/>
                        </a:lnTo>
                        <a:lnTo>
                          <a:pt x="65" y="1375"/>
                        </a:lnTo>
                        <a:lnTo>
                          <a:pt x="65" y="1359"/>
                        </a:lnTo>
                        <a:lnTo>
                          <a:pt x="67" y="1369"/>
                        </a:lnTo>
                        <a:lnTo>
                          <a:pt x="67" y="1348"/>
                        </a:lnTo>
                        <a:lnTo>
                          <a:pt x="68" y="1365"/>
                        </a:lnTo>
                        <a:lnTo>
                          <a:pt x="68" y="1361"/>
                        </a:lnTo>
                        <a:lnTo>
                          <a:pt x="68" y="1361"/>
                        </a:lnTo>
                        <a:lnTo>
                          <a:pt x="70" y="1357"/>
                        </a:lnTo>
                        <a:lnTo>
                          <a:pt x="70" y="1363"/>
                        </a:lnTo>
                        <a:lnTo>
                          <a:pt x="72" y="1357"/>
                        </a:lnTo>
                        <a:lnTo>
                          <a:pt x="72" y="1354"/>
                        </a:lnTo>
                        <a:lnTo>
                          <a:pt x="74" y="1361"/>
                        </a:lnTo>
                        <a:lnTo>
                          <a:pt x="74" y="1373"/>
                        </a:lnTo>
                        <a:lnTo>
                          <a:pt x="74" y="1312"/>
                        </a:lnTo>
                        <a:lnTo>
                          <a:pt x="76" y="1247"/>
                        </a:lnTo>
                        <a:lnTo>
                          <a:pt x="76" y="1338"/>
                        </a:lnTo>
                        <a:lnTo>
                          <a:pt x="78" y="1359"/>
                        </a:lnTo>
                        <a:lnTo>
                          <a:pt x="78" y="1281"/>
                        </a:lnTo>
                        <a:lnTo>
                          <a:pt x="78" y="1323"/>
                        </a:lnTo>
                        <a:lnTo>
                          <a:pt x="80" y="1355"/>
                        </a:lnTo>
                        <a:lnTo>
                          <a:pt x="80" y="1371"/>
                        </a:lnTo>
                        <a:lnTo>
                          <a:pt x="82" y="1373"/>
                        </a:lnTo>
                        <a:lnTo>
                          <a:pt x="82" y="1344"/>
                        </a:lnTo>
                        <a:lnTo>
                          <a:pt x="84" y="1363"/>
                        </a:lnTo>
                        <a:lnTo>
                          <a:pt x="84" y="1361"/>
                        </a:lnTo>
                        <a:lnTo>
                          <a:pt x="84" y="1361"/>
                        </a:lnTo>
                        <a:lnTo>
                          <a:pt x="86" y="1365"/>
                        </a:lnTo>
                        <a:lnTo>
                          <a:pt x="86" y="1365"/>
                        </a:lnTo>
                        <a:lnTo>
                          <a:pt x="87" y="1365"/>
                        </a:lnTo>
                        <a:lnTo>
                          <a:pt x="87" y="1361"/>
                        </a:lnTo>
                        <a:lnTo>
                          <a:pt x="89" y="1352"/>
                        </a:lnTo>
                        <a:lnTo>
                          <a:pt x="89" y="1352"/>
                        </a:lnTo>
                        <a:lnTo>
                          <a:pt x="89" y="1361"/>
                        </a:lnTo>
                        <a:lnTo>
                          <a:pt x="91" y="1367"/>
                        </a:lnTo>
                        <a:lnTo>
                          <a:pt x="91" y="1346"/>
                        </a:lnTo>
                        <a:lnTo>
                          <a:pt x="93" y="1348"/>
                        </a:lnTo>
                        <a:lnTo>
                          <a:pt x="93" y="1367"/>
                        </a:lnTo>
                        <a:lnTo>
                          <a:pt x="93" y="1367"/>
                        </a:lnTo>
                        <a:lnTo>
                          <a:pt x="95" y="1371"/>
                        </a:lnTo>
                        <a:lnTo>
                          <a:pt x="95" y="1361"/>
                        </a:lnTo>
                        <a:lnTo>
                          <a:pt x="97" y="1361"/>
                        </a:lnTo>
                        <a:lnTo>
                          <a:pt x="97" y="1363"/>
                        </a:lnTo>
                        <a:lnTo>
                          <a:pt x="99" y="1357"/>
                        </a:lnTo>
                        <a:lnTo>
                          <a:pt x="99" y="1365"/>
                        </a:lnTo>
                        <a:lnTo>
                          <a:pt x="99" y="1365"/>
                        </a:lnTo>
                        <a:lnTo>
                          <a:pt x="101" y="1354"/>
                        </a:lnTo>
                        <a:lnTo>
                          <a:pt x="101" y="1376"/>
                        </a:lnTo>
                        <a:lnTo>
                          <a:pt x="103" y="1363"/>
                        </a:lnTo>
                        <a:lnTo>
                          <a:pt x="103" y="1361"/>
                        </a:lnTo>
                        <a:lnTo>
                          <a:pt x="103" y="1354"/>
                        </a:lnTo>
                        <a:lnTo>
                          <a:pt x="105" y="1365"/>
                        </a:lnTo>
                        <a:lnTo>
                          <a:pt x="105" y="1371"/>
                        </a:lnTo>
                        <a:lnTo>
                          <a:pt x="107" y="1365"/>
                        </a:lnTo>
                        <a:lnTo>
                          <a:pt x="107" y="1354"/>
                        </a:lnTo>
                        <a:lnTo>
                          <a:pt x="108" y="1371"/>
                        </a:lnTo>
                        <a:lnTo>
                          <a:pt x="108" y="1365"/>
                        </a:lnTo>
                        <a:lnTo>
                          <a:pt x="108" y="1373"/>
                        </a:lnTo>
                        <a:lnTo>
                          <a:pt x="110" y="1371"/>
                        </a:lnTo>
                        <a:lnTo>
                          <a:pt x="110" y="1359"/>
                        </a:lnTo>
                        <a:lnTo>
                          <a:pt x="112" y="1373"/>
                        </a:lnTo>
                        <a:lnTo>
                          <a:pt x="112" y="1361"/>
                        </a:lnTo>
                        <a:lnTo>
                          <a:pt x="114" y="1367"/>
                        </a:lnTo>
                        <a:lnTo>
                          <a:pt x="114" y="1359"/>
                        </a:lnTo>
                        <a:lnTo>
                          <a:pt x="114" y="1367"/>
                        </a:lnTo>
                        <a:lnTo>
                          <a:pt x="116" y="1373"/>
                        </a:lnTo>
                        <a:lnTo>
                          <a:pt x="116" y="1363"/>
                        </a:lnTo>
                        <a:lnTo>
                          <a:pt x="118" y="1376"/>
                        </a:lnTo>
                        <a:lnTo>
                          <a:pt x="118" y="1376"/>
                        </a:lnTo>
                        <a:lnTo>
                          <a:pt x="118" y="1369"/>
                        </a:lnTo>
                        <a:lnTo>
                          <a:pt x="120" y="1369"/>
                        </a:lnTo>
                        <a:lnTo>
                          <a:pt x="120" y="1365"/>
                        </a:lnTo>
                        <a:lnTo>
                          <a:pt x="122" y="1357"/>
                        </a:lnTo>
                        <a:lnTo>
                          <a:pt x="122" y="1367"/>
                        </a:lnTo>
                        <a:lnTo>
                          <a:pt x="124" y="1365"/>
                        </a:lnTo>
                        <a:lnTo>
                          <a:pt x="124" y="1367"/>
                        </a:lnTo>
                        <a:lnTo>
                          <a:pt x="124" y="1371"/>
                        </a:lnTo>
                        <a:lnTo>
                          <a:pt x="126" y="1376"/>
                        </a:lnTo>
                        <a:lnTo>
                          <a:pt x="126" y="1371"/>
                        </a:lnTo>
                        <a:lnTo>
                          <a:pt x="127" y="1369"/>
                        </a:lnTo>
                        <a:lnTo>
                          <a:pt x="127" y="1363"/>
                        </a:lnTo>
                        <a:lnTo>
                          <a:pt x="127" y="1348"/>
                        </a:lnTo>
                        <a:lnTo>
                          <a:pt x="129" y="1371"/>
                        </a:lnTo>
                        <a:lnTo>
                          <a:pt x="129" y="1369"/>
                        </a:lnTo>
                        <a:lnTo>
                          <a:pt x="131" y="1367"/>
                        </a:lnTo>
                        <a:lnTo>
                          <a:pt x="131" y="1369"/>
                        </a:lnTo>
                        <a:lnTo>
                          <a:pt x="133" y="1355"/>
                        </a:lnTo>
                        <a:lnTo>
                          <a:pt x="133" y="1365"/>
                        </a:lnTo>
                        <a:lnTo>
                          <a:pt x="133" y="1371"/>
                        </a:lnTo>
                        <a:lnTo>
                          <a:pt x="135" y="1363"/>
                        </a:lnTo>
                        <a:lnTo>
                          <a:pt x="135" y="1375"/>
                        </a:lnTo>
                        <a:lnTo>
                          <a:pt x="137" y="1376"/>
                        </a:lnTo>
                        <a:lnTo>
                          <a:pt x="137" y="1367"/>
                        </a:lnTo>
                        <a:lnTo>
                          <a:pt x="139" y="1367"/>
                        </a:lnTo>
                        <a:lnTo>
                          <a:pt x="139" y="1365"/>
                        </a:lnTo>
                        <a:lnTo>
                          <a:pt x="139" y="1361"/>
                        </a:lnTo>
                        <a:lnTo>
                          <a:pt x="141" y="1373"/>
                        </a:lnTo>
                        <a:lnTo>
                          <a:pt x="141" y="1373"/>
                        </a:lnTo>
                        <a:lnTo>
                          <a:pt x="143" y="1375"/>
                        </a:lnTo>
                        <a:lnTo>
                          <a:pt x="143" y="1369"/>
                        </a:lnTo>
                        <a:lnTo>
                          <a:pt x="143" y="1376"/>
                        </a:lnTo>
                        <a:lnTo>
                          <a:pt x="145" y="1361"/>
                        </a:lnTo>
                        <a:lnTo>
                          <a:pt x="145" y="1361"/>
                        </a:lnTo>
                        <a:lnTo>
                          <a:pt x="146" y="1361"/>
                        </a:lnTo>
                        <a:lnTo>
                          <a:pt x="146" y="1363"/>
                        </a:lnTo>
                        <a:lnTo>
                          <a:pt x="148" y="1350"/>
                        </a:lnTo>
                        <a:lnTo>
                          <a:pt x="148" y="1373"/>
                        </a:lnTo>
                        <a:lnTo>
                          <a:pt x="148" y="1357"/>
                        </a:lnTo>
                        <a:lnTo>
                          <a:pt x="150" y="1365"/>
                        </a:lnTo>
                        <a:lnTo>
                          <a:pt x="150" y="1357"/>
                        </a:lnTo>
                        <a:lnTo>
                          <a:pt x="152" y="1355"/>
                        </a:lnTo>
                        <a:lnTo>
                          <a:pt x="152" y="1361"/>
                        </a:lnTo>
                        <a:lnTo>
                          <a:pt x="152" y="1373"/>
                        </a:lnTo>
                        <a:lnTo>
                          <a:pt x="154" y="1375"/>
                        </a:lnTo>
                        <a:lnTo>
                          <a:pt x="154" y="1371"/>
                        </a:lnTo>
                        <a:lnTo>
                          <a:pt x="156" y="1369"/>
                        </a:lnTo>
                        <a:lnTo>
                          <a:pt x="156" y="1375"/>
                        </a:lnTo>
                        <a:lnTo>
                          <a:pt x="158" y="1352"/>
                        </a:lnTo>
                        <a:lnTo>
                          <a:pt x="158" y="1352"/>
                        </a:lnTo>
                        <a:lnTo>
                          <a:pt x="158" y="1354"/>
                        </a:lnTo>
                        <a:lnTo>
                          <a:pt x="160" y="1369"/>
                        </a:lnTo>
                        <a:lnTo>
                          <a:pt x="160" y="1359"/>
                        </a:lnTo>
                        <a:lnTo>
                          <a:pt x="162" y="1367"/>
                        </a:lnTo>
                        <a:lnTo>
                          <a:pt x="162" y="1352"/>
                        </a:lnTo>
                        <a:lnTo>
                          <a:pt x="164" y="1359"/>
                        </a:lnTo>
                        <a:lnTo>
                          <a:pt x="164" y="1376"/>
                        </a:lnTo>
                        <a:lnTo>
                          <a:pt x="164" y="1378"/>
                        </a:lnTo>
                        <a:lnTo>
                          <a:pt x="165" y="1375"/>
                        </a:lnTo>
                        <a:lnTo>
                          <a:pt x="165" y="1376"/>
                        </a:lnTo>
                        <a:lnTo>
                          <a:pt x="167" y="1363"/>
                        </a:lnTo>
                        <a:lnTo>
                          <a:pt x="167" y="1375"/>
                        </a:lnTo>
                        <a:lnTo>
                          <a:pt x="167" y="1373"/>
                        </a:lnTo>
                        <a:lnTo>
                          <a:pt x="169" y="1365"/>
                        </a:lnTo>
                        <a:lnTo>
                          <a:pt x="169" y="1365"/>
                        </a:lnTo>
                        <a:lnTo>
                          <a:pt x="171" y="1375"/>
                        </a:lnTo>
                        <a:lnTo>
                          <a:pt x="171" y="1371"/>
                        </a:lnTo>
                        <a:lnTo>
                          <a:pt x="173" y="1365"/>
                        </a:lnTo>
                        <a:lnTo>
                          <a:pt x="173" y="1361"/>
                        </a:lnTo>
                        <a:lnTo>
                          <a:pt x="173" y="1369"/>
                        </a:lnTo>
                        <a:lnTo>
                          <a:pt x="175" y="1373"/>
                        </a:lnTo>
                        <a:lnTo>
                          <a:pt x="175" y="1367"/>
                        </a:lnTo>
                        <a:lnTo>
                          <a:pt x="177" y="1375"/>
                        </a:lnTo>
                        <a:lnTo>
                          <a:pt x="177" y="1357"/>
                        </a:lnTo>
                        <a:lnTo>
                          <a:pt x="177" y="1357"/>
                        </a:lnTo>
                        <a:lnTo>
                          <a:pt x="179" y="1361"/>
                        </a:lnTo>
                        <a:lnTo>
                          <a:pt x="179" y="1355"/>
                        </a:lnTo>
                        <a:lnTo>
                          <a:pt x="181" y="1373"/>
                        </a:lnTo>
                        <a:lnTo>
                          <a:pt x="181" y="1340"/>
                        </a:lnTo>
                        <a:lnTo>
                          <a:pt x="183" y="1357"/>
                        </a:lnTo>
                        <a:lnTo>
                          <a:pt x="183" y="1371"/>
                        </a:lnTo>
                        <a:lnTo>
                          <a:pt x="183" y="1367"/>
                        </a:lnTo>
                        <a:lnTo>
                          <a:pt x="185" y="1361"/>
                        </a:lnTo>
                        <a:lnTo>
                          <a:pt x="185" y="1361"/>
                        </a:lnTo>
                        <a:lnTo>
                          <a:pt x="186" y="1369"/>
                        </a:lnTo>
                        <a:lnTo>
                          <a:pt x="186" y="1365"/>
                        </a:lnTo>
                        <a:lnTo>
                          <a:pt x="188" y="1373"/>
                        </a:lnTo>
                        <a:lnTo>
                          <a:pt x="188" y="1371"/>
                        </a:lnTo>
                        <a:lnTo>
                          <a:pt x="188" y="1361"/>
                        </a:lnTo>
                        <a:lnTo>
                          <a:pt x="190" y="1369"/>
                        </a:lnTo>
                        <a:lnTo>
                          <a:pt x="190" y="1373"/>
                        </a:lnTo>
                        <a:lnTo>
                          <a:pt x="192" y="1375"/>
                        </a:lnTo>
                        <a:lnTo>
                          <a:pt x="192" y="1331"/>
                        </a:lnTo>
                        <a:lnTo>
                          <a:pt x="192" y="1352"/>
                        </a:lnTo>
                        <a:lnTo>
                          <a:pt x="194" y="1375"/>
                        </a:lnTo>
                        <a:lnTo>
                          <a:pt x="194" y="1363"/>
                        </a:lnTo>
                        <a:lnTo>
                          <a:pt x="196" y="1378"/>
                        </a:lnTo>
                        <a:lnTo>
                          <a:pt x="196" y="1300"/>
                        </a:lnTo>
                        <a:lnTo>
                          <a:pt x="198" y="1340"/>
                        </a:lnTo>
                        <a:lnTo>
                          <a:pt x="198" y="1359"/>
                        </a:lnTo>
                        <a:lnTo>
                          <a:pt x="198" y="1375"/>
                        </a:lnTo>
                        <a:lnTo>
                          <a:pt x="200" y="1357"/>
                        </a:lnTo>
                        <a:lnTo>
                          <a:pt x="200" y="1371"/>
                        </a:lnTo>
                        <a:lnTo>
                          <a:pt x="202" y="1354"/>
                        </a:lnTo>
                        <a:lnTo>
                          <a:pt x="202" y="1367"/>
                        </a:lnTo>
                        <a:lnTo>
                          <a:pt x="202" y="1363"/>
                        </a:lnTo>
                        <a:lnTo>
                          <a:pt x="204" y="1363"/>
                        </a:lnTo>
                        <a:lnTo>
                          <a:pt x="204" y="1361"/>
                        </a:lnTo>
                        <a:lnTo>
                          <a:pt x="205" y="1357"/>
                        </a:lnTo>
                        <a:lnTo>
                          <a:pt x="205" y="1371"/>
                        </a:lnTo>
                        <a:lnTo>
                          <a:pt x="207" y="1359"/>
                        </a:lnTo>
                        <a:lnTo>
                          <a:pt x="207" y="1369"/>
                        </a:lnTo>
                        <a:lnTo>
                          <a:pt x="207" y="1373"/>
                        </a:lnTo>
                        <a:lnTo>
                          <a:pt x="209" y="1373"/>
                        </a:lnTo>
                        <a:lnTo>
                          <a:pt x="209" y="1359"/>
                        </a:lnTo>
                        <a:lnTo>
                          <a:pt x="211" y="1279"/>
                        </a:lnTo>
                        <a:lnTo>
                          <a:pt x="211" y="482"/>
                        </a:lnTo>
                        <a:lnTo>
                          <a:pt x="213" y="1045"/>
                        </a:lnTo>
                        <a:lnTo>
                          <a:pt x="213" y="1279"/>
                        </a:lnTo>
                        <a:lnTo>
                          <a:pt x="213" y="1348"/>
                        </a:lnTo>
                        <a:lnTo>
                          <a:pt x="215" y="1367"/>
                        </a:lnTo>
                        <a:lnTo>
                          <a:pt x="215" y="1363"/>
                        </a:lnTo>
                        <a:lnTo>
                          <a:pt x="217" y="1369"/>
                        </a:lnTo>
                        <a:lnTo>
                          <a:pt x="217" y="1365"/>
                        </a:lnTo>
                        <a:lnTo>
                          <a:pt x="217" y="1371"/>
                        </a:lnTo>
                        <a:lnTo>
                          <a:pt x="219" y="1375"/>
                        </a:lnTo>
                        <a:lnTo>
                          <a:pt x="219" y="1375"/>
                        </a:lnTo>
                        <a:lnTo>
                          <a:pt x="221" y="1373"/>
                        </a:lnTo>
                        <a:lnTo>
                          <a:pt x="221" y="1373"/>
                        </a:lnTo>
                        <a:lnTo>
                          <a:pt x="223" y="1376"/>
                        </a:lnTo>
                        <a:lnTo>
                          <a:pt x="223" y="1363"/>
                        </a:lnTo>
                        <a:lnTo>
                          <a:pt x="223" y="1367"/>
                        </a:lnTo>
                        <a:lnTo>
                          <a:pt x="224" y="1359"/>
                        </a:lnTo>
                        <a:lnTo>
                          <a:pt x="224" y="1340"/>
                        </a:lnTo>
                        <a:lnTo>
                          <a:pt x="226" y="1371"/>
                        </a:lnTo>
                        <a:lnTo>
                          <a:pt x="226" y="1365"/>
                        </a:lnTo>
                        <a:lnTo>
                          <a:pt x="228" y="1355"/>
                        </a:lnTo>
                        <a:lnTo>
                          <a:pt x="228" y="1363"/>
                        </a:lnTo>
                        <a:lnTo>
                          <a:pt x="228" y="1363"/>
                        </a:lnTo>
                        <a:lnTo>
                          <a:pt x="230" y="1371"/>
                        </a:lnTo>
                        <a:lnTo>
                          <a:pt x="230" y="1375"/>
                        </a:lnTo>
                        <a:lnTo>
                          <a:pt x="232" y="1367"/>
                        </a:lnTo>
                        <a:lnTo>
                          <a:pt x="232" y="1375"/>
                        </a:lnTo>
                        <a:lnTo>
                          <a:pt x="232" y="1359"/>
                        </a:lnTo>
                        <a:lnTo>
                          <a:pt x="234" y="1344"/>
                        </a:lnTo>
                        <a:lnTo>
                          <a:pt x="234" y="1346"/>
                        </a:lnTo>
                        <a:lnTo>
                          <a:pt x="236" y="1357"/>
                        </a:lnTo>
                        <a:lnTo>
                          <a:pt x="236" y="1365"/>
                        </a:lnTo>
                        <a:lnTo>
                          <a:pt x="238" y="1371"/>
                        </a:lnTo>
                        <a:lnTo>
                          <a:pt x="238" y="1373"/>
                        </a:lnTo>
                        <a:lnTo>
                          <a:pt x="238" y="1375"/>
                        </a:lnTo>
                        <a:lnTo>
                          <a:pt x="240" y="1367"/>
                        </a:lnTo>
                        <a:lnTo>
                          <a:pt x="240" y="1371"/>
                        </a:lnTo>
                        <a:lnTo>
                          <a:pt x="242" y="1367"/>
                        </a:lnTo>
                        <a:lnTo>
                          <a:pt x="242" y="1378"/>
                        </a:lnTo>
                        <a:lnTo>
                          <a:pt x="242" y="1375"/>
                        </a:lnTo>
                        <a:lnTo>
                          <a:pt x="243" y="1359"/>
                        </a:lnTo>
                        <a:lnTo>
                          <a:pt x="243" y="1369"/>
                        </a:lnTo>
                        <a:lnTo>
                          <a:pt x="245" y="1375"/>
                        </a:lnTo>
                        <a:lnTo>
                          <a:pt x="245" y="1373"/>
                        </a:lnTo>
                        <a:lnTo>
                          <a:pt x="247" y="1367"/>
                        </a:lnTo>
                        <a:lnTo>
                          <a:pt x="247" y="1375"/>
                        </a:lnTo>
                        <a:lnTo>
                          <a:pt x="247" y="1373"/>
                        </a:lnTo>
                        <a:lnTo>
                          <a:pt x="249" y="1375"/>
                        </a:lnTo>
                        <a:lnTo>
                          <a:pt x="249" y="1373"/>
                        </a:lnTo>
                        <a:lnTo>
                          <a:pt x="251" y="1373"/>
                        </a:lnTo>
                        <a:lnTo>
                          <a:pt x="251" y="1371"/>
                        </a:lnTo>
                        <a:lnTo>
                          <a:pt x="253" y="1373"/>
                        </a:lnTo>
                        <a:lnTo>
                          <a:pt x="253" y="1363"/>
                        </a:lnTo>
                        <a:lnTo>
                          <a:pt x="253" y="1357"/>
                        </a:lnTo>
                        <a:lnTo>
                          <a:pt x="255" y="1365"/>
                        </a:lnTo>
                        <a:lnTo>
                          <a:pt x="255" y="1365"/>
                        </a:lnTo>
                        <a:lnTo>
                          <a:pt x="257" y="1371"/>
                        </a:lnTo>
                        <a:lnTo>
                          <a:pt x="257" y="1371"/>
                        </a:lnTo>
                        <a:lnTo>
                          <a:pt x="257" y="1369"/>
                        </a:lnTo>
                        <a:lnTo>
                          <a:pt x="259" y="1369"/>
                        </a:lnTo>
                        <a:lnTo>
                          <a:pt x="259" y="1359"/>
                        </a:lnTo>
                        <a:lnTo>
                          <a:pt x="261" y="1355"/>
                        </a:lnTo>
                        <a:lnTo>
                          <a:pt x="261" y="1373"/>
                        </a:lnTo>
                        <a:lnTo>
                          <a:pt x="263" y="1373"/>
                        </a:lnTo>
                        <a:lnTo>
                          <a:pt x="263" y="1376"/>
                        </a:lnTo>
                        <a:lnTo>
                          <a:pt x="263" y="1363"/>
                        </a:lnTo>
                        <a:lnTo>
                          <a:pt x="264" y="1371"/>
                        </a:lnTo>
                        <a:lnTo>
                          <a:pt x="264" y="1373"/>
                        </a:lnTo>
                        <a:lnTo>
                          <a:pt x="266" y="1369"/>
                        </a:lnTo>
                        <a:lnTo>
                          <a:pt x="266" y="1373"/>
                        </a:lnTo>
                        <a:lnTo>
                          <a:pt x="266" y="1367"/>
                        </a:lnTo>
                        <a:lnTo>
                          <a:pt x="268" y="1365"/>
                        </a:lnTo>
                        <a:lnTo>
                          <a:pt x="268" y="1365"/>
                        </a:lnTo>
                        <a:lnTo>
                          <a:pt x="270" y="1367"/>
                        </a:lnTo>
                        <a:lnTo>
                          <a:pt x="270" y="1365"/>
                        </a:lnTo>
                        <a:lnTo>
                          <a:pt x="272" y="1376"/>
                        </a:lnTo>
                        <a:lnTo>
                          <a:pt x="272" y="1376"/>
                        </a:lnTo>
                        <a:lnTo>
                          <a:pt x="272" y="1373"/>
                        </a:lnTo>
                        <a:lnTo>
                          <a:pt x="274" y="1369"/>
                        </a:lnTo>
                        <a:lnTo>
                          <a:pt x="274" y="1371"/>
                        </a:lnTo>
                        <a:lnTo>
                          <a:pt x="276" y="1371"/>
                        </a:lnTo>
                        <a:lnTo>
                          <a:pt x="276" y="1375"/>
                        </a:lnTo>
                        <a:lnTo>
                          <a:pt x="278" y="1365"/>
                        </a:lnTo>
                        <a:lnTo>
                          <a:pt x="278" y="1373"/>
                        </a:lnTo>
                        <a:lnTo>
                          <a:pt x="278" y="1373"/>
                        </a:lnTo>
                        <a:lnTo>
                          <a:pt x="280" y="1378"/>
                        </a:lnTo>
                        <a:lnTo>
                          <a:pt x="280" y="1367"/>
                        </a:lnTo>
                        <a:lnTo>
                          <a:pt x="282" y="1378"/>
                        </a:lnTo>
                        <a:lnTo>
                          <a:pt x="282" y="1373"/>
                        </a:lnTo>
                        <a:lnTo>
                          <a:pt x="282" y="1376"/>
                        </a:lnTo>
                        <a:lnTo>
                          <a:pt x="283" y="1375"/>
                        </a:lnTo>
                        <a:lnTo>
                          <a:pt x="283" y="1376"/>
                        </a:lnTo>
                        <a:lnTo>
                          <a:pt x="285" y="1376"/>
                        </a:lnTo>
                        <a:lnTo>
                          <a:pt x="285" y="1378"/>
                        </a:lnTo>
                        <a:lnTo>
                          <a:pt x="287" y="1378"/>
                        </a:lnTo>
                        <a:lnTo>
                          <a:pt x="287" y="1373"/>
                        </a:lnTo>
                        <a:lnTo>
                          <a:pt x="287" y="1373"/>
                        </a:lnTo>
                        <a:lnTo>
                          <a:pt x="289" y="1371"/>
                        </a:lnTo>
                        <a:lnTo>
                          <a:pt x="289" y="1373"/>
                        </a:lnTo>
                        <a:lnTo>
                          <a:pt x="291" y="1373"/>
                        </a:lnTo>
                        <a:lnTo>
                          <a:pt x="291" y="1373"/>
                        </a:lnTo>
                        <a:lnTo>
                          <a:pt x="293" y="1382"/>
                        </a:lnTo>
                        <a:lnTo>
                          <a:pt x="293" y="1376"/>
                        </a:lnTo>
                        <a:lnTo>
                          <a:pt x="293" y="1365"/>
                        </a:lnTo>
                        <a:lnTo>
                          <a:pt x="295" y="1376"/>
                        </a:lnTo>
                        <a:lnTo>
                          <a:pt x="295" y="1378"/>
                        </a:lnTo>
                        <a:lnTo>
                          <a:pt x="297" y="1382"/>
                        </a:lnTo>
                        <a:lnTo>
                          <a:pt x="297" y="1380"/>
                        </a:lnTo>
                        <a:lnTo>
                          <a:pt x="297" y="1375"/>
                        </a:lnTo>
                        <a:lnTo>
                          <a:pt x="299" y="1375"/>
                        </a:lnTo>
                        <a:lnTo>
                          <a:pt x="299" y="1376"/>
                        </a:lnTo>
                        <a:lnTo>
                          <a:pt x="301" y="1373"/>
                        </a:lnTo>
                        <a:lnTo>
                          <a:pt x="301" y="1369"/>
                        </a:lnTo>
                        <a:lnTo>
                          <a:pt x="302" y="1369"/>
                        </a:lnTo>
                        <a:lnTo>
                          <a:pt x="302" y="1378"/>
                        </a:lnTo>
                        <a:lnTo>
                          <a:pt x="302" y="1378"/>
                        </a:lnTo>
                        <a:lnTo>
                          <a:pt x="304" y="1371"/>
                        </a:lnTo>
                        <a:lnTo>
                          <a:pt x="304" y="1365"/>
                        </a:lnTo>
                        <a:lnTo>
                          <a:pt x="306" y="1367"/>
                        </a:lnTo>
                        <a:lnTo>
                          <a:pt x="306" y="1375"/>
                        </a:lnTo>
                        <a:lnTo>
                          <a:pt x="306" y="1380"/>
                        </a:lnTo>
                        <a:lnTo>
                          <a:pt x="308" y="1380"/>
                        </a:lnTo>
                        <a:lnTo>
                          <a:pt x="308" y="1384"/>
                        </a:lnTo>
                        <a:lnTo>
                          <a:pt x="310" y="1373"/>
                        </a:lnTo>
                        <a:lnTo>
                          <a:pt x="310" y="1375"/>
                        </a:lnTo>
                        <a:lnTo>
                          <a:pt x="312" y="1371"/>
                        </a:lnTo>
                        <a:lnTo>
                          <a:pt x="312" y="1380"/>
                        </a:lnTo>
                        <a:lnTo>
                          <a:pt x="312" y="1375"/>
                        </a:lnTo>
                        <a:lnTo>
                          <a:pt x="314" y="1376"/>
                        </a:lnTo>
                        <a:lnTo>
                          <a:pt x="314" y="1375"/>
                        </a:lnTo>
                        <a:lnTo>
                          <a:pt x="316" y="1365"/>
                        </a:lnTo>
                        <a:lnTo>
                          <a:pt x="316" y="1376"/>
                        </a:lnTo>
                        <a:lnTo>
                          <a:pt x="318" y="1369"/>
                        </a:lnTo>
                        <a:lnTo>
                          <a:pt x="318" y="1375"/>
                        </a:lnTo>
                        <a:lnTo>
                          <a:pt x="318" y="1378"/>
                        </a:lnTo>
                        <a:lnTo>
                          <a:pt x="320" y="1375"/>
                        </a:lnTo>
                        <a:lnTo>
                          <a:pt x="320" y="1375"/>
                        </a:lnTo>
                        <a:lnTo>
                          <a:pt x="321" y="1369"/>
                        </a:lnTo>
                        <a:lnTo>
                          <a:pt x="321" y="1367"/>
                        </a:lnTo>
                        <a:lnTo>
                          <a:pt x="321" y="1386"/>
                        </a:lnTo>
                        <a:lnTo>
                          <a:pt x="323" y="1375"/>
                        </a:lnTo>
                        <a:lnTo>
                          <a:pt x="323" y="1373"/>
                        </a:lnTo>
                        <a:lnTo>
                          <a:pt x="325" y="1382"/>
                        </a:lnTo>
                        <a:lnTo>
                          <a:pt x="325" y="1376"/>
                        </a:lnTo>
                        <a:lnTo>
                          <a:pt x="327" y="1367"/>
                        </a:lnTo>
                        <a:lnTo>
                          <a:pt x="327" y="1384"/>
                        </a:lnTo>
                        <a:lnTo>
                          <a:pt x="327" y="1378"/>
                        </a:lnTo>
                        <a:lnTo>
                          <a:pt x="329" y="1375"/>
                        </a:lnTo>
                        <a:lnTo>
                          <a:pt x="329" y="1380"/>
                        </a:lnTo>
                        <a:lnTo>
                          <a:pt x="331" y="1382"/>
                        </a:lnTo>
                        <a:lnTo>
                          <a:pt x="331" y="1378"/>
                        </a:lnTo>
                        <a:lnTo>
                          <a:pt x="333" y="1352"/>
                        </a:lnTo>
                        <a:lnTo>
                          <a:pt x="333" y="1365"/>
                        </a:lnTo>
                        <a:lnTo>
                          <a:pt x="333" y="1376"/>
                        </a:lnTo>
                        <a:lnTo>
                          <a:pt x="335" y="1384"/>
                        </a:lnTo>
                        <a:lnTo>
                          <a:pt x="335" y="1376"/>
                        </a:lnTo>
                        <a:lnTo>
                          <a:pt x="337" y="1378"/>
                        </a:lnTo>
                        <a:lnTo>
                          <a:pt x="337" y="1380"/>
                        </a:lnTo>
                        <a:lnTo>
                          <a:pt x="337" y="1376"/>
                        </a:lnTo>
                        <a:lnTo>
                          <a:pt x="339" y="1376"/>
                        </a:lnTo>
                        <a:lnTo>
                          <a:pt x="339" y="1376"/>
                        </a:lnTo>
                        <a:lnTo>
                          <a:pt x="341" y="1376"/>
                        </a:lnTo>
                        <a:lnTo>
                          <a:pt x="341" y="1378"/>
                        </a:lnTo>
                        <a:lnTo>
                          <a:pt x="342" y="1382"/>
                        </a:lnTo>
                        <a:lnTo>
                          <a:pt x="342" y="1373"/>
                        </a:lnTo>
                        <a:lnTo>
                          <a:pt x="342" y="1369"/>
                        </a:lnTo>
                        <a:lnTo>
                          <a:pt x="344" y="1378"/>
                        </a:lnTo>
                        <a:lnTo>
                          <a:pt x="344" y="1388"/>
                        </a:lnTo>
                        <a:lnTo>
                          <a:pt x="346" y="1375"/>
                        </a:lnTo>
                        <a:lnTo>
                          <a:pt x="346" y="1378"/>
                        </a:lnTo>
                        <a:lnTo>
                          <a:pt x="346" y="1180"/>
                        </a:lnTo>
                        <a:lnTo>
                          <a:pt x="348" y="1289"/>
                        </a:lnTo>
                        <a:lnTo>
                          <a:pt x="348" y="1365"/>
                        </a:lnTo>
                        <a:lnTo>
                          <a:pt x="350" y="1373"/>
                        </a:lnTo>
                        <a:lnTo>
                          <a:pt x="350" y="1382"/>
                        </a:lnTo>
                        <a:lnTo>
                          <a:pt x="352" y="1369"/>
                        </a:lnTo>
                        <a:lnTo>
                          <a:pt x="352" y="1369"/>
                        </a:lnTo>
                        <a:lnTo>
                          <a:pt x="352" y="1384"/>
                        </a:lnTo>
                        <a:lnTo>
                          <a:pt x="354" y="1388"/>
                        </a:lnTo>
                        <a:lnTo>
                          <a:pt x="354" y="1384"/>
                        </a:lnTo>
                        <a:lnTo>
                          <a:pt x="356" y="1378"/>
                        </a:lnTo>
                        <a:lnTo>
                          <a:pt x="356" y="1380"/>
                        </a:lnTo>
                        <a:lnTo>
                          <a:pt x="358" y="1373"/>
                        </a:lnTo>
                        <a:lnTo>
                          <a:pt x="358" y="1382"/>
                        </a:lnTo>
                        <a:lnTo>
                          <a:pt x="358" y="1375"/>
                        </a:lnTo>
                        <a:lnTo>
                          <a:pt x="360" y="1382"/>
                        </a:lnTo>
                        <a:lnTo>
                          <a:pt x="360" y="1375"/>
                        </a:lnTo>
                        <a:lnTo>
                          <a:pt x="361" y="1371"/>
                        </a:lnTo>
                        <a:lnTo>
                          <a:pt x="361" y="1376"/>
                        </a:lnTo>
                        <a:lnTo>
                          <a:pt x="363" y="1378"/>
                        </a:lnTo>
                        <a:lnTo>
                          <a:pt x="363" y="1380"/>
                        </a:lnTo>
                        <a:lnTo>
                          <a:pt x="363" y="1378"/>
                        </a:lnTo>
                        <a:lnTo>
                          <a:pt x="365" y="1382"/>
                        </a:lnTo>
                        <a:lnTo>
                          <a:pt x="365" y="1378"/>
                        </a:lnTo>
                        <a:lnTo>
                          <a:pt x="367" y="1375"/>
                        </a:lnTo>
                        <a:lnTo>
                          <a:pt x="367" y="1380"/>
                        </a:lnTo>
                        <a:lnTo>
                          <a:pt x="367" y="1361"/>
                        </a:lnTo>
                        <a:lnTo>
                          <a:pt x="369" y="1365"/>
                        </a:lnTo>
                        <a:lnTo>
                          <a:pt x="369" y="1376"/>
                        </a:lnTo>
                        <a:lnTo>
                          <a:pt x="371" y="1384"/>
                        </a:lnTo>
                        <a:lnTo>
                          <a:pt x="371" y="1382"/>
                        </a:lnTo>
                        <a:lnTo>
                          <a:pt x="373" y="1382"/>
                        </a:lnTo>
                        <a:lnTo>
                          <a:pt x="373" y="1382"/>
                        </a:lnTo>
                        <a:lnTo>
                          <a:pt x="373" y="1382"/>
                        </a:lnTo>
                        <a:lnTo>
                          <a:pt x="375" y="1380"/>
                        </a:lnTo>
                        <a:lnTo>
                          <a:pt x="375" y="1384"/>
                        </a:lnTo>
                        <a:lnTo>
                          <a:pt x="377" y="1384"/>
                        </a:lnTo>
                        <a:lnTo>
                          <a:pt x="377" y="1376"/>
                        </a:lnTo>
                        <a:lnTo>
                          <a:pt x="377" y="1378"/>
                        </a:lnTo>
                        <a:lnTo>
                          <a:pt x="379" y="1378"/>
                        </a:lnTo>
                        <a:lnTo>
                          <a:pt x="379" y="1376"/>
                        </a:lnTo>
                        <a:lnTo>
                          <a:pt x="380" y="1378"/>
                        </a:lnTo>
                        <a:lnTo>
                          <a:pt x="380" y="1369"/>
                        </a:lnTo>
                        <a:lnTo>
                          <a:pt x="382" y="1384"/>
                        </a:lnTo>
                        <a:lnTo>
                          <a:pt x="382" y="1382"/>
                        </a:lnTo>
                        <a:lnTo>
                          <a:pt x="382" y="1365"/>
                        </a:lnTo>
                        <a:lnTo>
                          <a:pt x="384" y="1367"/>
                        </a:lnTo>
                        <a:lnTo>
                          <a:pt x="384" y="1376"/>
                        </a:lnTo>
                        <a:lnTo>
                          <a:pt x="386" y="1384"/>
                        </a:lnTo>
                        <a:lnTo>
                          <a:pt x="386" y="1380"/>
                        </a:lnTo>
                        <a:lnTo>
                          <a:pt x="386" y="1384"/>
                        </a:lnTo>
                        <a:lnTo>
                          <a:pt x="388" y="1392"/>
                        </a:lnTo>
                        <a:lnTo>
                          <a:pt x="388" y="1384"/>
                        </a:lnTo>
                        <a:lnTo>
                          <a:pt x="390" y="1378"/>
                        </a:lnTo>
                        <a:lnTo>
                          <a:pt x="390" y="1384"/>
                        </a:lnTo>
                        <a:lnTo>
                          <a:pt x="392" y="1384"/>
                        </a:lnTo>
                        <a:lnTo>
                          <a:pt x="392" y="1384"/>
                        </a:lnTo>
                        <a:lnTo>
                          <a:pt x="392" y="1388"/>
                        </a:lnTo>
                        <a:lnTo>
                          <a:pt x="394" y="1380"/>
                        </a:lnTo>
                        <a:lnTo>
                          <a:pt x="394" y="1384"/>
                        </a:lnTo>
                        <a:lnTo>
                          <a:pt x="396" y="1392"/>
                        </a:lnTo>
                        <a:lnTo>
                          <a:pt x="396" y="1378"/>
                        </a:lnTo>
                        <a:lnTo>
                          <a:pt x="398" y="1382"/>
                        </a:lnTo>
                        <a:lnTo>
                          <a:pt x="398" y="1392"/>
                        </a:lnTo>
                        <a:lnTo>
                          <a:pt x="398" y="1382"/>
                        </a:lnTo>
                        <a:lnTo>
                          <a:pt x="400" y="1386"/>
                        </a:lnTo>
                        <a:lnTo>
                          <a:pt x="400" y="1386"/>
                        </a:lnTo>
                        <a:lnTo>
                          <a:pt x="401" y="1380"/>
                        </a:lnTo>
                        <a:lnTo>
                          <a:pt x="401" y="1378"/>
                        </a:lnTo>
                        <a:lnTo>
                          <a:pt x="403" y="1382"/>
                        </a:lnTo>
                        <a:lnTo>
                          <a:pt x="403" y="1384"/>
                        </a:lnTo>
                        <a:lnTo>
                          <a:pt x="403" y="1380"/>
                        </a:lnTo>
                        <a:lnTo>
                          <a:pt x="405" y="1384"/>
                        </a:lnTo>
                        <a:lnTo>
                          <a:pt x="405" y="1386"/>
                        </a:lnTo>
                        <a:lnTo>
                          <a:pt x="407" y="1386"/>
                        </a:lnTo>
                        <a:lnTo>
                          <a:pt x="407" y="1376"/>
                        </a:lnTo>
                        <a:lnTo>
                          <a:pt x="407" y="1384"/>
                        </a:lnTo>
                        <a:lnTo>
                          <a:pt x="409" y="1384"/>
                        </a:lnTo>
                        <a:lnTo>
                          <a:pt x="409" y="1386"/>
                        </a:lnTo>
                        <a:lnTo>
                          <a:pt x="411" y="1388"/>
                        </a:lnTo>
                        <a:lnTo>
                          <a:pt x="411" y="1367"/>
                        </a:lnTo>
                        <a:lnTo>
                          <a:pt x="413" y="1392"/>
                        </a:lnTo>
                        <a:lnTo>
                          <a:pt x="413" y="1384"/>
                        </a:lnTo>
                        <a:lnTo>
                          <a:pt x="413" y="1384"/>
                        </a:lnTo>
                        <a:lnTo>
                          <a:pt x="415" y="1386"/>
                        </a:lnTo>
                        <a:lnTo>
                          <a:pt x="415" y="1386"/>
                        </a:lnTo>
                        <a:lnTo>
                          <a:pt x="417" y="1382"/>
                        </a:lnTo>
                        <a:lnTo>
                          <a:pt x="417" y="1388"/>
                        </a:lnTo>
                        <a:lnTo>
                          <a:pt x="417" y="1376"/>
                        </a:lnTo>
                        <a:lnTo>
                          <a:pt x="419" y="1376"/>
                        </a:lnTo>
                        <a:lnTo>
                          <a:pt x="419" y="1376"/>
                        </a:lnTo>
                        <a:lnTo>
                          <a:pt x="420" y="1382"/>
                        </a:lnTo>
                        <a:lnTo>
                          <a:pt x="420" y="1348"/>
                        </a:lnTo>
                        <a:lnTo>
                          <a:pt x="422" y="1363"/>
                        </a:lnTo>
                        <a:lnTo>
                          <a:pt x="422" y="1375"/>
                        </a:lnTo>
                        <a:lnTo>
                          <a:pt x="422" y="1382"/>
                        </a:lnTo>
                        <a:lnTo>
                          <a:pt x="424" y="1386"/>
                        </a:lnTo>
                        <a:lnTo>
                          <a:pt x="424" y="1376"/>
                        </a:lnTo>
                        <a:lnTo>
                          <a:pt x="426" y="1390"/>
                        </a:lnTo>
                        <a:lnTo>
                          <a:pt x="426" y="1373"/>
                        </a:lnTo>
                        <a:lnTo>
                          <a:pt x="426" y="1384"/>
                        </a:lnTo>
                        <a:lnTo>
                          <a:pt x="428" y="1380"/>
                        </a:lnTo>
                        <a:lnTo>
                          <a:pt x="428" y="1382"/>
                        </a:lnTo>
                        <a:lnTo>
                          <a:pt x="430" y="1378"/>
                        </a:lnTo>
                        <a:lnTo>
                          <a:pt x="430" y="1386"/>
                        </a:lnTo>
                        <a:lnTo>
                          <a:pt x="432" y="1367"/>
                        </a:lnTo>
                        <a:lnTo>
                          <a:pt x="432" y="1376"/>
                        </a:lnTo>
                        <a:lnTo>
                          <a:pt x="432" y="1376"/>
                        </a:lnTo>
                        <a:lnTo>
                          <a:pt x="434" y="1386"/>
                        </a:lnTo>
                        <a:lnTo>
                          <a:pt x="434" y="1378"/>
                        </a:lnTo>
                        <a:lnTo>
                          <a:pt x="436" y="1382"/>
                        </a:lnTo>
                        <a:lnTo>
                          <a:pt x="436" y="1378"/>
                        </a:lnTo>
                        <a:lnTo>
                          <a:pt x="438" y="1371"/>
                        </a:lnTo>
                        <a:lnTo>
                          <a:pt x="438" y="1373"/>
                        </a:lnTo>
                        <a:lnTo>
                          <a:pt x="438" y="1390"/>
                        </a:lnTo>
                        <a:lnTo>
                          <a:pt x="439" y="1395"/>
                        </a:lnTo>
                        <a:lnTo>
                          <a:pt x="439" y="1363"/>
                        </a:lnTo>
                        <a:lnTo>
                          <a:pt x="441" y="1382"/>
                        </a:lnTo>
                        <a:lnTo>
                          <a:pt x="441" y="1384"/>
                        </a:lnTo>
                        <a:lnTo>
                          <a:pt x="443" y="1382"/>
                        </a:lnTo>
                        <a:lnTo>
                          <a:pt x="443" y="1380"/>
                        </a:lnTo>
                        <a:lnTo>
                          <a:pt x="443" y="1375"/>
                        </a:lnTo>
                        <a:lnTo>
                          <a:pt x="445" y="1384"/>
                        </a:lnTo>
                        <a:lnTo>
                          <a:pt x="445" y="1371"/>
                        </a:lnTo>
                        <a:lnTo>
                          <a:pt x="447" y="1384"/>
                        </a:lnTo>
                        <a:lnTo>
                          <a:pt x="447" y="1382"/>
                        </a:lnTo>
                        <a:lnTo>
                          <a:pt x="447" y="1380"/>
                        </a:lnTo>
                        <a:lnTo>
                          <a:pt x="449" y="1380"/>
                        </a:lnTo>
                        <a:lnTo>
                          <a:pt x="449" y="1378"/>
                        </a:lnTo>
                        <a:lnTo>
                          <a:pt x="451" y="1392"/>
                        </a:lnTo>
                        <a:lnTo>
                          <a:pt x="451" y="1378"/>
                        </a:lnTo>
                        <a:lnTo>
                          <a:pt x="453" y="1378"/>
                        </a:lnTo>
                        <a:lnTo>
                          <a:pt x="453" y="1384"/>
                        </a:lnTo>
                        <a:lnTo>
                          <a:pt x="453" y="1373"/>
                        </a:lnTo>
                        <a:lnTo>
                          <a:pt x="455" y="1373"/>
                        </a:lnTo>
                        <a:lnTo>
                          <a:pt x="455" y="1384"/>
                        </a:lnTo>
                        <a:lnTo>
                          <a:pt x="457" y="1382"/>
                        </a:lnTo>
                        <a:lnTo>
                          <a:pt x="457" y="1376"/>
                        </a:lnTo>
                        <a:lnTo>
                          <a:pt x="457" y="1376"/>
                        </a:lnTo>
                        <a:lnTo>
                          <a:pt x="458" y="1384"/>
                        </a:lnTo>
                        <a:lnTo>
                          <a:pt x="458" y="1386"/>
                        </a:lnTo>
                        <a:lnTo>
                          <a:pt x="460" y="1390"/>
                        </a:lnTo>
                        <a:lnTo>
                          <a:pt x="460" y="1388"/>
                        </a:lnTo>
                        <a:lnTo>
                          <a:pt x="462" y="1375"/>
                        </a:lnTo>
                        <a:lnTo>
                          <a:pt x="462" y="1378"/>
                        </a:lnTo>
                        <a:lnTo>
                          <a:pt x="462" y="1378"/>
                        </a:lnTo>
                        <a:lnTo>
                          <a:pt x="464" y="1378"/>
                        </a:lnTo>
                        <a:lnTo>
                          <a:pt x="464" y="1386"/>
                        </a:lnTo>
                        <a:lnTo>
                          <a:pt x="466" y="1388"/>
                        </a:lnTo>
                        <a:lnTo>
                          <a:pt x="466" y="1386"/>
                        </a:lnTo>
                        <a:lnTo>
                          <a:pt x="468" y="1388"/>
                        </a:lnTo>
                        <a:lnTo>
                          <a:pt x="468" y="1367"/>
                        </a:lnTo>
                        <a:lnTo>
                          <a:pt x="468" y="1378"/>
                        </a:lnTo>
                        <a:lnTo>
                          <a:pt x="470" y="1382"/>
                        </a:lnTo>
                        <a:lnTo>
                          <a:pt x="470" y="1384"/>
                        </a:lnTo>
                        <a:lnTo>
                          <a:pt x="472" y="1382"/>
                        </a:lnTo>
                        <a:lnTo>
                          <a:pt x="472" y="1386"/>
                        </a:lnTo>
                        <a:lnTo>
                          <a:pt x="472" y="1388"/>
                        </a:lnTo>
                        <a:lnTo>
                          <a:pt x="474" y="1394"/>
                        </a:lnTo>
                        <a:lnTo>
                          <a:pt x="474" y="1380"/>
                        </a:lnTo>
                        <a:lnTo>
                          <a:pt x="476" y="1388"/>
                        </a:lnTo>
                        <a:lnTo>
                          <a:pt x="476" y="1382"/>
                        </a:lnTo>
                        <a:lnTo>
                          <a:pt x="478" y="1376"/>
                        </a:lnTo>
                        <a:lnTo>
                          <a:pt x="478" y="1386"/>
                        </a:lnTo>
                        <a:lnTo>
                          <a:pt x="478" y="1388"/>
                        </a:lnTo>
                        <a:lnTo>
                          <a:pt x="479" y="1390"/>
                        </a:lnTo>
                        <a:lnTo>
                          <a:pt x="479" y="1384"/>
                        </a:lnTo>
                        <a:lnTo>
                          <a:pt x="481" y="1386"/>
                        </a:lnTo>
                        <a:lnTo>
                          <a:pt x="481" y="1378"/>
                        </a:lnTo>
                        <a:lnTo>
                          <a:pt x="483" y="1384"/>
                        </a:lnTo>
                        <a:lnTo>
                          <a:pt x="483" y="1161"/>
                        </a:lnTo>
                        <a:lnTo>
                          <a:pt x="483" y="1270"/>
                        </a:lnTo>
                        <a:lnTo>
                          <a:pt x="485" y="1354"/>
                        </a:lnTo>
                        <a:lnTo>
                          <a:pt x="485" y="1375"/>
                        </a:lnTo>
                        <a:lnTo>
                          <a:pt x="487" y="1386"/>
                        </a:lnTo>
                        <a:lnTo>
                          <a:pt x="487" y="1380"/>
                        </a:lnTo>
                        <a:lnTo>
                          <a:pt x="487" y="1386"/>
                        </a:lnTo>
                        <a:lnTo>
                          <a:pt x="489" y="1380"/>
                        </a:lnTo>
                        <a:lnTo>
                          <a:pt x="489" y="1382"/>
                        </a:lnTo>
                        <a:lnTo>
                          <a:pt x="491" y="1378"/>
                        </a:lnTo>
                        <a:lnTo>
                          <a:pt x="491" y="1378"/>
                        </a:lnTo>
                        <a:lnTo>
                          <a:pt x="493" y="1395"/>
                        </a:lnTo>
                        <a:lnTo>
                          <a:pt x="493" y="1390"/>
                        </a:lnTo>
                        <a:lnTo>
                          <a:pt x="493" y="1378"/>
                        </a:lnTo>
                        <a:lnTo>
                          <a:pt x="495" y="1376"/>
                        </a:lnTo>
                        <a:lnTo>
                          <a:pt x="495" y="1376"/>
                        </a:lnTo>
                        <a:lnTo>
                          <a:pt x="497" y="1384"/>
                        </a:lnTo>
                        <a:lnTo>
                          <a:pt x="497" y="1365"/>
                        </a:lnTo>
                        <a:lnTo>
                          <a:pt x="498" y="1386"/>
                        </a:lnTo>
                        <a:lnTo>
                          <a:pt x="498" y="1380"/>
                        </a:lnTo>
                        <a:lnTo>
                          <a:pt x="498" y="1388"/>
                        </a:lnTo>
                        <a:lnTo>
                          <a:pt x="500" y="1384"/>
                        </a:lnTo>
                        <a:lnTo>
                          <a:pt x="500" y="1382"/>
                        </a:lnTo>
                        <a:lnTo>
                          <a:pt x="502" y="1394"/>
                        </a:lnTo>
                        <a:lnTo>
                          <a:pt x="502" y="1386"/>
                        </a:lnTo>
                        <a:lnTo>
                          <a:pt x="502" y="1390"/>
                        </a:lnTo>
                        <a:lnTo>
                          <a:pt x="504" y="1388"/>
                        </a:lnTo>
                        <a:lnTo>
                          <a:pt x="504" y="1386"/>
                        </a:lnTo>
                        <a:lnTo>
                          <a:pt x="506" y="1390"/>
                        </a:lnTo>
                        <a:lnTo>
                          <a:pt x="506" y="1386"/>
                        </a:lnTo>
                        <a:lnTo>
                          <a:pt x="508" y="1382"/>
                        </a:lnTo>
                        <a:lnTo>
                          <a:pt x="508" y="1388"/>
                        </a:lnTo>
                        <a:lnTo>
                          <a:pt x="508" y="1390"/>
                        </a:lnTo>
                        <a:lnTo>
                          <a:pt x="510" y="1388"/>
                        </a:lnTo>
                        <a:lnTo>
                          <a:pt x="510" y="1384"/>
                        </a:lnTo>
                        <a:lnTo>
                          <a:pt x="512" y="1390"/>
                        </a:lnTo>
                        <a:lnTo>
                          <a:pt x="512" y="1392"/>
                        </a:lnTo>
                        <a:lnTo>
                          <a:pt x="512" y="1388"/>
                        </a:lnTo>
                        <a:lnTo>
                          <a:pt x="514" y="1388"/>
                        </a:lnTo>
                        <a:lnTo>
                          <a:pt x="514" y="1388"/>
                        </a:lnTo>
                        <a:lnTo>
                          <a:pt x="516" y="1395"/>
                        </a:lnTo>
                        <a:lnTo>
                          <a:pt x="516" y="1382"/>
                        </a:lnTo>
                        <a:lnTo>
                          <a:pt x="517" y="1392"/>
                        </a:lnTo>
                        <a:lnTo>
                          <a:pt x="517" y="1386"/>
                        </a:lnTo>
                        <a:lnTo>
                          <a:pt x="517" y="1390"/>
                        </a:lnTo>
                        <a:lnTo>
                          <a:pt x="519" y="1382"/>
                        </a:lnTo>
                        <a:lnTo>
                          <a:pt x="519" y="1392"/>
                        </a:lnTo>
                        <a:lnTo>
                          <a:pt x="521" y="1394"/>
                        </a:lnTo>
                        <a:lnTo>
                          <a:pt x="521" y="1386"/>
                        </a:lnTo>
                        <a:lnTo>
                          <a:pt x="523" y="1382"/>
                        </a:lnTo>
                        <a:lnTo>
                          <a:pt x="523" y="1384"/>
                        </a:lnTo>
                        <a:lnTo>
                          <a:pt x="523" y="1395"/>
                        </a:lnTo>
                        <a:lnTo>
                          <a:pt x="525" y="1382"/>
                        </a:lnTo>
                        <a:lnTo>
                          <a:pt x="525" y="1388"/>
                        </a:lnTo>
                        <a:lnTo>
                          <a:pt x="527" y="1390"/>
                        </a:lnTo>
                        <a:lnTo>
                          <a:pt x="527" y="1386"/>
                        </a:lnTo>
                        <a:lnTo>
                          <a:pt x="527" y="1380"/>
                        </a:lnTo>
                        <a:lnTo>
                          <a:pt x="529" y="1388"/>
                        </a:lnTo>
                        <a:lnTo>
                          <a:pt x="529" y="1384"/>
                        </a:lnTo>
                        <a:lnTo>
                          <a:pt x="531" y="1382"/>
                        </a:lnTo>
                        <a:lnTo>
                          <a:pt x="531" y="1392"/>
                        </a:lnTo>
                        <a:lnTo>
                          <a:pt x="533" y="1390"/>
                        </a:lnTo>
                        <a:lnTo>
                          <a:pt x="533" y="1388"/>
                        </a:lnTo>
                        <a:lnTo>
                          <a:pt x="533" y="1390"/>
                        </a:lnTo>
                        <a:lnTo>
                          <a:pt x="535" y="1388"/>
                        </a:lnTo>
                        <a:lnTo>
                          <a:pt x="535" y="1384"/>
                        </a:lnTo>
                        <a:lnTo>
                          <a:pt x="536" y="1384"/>
                        </a:lnTo>
                        <a:lnTo>
                          <a:pt x="536" y="1382"/>
                        </a:lnTo>
                        <a:lnTo>
                          <a:pt x="538" y="1382"/>
                        </a:lnTo>
                        <a:lnTo>
                          <a:pt x="538" y="1382"/>
                        </a:lnTo>
                        <a:lnTo>
                          <a:pt x="538" y="1386"/>
                        </a:lnTo>
                        <a:lnTo>
                          <a:pt x="540" y="1390"/>
                        </a:lnTo>
                        <a:lnTo>
                          <a:pt x="540" y="1392"/>
                        </a:lnTo>
                        <a:lnTo>
                          <a:pt x="542" y="1395"/>
                        </a:lnTo>
                        <a:lnTo>
                          <a:pt x="542" y="1392"/>
                        </a:lnTo>
                        <a:lnTo>
                          <a:pt x="544" y="1384"/>
                        </a:lnTo>
                        <a:lnTo>
                          <a:pt x="544" y="1392"/>
                        </a:lnTo>
                        <a:lnTo>
                          <a:pt x="544" y="1382"/>
                        </a:lnTo>
                        <a:lnTo>
                          <a:pt x="546" y="1388"/>
                        </a:lnTo>
                        <a:lnTo>
                          <a:pt x="546" y="1384"/>
                        </a:lnTo>
                        <a:lnTo>
                          <a:pt x="548" y="1388"/>
                        </a:lnTo>
                        <a:lnTo>
                          <a:pt x="548" y="1384"/>
                        </a:lnTo>
                        <a:lnTo>
                          <a:pt x="548" y="1395"/>
                        </a:lnTo>
                        <a:lnTo>
                          <a:pt x="550" y="1382"/>
                        </a:lnTo>
                        <a:lnTo>
                          <a:pt x="550" y="1390"/>
                        </a:lnTo>
                        <a:lnTo>
                          <a:pt x="552" y="1392"/>
                        </a:lnTo>
                        <a:lnTo>
                          <a:pt x="552" y="1395"/>
                        </a:lnTo>
                        <a:lnTo>
                          <a:pt x="554" y="1384"/>
                        </a:lnTo>
                        <a:lnTo>
                          <a:pt x="554" y="1376"/>
                        </a:lnTo>
                        <a:lnTo>
                          <a:pt x="554" y="1386"/>
                        </a:lnTo>
                        <a:lnTo>
                          <a:pt x="556" y="1386"/>
                        </a:lnTo>
                        <a:lnTo>
                          <a:pt x="556" y="1395"/>
                        </a:lnTo>
                        <a:lnTo>
                          <a:pt x="557" y="1388"/>
                        </a:lnTo>
                        <a:lnTo>
                          <a:pt x="557" y="1386"/>
                        </a:lnTo>
                        <a:lnTo>
                          <a:pt x="557" y="1386"/>
                        </a:lnTo>
                        <a:lnTo>
                          <a:pt x="559" y="1392"/>
                        </a:lnTo>
                        <a:lnTo>
                          <a:pt x="559" y="1386"/>
                        </a:lnTo>
                        <a:lnTo>
                          <a:pt x="561" y="1388"/>
                        </a:lnTo>
                        <a:lnTo>
                          <a:pt x="561" y="1388"/>
                        </a:lnTo>
                        <a:lnTo>
                          <a:pt x="563" y="1390"/>
                        </a:lnTo>
                        <a:lnTo>
                          <a:pt x="563" y="1394"/>
                        </a:lnTo>
                        <a:lnTo>
                          <a:pt x="563" y="1390"/>
                        </a:lnTo>
                        <a:lnTo>
                          <a:pt x="565" y="1386"/>
                        </a:lnTo>
                        <a:lnTo>
                          <a:pt x="565" y="1388"/>
                        </a:lnTo>
                        <a:lnTo>
                          <a:pt x="567" y="1388"/>
                        </a:lnTo>
                        <a:lnTo>
                          <a:pt x="567" y="1388"/>
                        </a:lnTo>
                        <a:lnTo>
                          <a:pt x="567" y="1392"/>
                        </a:lnTo>
                        <a:lnTo>
                          <a:pt x="569" y="1386"/>
                        </a:lnTo>
                        <a:lnTo>
                          <a:pt x="569" y="1380"/>
                        </a:lnTo>
                        <a:lnTo>
                          <a:pt x="571" y="1382"/>
                        </a:lnTo>
                        <a:lnTo>
                          <a:pt x="571" y="1388"/>
                        </a:lnTo>
                        <a:lnTo>
                          <a:pt x="573" y="1388"/>
                        </a:lnTo>
                        <a:lnTo>
                          <a:pt x="573" y="1378"/>
                        </a:lnTo>
                        <a:lnTo>
                          <a:pt x="573" y="1382"/>
                        </a:lnTo>
                        <a:lnTo>
                          <a:pt x="575" y="1386"/>
                        </a:lnTo>
                        <a:lnTo>
                          <a:pt x="575" y="1390"/>
                        </a:lnTo>
                        <a:lnTo>
                          <a:pt x="576" y="1386"/>
                        </a:lnTo>
                        <a:lnTo>
                          <a:pt x="576" y="1375"/>
                        </a:lnTo>
                        <a:lnTo>
                          <a:pt x="578" y="1386"/>
                        </a:lnTo>
                        <a:lnTo>
                          <a:pt x="578" y="1384"/>
                        </a:lnTo>
                        <a:lnTo>
                          <a:pt x="578" y="1382"/>
                        </a:lnTo>
                        <a:lnTo>
                          <a:pt x="580" y="1386"/>
                        </a:lnTo>
                        <a:lnTo>
                          <a:pt x="580" y="1378"/>
                        </a:lnTo>
                        <a:lnTo>
                          <a:pt x="582" y="1376"/>
                        </a:lnTo>
                        <a:lnTo>
                          <a:pt x="582" y="1386"/>
                        </a:lnTo>
                        <a:lnTo>
                          <a:pt x="582" y="1390"/>
                        </a:lnTo>
                        <a:lnTo>
                          <a:pt x="584" y="1395"/>
                        </a:lnTo>
                        <a:lnTo>
                          <a:pt x="584" y="1388"/>
                        </a:lnTo>
                        <a:lnTo>
                          <a:pt x="586" y="1386"/>
                        </a:lnTo>
                        <a:lnTo>
                          <a:pt x="586" y="1392"/>
                        </a:lnTo>
                        <a:lnTo>
                          <a:pt x="588" y="1386"/>
                        </a:lnTo>
                        <a:lnTo>
                          <a:pt x="588" y="1382"/>
                        </a:lnTo>
                        <a:lnTo>
                          <a:pt x="588" y="1386"/>
                        </a:lnTo>
                        <a:lnTo>
                          <a:pt x="590" y="1386"/>
                        </a:lnTo>
                        <a:lnTo>
                          <a:pt x="590" y="1384"/>
                        </a:lnTo>
                        <a:lnTo>
                          <a:pt x="592" y="1384"/>
                        </a:lnTo>
                        <a:lnTo>
                          <a:pt x="592" y="1386"/>
                        </a:lnTo>
                        <a:lnTo>
                          <a:pt x="594" y="1386"/>
                        </a:lnTo>
                        <a:lnTo>
                          <a:pt x="594" y="1388"/>
                        </a:lnTo>
                        <a:lnTo>
                          <a:pt x="594" y="1388"/>
                        </a:lnTo>
                        <a:lnTo>
                          <a:pt x="595" y="1386"/>
                        </a:lnTo>
                        <a:lnTo>
                          <a:pt x="595" y="1388"/>
                        </a:lnTo>
                        <a:lnTo>
                          <a:pt x="597" y="1386"/>
                        </a:lnTo>
                        <a:lnTo>
                          <a:pt x="597" y="1392"/>
                        </a:lnTo>
                        <a:lnTo>
                          <a:pt x="599" y="1390"/>
                        </a:lnTo>
                        <a:lnTo>
                          <a:pt x="599" y="1384"/>
                        </a:lnTo>
                        <a:lnTo>
                          <a:pt x="599" y="1378"/>
                        </a:lnTo>
                        <a:lnTo>
                          <a:pt x="601" y="1382"/>
                        </a:lnTo>
                        <a:lnTo>
                          <a:pt x="601" y="1384"/>
                        </a:lnTo>
                        <a:lnTo>
                          <a:pt x="603" y="1380"/>
                        </a:lnTo>
                        <a:lnTo>
                          <a:pt x="603" y="1392"/>
                        </a:lnTo>
                        <a:lnTo>
                          <a:pt x="605" y="1258"/>
                        </a:lnTo>
                        <a:lnTo>
                          <a:pt x="605" y="1325"/>
                        </a:lnTo>
                        <a:lnTo>
                          <a:pt x="605" y="1363"/>
                        </a:lnTo>
                        <a:lnTo>
                          <a:pt x="607" y="1384"/>
                        </a:lnTo>
                        <a:lnTo>
                          <a:pt x="607" y="1392"/>
                        </a:lnTo>
                        <a:lnTo>
                          <a:pt x="609" y="1384"/>
                        </a:lnTo>
                        <a:lnTo>
                          <a:pt x="609" y="1384"/>
                        </a:lnTo>
                        <a:lnTo>
                          <a:pt x="609" y="1392"/>
                        </a:lnTo>
                        <a:lnTo>
                          <a:pt x="611" y="1390"/>
                        </a:lnTo>
                        <a:lnTo>
                          <a:pt x="611" y="1388"/>
                        </a:lnTo>
                        <a:lnTo>
                          <a:pt x="613" y="1394"/>
                        </a:lnTo>
                        <a:lnTo>
                          <a:pt x="613" y="1388"/>
                        </a:lnTo>
                        <a:lnTo>
                          <a:pt x="614" y="1388"/>
                        </a:lnTo>
                        <a:lnTo>
                          <a:pt x="614" y="1392"/>
                        </a:lnTo>
                        <a:lnTo>
                          <a:pt x="614" y="1382"/>
                        </a:lnTo>
                        <a:lnTo>
                          <a:pt x="616" y="1386"/>
                        </a:lnTo>
                        <a:lnTo>
                          <a:pt x="616" y="1390"/>
                        </a:lnTo>
                        <a:lnTo>
                          <a:pt x="618" y="1369"/>
                        </a:lnTo>
                        <a:lnTo>
                          <a:pt x="618" y="1329"/>
                        </a:lnTo>
                        <a:lnTo>
                          <a:pt x="618" y="0"/>
                        </a:lnTo>
                        <a:lnTo>
                          <a:pt x="620" y="533"/>
                        </a:lnTo>
                        <a:lnTo>
                          <a:pt x="620" y="1019"/>
                        </a:lnTo>
                        <a:lnTo>
                          <a:pt x="622" y="1277"/>
                        </a:lnTo>
                        <a:lnTo>
                          <a:pt x="622" y="1340"/>
                        </a:lnTo>
                        <a:lnTo>
                          <a:pt x="624" y="1363"/>
                        </a:lnTo>
                        <a:lnTo>
                          <a:pt x="624" y="1363"/>
                        </a:lnTo>
                        <a:lnTo>
                          <a:pt x="624" y="1384"/>
                        </a:lnTo>
                        <a:lnTo>
                          <a:pt x="626" y="1386"/>
                        </a:lnTo>
                        <a:lnTo>
                          <a:pt x="626" y="1382"/>
                        </a:lnTo>
                        <a:lnTo>
                          <a:pt x="628" y="1390"/>
                        </a:lnTo>
                        <a:lnTo>
                          <a:pt x="628" y="1394"/>
                        </a:lnTo>
                        <a:lnTo>
                          <a:pt x="628" y="1386"/>
                        </a:lnTo>
                        <a:lnTo>
                          <a:pt x="630" y="1382"/>
                        </a:lnTo>
                        <a:lnTo>
                          <a:pt x="630" y="1384"/>
                        </a:lnTo>
                        <a:lnTo>
                          <a:pt x="632" y="1367"/>
                        </a:lnTo>
                        <a:lnTo>
                          <a:pt x="632" y="1363"/>
                        </a:lnTo>
                        <a:lnTo>
                          <a:pt x="634" y="1327"/>
                        </a:lnTo>
                        <a:lnTo>
                          <a:pt x="634" y="1344"/>
                        </a:lnTo>
                        <a:lnTo>
                          <a:pt x="634" y="1375"/>
                        </a:lnTo>
                        <a:lnTo>
                          <a:pt x="635" y="1378"/>
                        </a:lnTo>
                        <a:lnTo>
                          <a:pt x="635" y="1380"/>
                        </a:lnTo>
                        <a:lnTo>
                          <a:pt x="637" y="1382"/>
                        </a:lnTo>
                        <a:lnTo>
                          <a:pt x="637" y="1384"/>
                        </a:lnTo>
                        <a:lnTo>
                          <a:pt x="639" y="1386"/>
                        </a:lnTo>
                        <a:lnTo>
                          <a:pt x="639" y="1390"/>
                        </a:lnTo>
                        <a:lnTo>
                          <a:pt x="639" y="1386"/>
                        </a:lnTo>
                        <a:lnTo>
                          <a:pt x="641" y="1388"/>
                        </a:lnTo>
                        <a:lnTo>
                          <a:pt x="641" y="1388"/>
                        </a:lnTo>
                        <a:lnTo>
                          <a:pt x="643" y="1386"/>
                        </a:lnTo>
                        <a:lnTo>
                          <a:pt x="643" y="1380"/>
                        </a:lnTo>
                        <a:lnTo>
                          <a:pt x="643" y="1386"/>
                        </a:lnTo>
                        <a:lnTo>
                          <a:pt x="645" y="1388"/>
                        </a:lnTo>
                        <a:lnTo>
                          <a:pt x="645" y="1392"/>
                        </a:lnTo>
                        <a:lnTo>
                          <a:pt x="647" y="1392"/>
                        </a:lnTo>
                        <a:lnTo>
                          <a:pt x="647" y="1394"/>
                        </a:lnTo>
                        <a:lnTo>
                          <a:pt x="649" y="1380"/>
                        </a:lnTo>
                        <a:lnTo>
                          <a:pt x="649" y="1395"/>
                        </a:lnTo>
                        <a:lnTo>
                          <a:pt x="649" y="1394"/>
                        </a:lnTo>
                        <a:lnTo>
                          <a:pt x="651" y="1378"/>
                        </a:lnTo>
                        <a:lnTo>
                          <a:pt x="651" y="1388"/>
                        </a:lnTo>
                        <a:lnTo>
                          <a:pt x="653" y="1380"/>
                        </a:lnTo>
                        <a:lnTo>
                          <a:pt x="653" y="1380"/>
                        </a:lnTo>
                        <a:lnTo>
                          <a:pt x="654" y="1384"/>
                        </a:lnTo>
                        <a:lnTo>
                          <a:pt x="654" y="1380"/>
                        </a:lnTo>
                        <a:lnTo>
                          <a:pt x="654" y="1384"/>
                        </a:lnTo>
                        <a:lnTo>
                          <a:pt x="656" y="1384"/>
                        </a:lnTo>
                        <a:lnTo>
                          <a:pt x="656" y="1392"/>
                        </a:lnTo>
                        <a:lnTo>
                          <a:pt x="658" y="1392"/>
                        </a:lnTo>
                        <a:lnTo>
                          <a:pt x="658" y="1392"/>
                        </a:lnTo>
                        <a:lnTo>
                          <a:pt x="660" y="1392"/>
                        </a:lnTo>
                        <a:lnTo>
                          <a:pt x="660" y="1390"/>
                        </a:lnTo>
                        <a:lnTo>
                          <a:pt x="660" y="1397"/>
                        </a:lnTo>
                        <a:lnTo>
                          <a:pt x="662" y="1388"/>
                        </a:lnTo>
                        <a:lnTo>
                          <a:pt x="662" y="1386"/>
                        </a:lnTo>
                        <a:lnTo>
                          <a:pt x="664" y="1380"/>
                        </a:lnTo>
                        <a:lnTo>
                          <a:pt x="664" y="1384"/>
                        </a:lnTo>
                        <a:lnTo>
                          <a:pt x="666" y="1384"/>
                        </a:lnTo>
                        <a:lnTo>
                          <a:pt x="666" y="1384"/>
                        </a:lnTo>
                        <a:lnTo>
                          <a:pt x="666" y="1394"/>
                        </a:lnTo>
                        <a:lnTo>
                          <a:pt x="668" y="1388"/>
                        </a:lnTo>
                        <a:lnTo>
                          <a:pt x="668" y="1390"/>
                        </a:lnTo>
                        <a:lnTo>
                          <a:pt x="670" y="1384"/>
                        </a:lnTo>
                        <a:lnTo>
                          <a:pt x="670" y="1388"/>
                        </a:lnTo>
                        <a:lnTo>
                          <a:pt x="670" y="1394"/>
                        </a:lnTo>
                        <a:lnTo>
                          <a:pt x="672" y="1390"/>
                        </a:lnTo>
                        <a:lnTo>
                          <a:pt x="672" y="1384"/>
                        </a:lnTo>
                        <a:lnTo>
                          <a:pt x="673" y="1384"/>
                        </a:lnTo>
                        <a:lnTo>
                          <a:pt x="673" y="1392"/>
                        </a:lnTo>
                        <a:lnTo>
                          <a:pt x="675" y="1386"/>
                        </a:lnTo>
                        <a:lnTo>
                          <a:pt x="675" y="1388"/>
                        </a:lnTo>
                        <a:lnTo>
                          <a:pt x="675" y="1388"/>
                        </a:lnTo>
                        <a:lnTo>
                          <a:pt x="677" y="1392"/>
                        </a:lnTo>
                        <a:lnTo>
                          <a:pt x="677" y="1384"/>
                        </a:lnTo>
                        <a:lnTo>
                          <a:pt x="679" y="1394"/>
                        </a:lnTo>
                        <a:lnTo>
                          <a:pt x="679" y="1388"/>
                        </a:lnTo>
                        <a:lnTo>
                          <a:pt x="679" y="1386"/>
                        </a:lnTo>
                        <a:lnTo>
                          <a:pt x="681" y="1390"/>
                        </a:lnTo>
                        <a:lnTo>
                          <a:pt x="681" y="1375"/>
                        </a:lnTo>
                        <a:lnTo>
                          <a:pt x="683" y="1376"/>
                        </a:lnTo>
                        <a:lnTo>
                          <a:pt x="683" y="1390"/>
                        </a:lnTo>
                        <a:lnTo>
                          <a:pt x="685" y="1384"/>
                        </a:lnTo>
                        <a:lnTo>
                          <a:pt x="685" y="1380"/>
                        </a:lnTo>
                        <a:lnTo>
                          <a:pt x="685" y="1392"/>
                        </a:lnTo>
                        <a:lnTo>
                          <a:pt x="687" y="1382"/>
                        </a:lnTo>
                        <a:lnTo>
                          <a:pt x="687" y="1390"/>
                        </a:lnTo>
                        <a:lnTo>
                          <a:pt x="689" y="1392"/>
                        </a:lnTo>
                        <a:lnTo>
                          <a:pt x="689" y="1386"/>
                        </a:lnTo>
                        <a:lnTo>
                          <a:pt x="689" y="1390"/>
                        </a:lnTo>
                        <a:lnTo>
                          <a:pt x="691" y="1386"/>
                        </a:lnTo>
                        <a:lnTo>
                          <a:pt x="691" y="1378"/>
                        </a:lnTo>
                        <a:lnTo>
                          <a:pt x="692" y="1388"/>
                        </a:lnTo>
                        <a:lnTo>
                          <a:pt x="692" y="1392"/>
                        </a:lnTo>
                        <a:lnTo>
                          <a:pt x="694" y="1392"/>
                        </a:lnTo>
                        <a:lnTo>
                          <a:pt x="694" y="1392"/>
                        </a:lnTo>
                        <a:lnTo>
                          <a:pt x="694" y="1388"/>
                        </a:lnTo>
                        <a:lnTo>
                          <a:pt x="696" y="1380"/>
                        </a:lnTo>
                        <a:lnTo>
                          <a:pt x="696" y="1392"/>
                        </a:lnTo>
                        <a:lnTo>
                          <a:pt x="698" y="1386"/>
                        </a:lnTo>
                        <a:lnTo>
                          <a:pt x="698" y="1386"/>
                        </a:lnTo>
                        <a:lnTo>
                          <a:pt x="700" y="1380"/>
                        </a:lnTo>
                        <a:lnTo>
                          <a:pt x="700" y="1384"/>
                        </a:lnTo>
                        <a:lnTo>
                          <a:pt x="700" y="1388"/>
                        </a:lnTo>
                        <a:lnTo>
                          <a:pt x="702" y="1388"/>
                        </a:lnTo>
                        <a:lnTo>
                          <a:pt x="702" y="1390"/>
                        </a:lnTo>
                        <a:lnTo>
                          <a:pt x="704" y="1390"/>
                        </a:lnTo>
                        <a:lnTo>
                          <a:pt x="704" y="1395"/>
                        </a:lnTo>
                        <a:lnTo>
                          <a:pt x="704" y="1386"/>
                        </a:lnTo>
                        <a:lnTo>
                          <a:pt x="706" y="1394"/>
                        </a:lnTo>
                        <a:lnTo>
                          <a:pt x="706" y="1388"/>
                        </a:lnTo>
                        <a:lnTo>
                          <a:pt x="708" y="1397"/>
                        </a:lnTo>
                        <a:lnTo>
                          <a:pt x="708" y="1386"/>
                        </a:lnTo>
                        <a:lnTo>
                          <a:pt x="710" y="1392"/>
                        </a:lnTo>
                        <a:lnTo>
                          <a:pt x="710" y="1392"/>
                        </a:lnTo>
                        <a:lnTo>
                          <a:pt x="710" y="1378"/>
                        </a:lnTo>
                        <a:lnTo>
                          <a:pt x="712" y="1392"/>
                        </a:lnTo>
                        <a:lnTo>
                          <a:pt x="712" y="1392"/>
                        </a:lnTo>
                        <a:lnTo>
                          <a:pt x="713" y="1395"/>
                        </a:lnTo>
                        <a:lnTo>
                          <a:pt x="713" y="1386"/>
                        </a:lnTo>
                        <a:lnTo>
                          <a:pt x="715" y="1394"/>
                        </a:lnTo>
                        <a:lnTo>
                          <a:pt x="715" y="1395"/>
                        </a:lnTo>
                        <a:lnTo>
                          <a:pt x="715" y="1390"/>
                        </a:lnTo>
                        <a:lnTo>
                          <a:pt x="717" y="1388"/>
                        </a:lnTo>
                        <a:lnTo>
                          <a:pt x="717" y="1388"/>
                        </a:lnTo>
                        <a:lnTo>
                          <a:pt x="719" y="1384"/>
                        </a:lnTo>
                        <a:lnTo>
                          <a:pt x="719" y="1392"/>
                        </a:lnTo>
                        <a:lnTo>
                          <a:pt x="721" y="1394"/>
                        </a:lnTo>
                        <a:lnTo>
                          <a:pt x="721" y="1390"/>
                        </a:lnTo>
                        <a:lnTo>
                          <a:pt x="721" y="1388"/>
                        </a:lnTo>
                        <a:lnTo>
                          <a:pt x="723" y="1395"/>
                        </a:lnTo>
                        <a:lnTo>
                          <a:pt x="723" y="1394"/>
                        </a:lnTo>
                        <a:lnTo>
                          <a:pt x="725" y="1390"/>
                        </a:lnTo>
                        <a:lnTo>
                          <a:pt x="725" y="1392"/>
                        </a:lnTo>
                        <a:lnTo>
                          <a:pt x="725" y="1390"/>
                        </a:lnTo>
                        <a:lnTo>
                          <a:pt x="727" y="1386"/>
                        </a:lnTo>
                        <a:lnTo>
                          <a:pt x="727" y="1388"/>
                        </a:lnTo>
                        <a:lnTo>
                          <a:pt x="729" y="1392"/>
                        </a:lnTo>
                        <a:lnTo>
                          <a:pt x="729" y="1388"/>
                        </a:lnTo>
                        <a:lnTo>
                          <a:pt x="731" y="1386"/>
                        </a:lnTo>
                        <a:lnTo>
                          <a:pt x="731" y="1382"/>
                        </a:lnTo>
                        <a:lnTo>
                          <a:pt x="731" y="1380"/>
                        </a:lnTo>
                        <a:lnTo>
                          <a:pt x="732" y="1378"/>
                        </a:lnTo>
                        <a:lnTo>
                          <a:pt x="732" y="1380"/>
                        </a:lnTo>
                        <a:lnTo>
                          <a:pt x="734" y="1384"/>
                        </a:lnTo>
                        <a:lnTo>
                          <a:pt x="734" y="1386"/>
                        </a:lnTo>
                        <a:lnTo>
                          <a:pt x="736" y="1384"/>
                        </a:lnTo>
                        <a:lnTo>
                          <a:pt x="736" y="1380"/>
                        </a:lnTo>
                        <a:lnTo>
                          <a:pt x="736" y="1386"/>
                        </a:lnTo>
                        <a:lnTo>
                          <a:pt x="738" y="1390"/>
                        </a:lnTo>
                        <a:lnTo>
                          <a:pt x="738" y="1390"/>
                        </a:lnTo>
                        <a:lnTo>
                          <a:pt x="740" y="1392"/>
                        </a:lnTo>
                        <a:lnTo>
                          <a:pt x="740" y="1376"/>
                        </a:lnTo>
                        <a:lnTo>
                          <a:pt x="740" y="1390"/>
                        </a:lnTo>
                        <a:lnTo>
                          <a:pt x="742" y="1390"/>
                        </a:lnTo>
                        <a:lnTo>
                          <a:pt x="742" y="1394"/>
                        </a:lnTo>
                        <a:lnTo>
                          <a:pt x="744" y="1394"/>
                        </a:lnTo>
                        <a:lnTo>
                          <a:pt x="744" y="1394"/>
                        </a:lnTo>
                        <a:lnTo>
                          <a:pt x="746" y="1394"/>
                        </a:lnTo>
                        <a:lnTo>
                          <a:pt x="746" y="1395"/>
                        </a:lnTo>
                        <a:lnTo>
                          <a:pt x="746" y="1390"/>
                        </a:lnTo>
                        <a:lnTo>
                          <a:pt x="748" y="1395"/>
                        </a:lnTo>
                        <a:lnTo>
                          <a:pt x="748" y="1392"/>
                        </a:lnTo>
                        <a:lnTo>
                          <a:pt x="750" y="1397"/>
                        </a:lnTo>
                        <a:lnTo>
                          <a:pt x="750" y="1397"/>
                        </a:lnTo>
                        <a:lnTo>
                          <a:pt x="750" y="1390"/>
                        </a:lnTo>
                        <a:lnTo>
                          <a:pt x="751" y="1390"/>
                        </a:lnTo>
                        <a:lnTo>
                          <a:pt x="751" y="1395"/>
                        </a:lnTo>
                        <a:lnTo>
                          <a:pt x="753" y="1378"/>
                        </a:lnTo>
                        <a:lnTo>
                          <a:pt x="753" y="1388"/>
                        </a:lnTo>
                        <a:lnTo>
                          <a:pt x="755" y="1287"/>
                        </a:lnTo>
                        <a:lnTo>
                          <a:pt x="755" y="1283"/>
                        </a:lnTo>
                        <a:lnTo>
                          <a:pt x="755" y="1325"/>
                        </a:lnTo>
                        <a:lnTo>
                          <a:pt x="757" y="1359"/>
                        </a:lnTo>
                        <a:lnTo>
                          <a:pt x="757" y="1376"/>
                        </a:lnTo>
                        <a:lnTo>
                          <a:pt x="759" y="1388"/>
                        </a:lnTo>
                        <a:lnTo>
                          <a:pt x="759" y="1386"/>
                        </a:lnTo>
                        <a:lnTo>
                          <a:pt x="761" y="1386"/>
                        </a:lnTo>
                        <a:lnTo>
                          <a:pt x="761" y="1392"/>
                        </a:lnTo>
                        <a:lnTo>
                          <a:pt x="761" y="1392"/>
                        </a:lnTo>
                        <a:lnTo>
                          <a:pt x="763" y="1384"/>
                        </a:lnTo>
                        <a:lnTo>
                          <a:pt x="763" y="1388"/>
                        </a:lnTo>
                        <a:lnTo>
                          <a:pt x="765" y="1394"/>
                        </a:lnTo>
                        <a:lnTo>
                          <a:pt x="765" y="1386"/>
                        </a:lnTo>
                        <a:lnTo>
                          <a:pt x="765" y="1386"/>
                        </a:lnTo>
                        <a:lnTo>
                          <a:pt x="767" y="1373"/>
                        </a:lnTo>
                        <a:lnTo>
                          <a:pt x="767" y="1392"/>
                        </a:lnTo>
                        <a:lnTo>
                          <a:pt x="769" y="1388"/>
                        </a:lnTo>
                        <a:lnTo>
                          <a:pt x="769" y="1386"/>
                        </a:lnTo>
                        <a:lnTo>
                          <a:pt x="771" y="1386"/>
                        </a:lnTo>
                        <a:lnTo>
                          <a:pt x="771" y="1390"/>
                        </a:lnTo>
                        <a:lnTo>
                          <a:pt x="771" y="1394"/>
                        </a:lnTo>
                        <a:lnTo>
                          <a:pt x="772" y="1395"/>
                        </a:lnTo>
                        <a:lnTo>
                          <a:pt x="772" y="1394"/>
                        </a:lnTo>
                        <a:lnTo>
                          <a:pt x="774" y="1394"/>
                        </a:lnTo>
                        <a:lnTo>
                          <a:pt x="774" y="1382"/>
                        </a:lnTo>
                        <a:lnTo>
                          <a:pt x="776" y="1390"/>
                        </a:lnTo>
                        <a:lnTo>
                          <a:pt x="776" y="1388"/>
                        </a:lnTo>
                        <a:lnTo>
                          <a:pt x="776" y="1392"/>
                        </a:lnTo>
                        <a:lnTo>
                          <a:pt x="778" y="1390"/>
                        </a:lnTo>
                        <a:lnTo>
                          <a:pt x="778" y="1386"/>
                        </a:lnTo>
                        <a:lnTo>
                          <a:pt x="780" y="1397"/>
                        </a:lnTo>
                        <a:lnTo>
                          <a:pt x="780" y="1394"/>
                        </a:lnTo>
                        <a:lnTo>
                          <a:pt x="780" y="1395"/>
                        </a:lnTo>
                        <a:lnTo>
                          <a:pt x="782" y="1386"/>
                        </a:lnTo>
                        <a:lnTo>
                          <a:pt x="782" y="1388"/>
                        </a:lnTo>
                        <a:lnTo>
                          <a:pt x="784" y="1388"/>
                        </a:lnTo>
                        <a:lnTo>
                          <a:pt x="784" y="1397"/>
                        </a:lnTo>
                        <a:lnTo>
                          <a:pt x="786" y="1394"/>
                        </a:lnTo>
                        <a:lnTo>
                          <a:pt x="786" y="1395"/>
                        </a:lnTo>
                        <a:lnTo>
                          <a:pt x="786" y="1395"/>
                        </a:lnTo>
                        <a:lnTo>
                          <a:pt x="788" y="1399"/>
                        </a:lnTo>
                        <a:lnTo>
                          <a:pt x="788" y="1388"/>
                        </a:lnTo>
                        <a:lnTo>
                          <a:pt x="790" y="1386"/>
                        </a:lnTo>
                        <a:lnTo>
                          <a:pt x="790" y="1390"/>
                        </a:lnTo>
                        <a:lnTo>
                          <a:pt x="791" y="1390"/>
                        </a:lnTo>
                        <a:lnTo>
                          <a:pt x="791" y="1395"/>
                        </a:lnTo>
                        <a:lnTo>
                          <a:pt x="791" y="1388"/>
                        </a:lnTo>
                        <a:lnTo>
                          <a:pt x="793" y="1388"/>
                        </a:lnTo>
                        <a:lnTo>
                          <a:pt x="793" y="1390"/>
                        </a:lnTo>
                        <a:lnTo>
                          <a:pt x="795" y="1390"/>
                        </a:lnTo>
                        <a:lnTo>
                          <a:pt x="795" y="1390"/>
                        </a:lnTo>
                        <a:lnTo>
                          <a:pt x="797" y="1390"/>
                        </a:lnTo>
                        <a:lnTo>
                          <a:pt x="797" y="1390"/>
                        </a:lnTo>
                        <a:lnTo>
                          <a:pt x="797" y="1386"/>
                        </a:lnTo>
                        <a:lnTo>
                          <a:pt x="799" y="1384"/>
                        </a:lnTo>
                        <a:lnTo>
                          <a:pt x="799" y="1388"/>
                        </a:lnTo>
                        <a:lnTo>
                          <a:pt x="801" y="1395"/>
                        </a:lnTo>
                        <a:lnTo>
                          <a:pt x="801" y="1390"/>
                        </a:lnTo>
                        <a:lnTo>
                          <a:pt x="803" y="1395"/>
                        </a:lnTo>
                        <a:lnTo>
                          <a:pt x="803" y="1386"/>
                        </a:lnTo>
                        <a:lnTo>
                          <a:pt x="803" y="1395"/>
                        </a:lnTo>
                        <a:lnTo>
                          <a:pt x="805" y="1392"/>
                        </a:lnTo>
                        <a:lnTo>
                          <a:pt x="805" y="1392"/>
                        </a:lnTo>
                        <a:lnTo>
                          <a:pt x="807" y="1392"/>
                        </a:lnTo>
                        <a:lnTo>
                          <a:pt x="807" y="1388"/>
                        </a:lnTo>
                        <a:lnTo>
                          <a:pt x="807" y="1390"/>
                        </a:lnTo>
                        <a:lnTo>
                          <a:pt x="809" y="1388"/>
                        </a:lnTo>
                        <a:lnTo>
                          <a:pt x="809" y="1388"/>
                        </a:lnTo>
                        <a:lnTo>
                          <a:pt x="810" y="1394"/>
                        </a:lnTo>
                        <a:lnTo>
                          <a:pt x="810" y="1394"/>
                        </a:lnTo>
                        <a:lnTo>
                          <a:pt x="812" y="1395"/>
                        </a:lnTo>
                        <a:lnTo>
                          <a:pt x="812" y="1399"/>
                        </a:lnTo>
                        <a:lnTo>
                          <a:pt x="812" y="1394"/>
                        </a:lnTo>
                        <a:lnTo>
                          <a:pt x="814" y="1392"/>
                        </a:lnTo>
                        <a:lnTo>
                          <a:pt x="814" y="1384"/>
                        </a:lnTo>
                        <a:lnTo>
                          <a:pt x="816" y="1395"/>
                        </a:lnTo>
                        <a:lnTo>
                          <a:pt x="816" y="1392"/>
                        </a:lnTo>
                        <a:lnTo>
                          <a:pt x="816" y="1386"/>
                        </a:lnTo>
                        <a:lnTo>
                          <a:pt x="818" y="1388"/>
                        </a:lnTo>
                        <a:lnTo>
                          <a:pt x="818" y="1388"/>
                        </a:lnTo>
                        <a:lnTo>
                          <a:pt x="820" y="1384"/>
                        </a:lnTo>
                        <a:lnTo>
                          <a:pt x="820" y="1392"/>
                        </a:lnTo>
                        <a:lnTo>
                          <a:pt x="822" y="1394"/>
                        </a:lnTo>
                        <a:lnTo>
                          <a:pt x="822" y="1390"/>
                        </a:lnTo>
                        <a:lnTo>
                          <a:pt x="822" y="1384"/>
                        </a:lnTo>
                        <a:lnTo>
                          <a:pt x="824" y="1390"/>
                        </a:lnTo>
                        <a:lnTo>
                          <a:pt x="824" y="1397"/>
                        </a:lnTo>
                        <a:lnTo>
                          <a:pt x="826" y="1390"/>
                        </a:lnTo>
                        <a:lnTo>
                          <a:pt x="826" y="1390"/>
                        </a:lnTo>
                        <a:lnTo>
                          <a:pt x="826" y="1390"/>
                        </a:lnTo>
                        <a:lnTo>
                          <a:pt x="828" y="1392"/>
                        </a:lnTo>
                        <a:lnTo>
                          <a:pt x="828" y="1388"/>
                        </a:lnTo>
                        <a:lnTo>
                          <a:pt x="829" y="1399"/>
                        </a:lnTo>
                        <a:lnTo>
                          <a:pt x="829" y="1392"/>
                        </a:lnTo>
                        <a:lnTo>
                          <a:pt x="831" y="1394"/>
                        </a:lnTo>
                        <a:lnTo>
                          <a:pt x="831" y="1397"/>
                        </a:lnTo>
                        <a:lnTo>
                          <a:pt x="831" y="1394"/>
                        </a:lnTo>
                        <a:lnTo>
                          <a:pt x="833" y="1390"/>
                        </a:lnTo>
                        <a:lnTo>
                          <a:pt x="833" y="1386"/>
                        </a:lnTo>
                        <a:lnTo>
                          <a:pt x="835" y="1397"/>
                        </a:lnTo>
                        <a:lnTo>
                          <a:pt x="835" y="1395"/>
                        </a:lnTo>
                        <a:lnTo>
                          <a:pt x="837" y="1395"/>
                        </a:lnTo>
                        <a:lnTo>
                          <a:pt x="837" y="1395"/>
                        </a:lnTo>
                        <a:lnTo>
                          <a:pt x="837" y="1390"/>
                        </a:lnTo>
                        <a:lnTo>
                          <a:pt x="839" y="1395"/>
                        </a:lnTo>
                        <a:lnTo>
                          <a:pt x="839" y="1394"/>
                        </a:lnTo>
                        <a:lnTo>
                          <a:pt x="841" y="1394"/>
                        </a:lnTo>
                        <a:lnTo>
                          <a:pt x="841" y="1384"/>
                        </a:lnTo>
                        <a:lnTo>
                          <a:pt x="841" y="1394"/>
                        </a:lnTo>
                        <a:lnTo>
                          <a:pt x="843" y="1384"/>
                        </a:lnTo>
                        <a:lnTo>
                          <a:pt x="843" y="1384"/>
                        </a:lnTo>
                        <a:lnTo>
                          <a:pt x="845" y="1390"/>
                        </a:lnTo>
                        <a:lnTo>
                          <a:pt x="845" y="1395"/>
                        </a:lnTo>
                        <a:lnTo>
                          <a:pt x="847" y="1386"/>
                        </a:lnTo>
                        <a:lnTo>
                          <a:pt x="847" y="1394"/>
                        </a:lnTo>
                        <a:lnTo>
                          <a:pt x="847" y="1386"/>
                        </a:lnTo>
                        <a:lnTo>
                          <a:pt x="849" y="1392"/>
                        </a:lnTo>
                        <a:lnTo>
                          <a:pt x="849" y="1397"/>
                        </a:lnTo>
                        <a:lnTo>
                          <a:pt x="850" y="1394"/>
                        </a:lnTo>
                        <a:lnTo>
                          <a:pt x="850" y="1390"/>
                        </a:lnTo>
                        <a:lnTo>
                          <a:pt x="852" y="1395"/>
                        </a:lnTo>
                        <a:lnTo>
                          <a:pt x="852" y="1395"/>
                        </a:lnTo>
                        <a:lnTo>
                          <a:pt x="852" y="1388"/>
                        </a:lnTo>
                        <a:lnTo>
                          <a:pt x="854" y="1392"/>
                        </a:lnTo>
                        <a:lnTo>
                          <a:pt x="854" y="1394"/>
                        </a:lnTo>
                        <a:lnTo>
                          <a:pt x="856" y="1394"/>
                        </a:lnTo>
                        <a:lnTo>
                          <a:pt x="856" y="1395"/>
                        </a:lnTo>
                        <a:lnTo>
                          <a:pt x="858" y="1390"/>
                        </a:lnTo>
                        <a:lnTo>
                          <a:pt x="858" y="1386"/>
                        </a:lnTo>
                        <a:lnTo>
                          <a:pt x="858" y="1397"/>
                        </a:lnTo>
                        <a:lnTo>
                          <a:pt x="860" y="1392"/>
                        </a:lnTo>
                        <a:lnTo>
                          <a:pt x="860" y="1392"/>
                        </a:lnTo>
                        <a:lnTo>
                          <a:pt x="862" y="1392"/>
                        </a:lnTo>
                        <a:lnTo>
                          <a:pt x="862" y="1390"/>
                        </a:lnTo>
                        <a:lnTo>
                          <a:pt x="862" y="1395"/>
                        </a:lnTo>
                        <a:lnTo>
                          <a:pt x="864" y="1390"/>
                        </a:lnTo>
                        <a:lnTo>
                          <a:pt x="864" y="1394"/>
                        </a:lnTo>
                        <a:lnTo>
                          <a:pt x="866" y="1395"/>
                        </a:lnTo>
                        <a:lnTo>
                          <a:pt x="866" y="1401"/>
                        </a:lnTo>
                        <a:lnTo>
                          <a:pt x="868" y="1394"/>
                        </a:lnTo>
                        <a:lnTo>
                          <a:pt x="868" y="1395"/>
                        </a:lnTo>
                        <a:lnTo>
                          <a:pt x="868" y="1395"/>
                        </a:lnTo>
                        <a:lnTo>
                          <a:pt x="869" y="1388"/>
                        </a:lnTo>
                        <a:lnTo>
                          <a:pt x="869" y="1390"/>
                        </a:lnTo>
                        <a:lnTo>
                          <a:pt x="871" y="1395"/>
                        </a:lnTo>
                        <a:lnTo>
                          <a:pt x="871" y="1397"/>
                        </a:lnTo>
                        <a:lnTo>
                          <a:pt x="873" y="1384"/>
                        </a:lnTo>
                        <a:lnTo>
                          <a:pt x="873" y="1395"/>
                        </a:lnTo>
                        <a:lnTo>
                          <a:pt x="873" y="1394"/>
                        </a:lnTo>
                        <a:lnTo>
                          <a:pt x="875" y="1392"/>
                        </a:lnTo>
                        <a:lnTo>
                          <a:pt x="875" y="1386"/>
                        </a:lnTo>
                        <a:lnTo>
                          <a:pt x="877" y="1390"/>
                        </a:lnTo>
                        <a:lnTo>
                          <a:pt x="877" y="1392"/>
                        </a:lnTo>
                        <a:lnTo>
                          <a:pt x="879" y="1394"/>
                        </a:lnTo>
                        <a:lnTo>
                          <a:pt x="879" y="1394"/>
                        </a:lnTo>
                        <a:lnTo>
                          <a:pt x="879" y="1395"/>
                        </a:lnTo>
                        <a:lnTo>
                          <a:pt x="881" y="1397"/>
                        </a:lnTo>
                        <a:lnTo>
                          <a:pt x="881" y="1390"/>
                        </a:lnTo>
                        <a:lnTo>
                          <a:pt x="883" y="1380"/>
                        </a:lnTo>
                        <a:lnTo>
                          <a:pt x="883" y="1386"/>
                        </a:lnTo>
                        <a:lnTo>
                          <a:pt x="885" y="1384"/>
                        </a:lnTo>
                        <a:lnTo>
                          <a:pt x="885" y="1388"/>
                        </a:lnTo>
                        <a:lnTo>
                          <a:pt x="885" y="1392"/>
                        </a:lnTo>
                        <a:lnTo>
                          <a:pt x="887" y="1384"/>
                        </a:lnTo>
                        <a:lnTo>
                          <a:pt x="887" y="1399"/>
                        </a:lnTo>
                        <a:lnTo>
                          <a:pt x="888" y="1388"/>
                        </a:lnTo>
                        <a:lnTo>
                          <a:pt x="888" y="1395"/>
                        </a:lnTo>
                        <a:lnTo>
                          <a:pt x="888" y="1392"/>
                        </a:lnTo>
                        <a:lnTo>
                          <a:pt x="890" y="1394"/>
                        </a:lnTo>
                        <a:lnTo>
                          <a:pt x="890" y="1327"/>
                        </a:lnTo>
                        <a:lnTo>
                          <a:pt x="892" y="1344"/>
                        </a:lnTo>
                        <a:lnTo>
                          <a:pt x="892" y="1355"/>
                        </a:lnTo>
                        <a:lnTo>
                          <a:pt x="894" y="1375"/>
                        </a:lnTo>
                        <a:lnTo>
                          <a:pt x="894" y="1390"/>
                        </a:lnTo>
                        <a:lnTo>
                          <a:pt x="894" y="1390"/>
                        </a:lnTo>
                        <a:lnTo>
                          <a:pt x="896" y="1388"/>
                        </a:lnTo>
                        <a:lnTo>
                          <a:pt x="896" y="1397"/>
                        </a:lnTo>
                        <a:lnTo>
                          <a:pt x="898" y="1394"/>
                        </a:lnTo>
                        <a:lnTo>
                          <a:pt x="898" y="1399"/>
                        </a:lnTo>
                        <a:lnTo>
                          <a:pt x="898" y="1390"/>
                        </a:lnTo>
                        <a:lnTo>
                          <a:pt x="900" y="1395"/>
                        </a:lnTo>
                        <a:lnTo>
                          <a:pt x="900" y="1397"/>
                        </a:lnTo>
                        <a:lnTo>
                          <a:pt x="902" y="1392"/>
                        </a:lnTo>
                        <a:lnTo>
                          <a:pt x="902" y="1392"/>
                        </a:lnTo>
                        <a:lnTo>
                          <a:pt x="904" y="1395"/>
                        </a:lnTo>
                        <a:lnTo>
                          <a:pt x="904" y="1395"/>
                        </a:lnTo>
                        <a:lnTo>
                          <a:pt x="904" y="1394"/>
                        </a:lnTo>
                        <a:lnTo>
                          <a:pt x="906" y="1395"/>
                        </a:lnTo>
                        <a:lnTo>
                          <a:pt x="906" y="1390"/>
                        </a:lnTo>
                        <a:lnTo>
                          <a:pt x="907" y="1395"/>
                        </a:lnTo>
                        <a:lnTo>
                          <a:pt x="907" y="1395"/>
                        </a:lnTo>
                        <a:lnTo>
                          <a:pt x="907" y="1395"/>
                        </a:lnTo>
                        <a:lnTo>
                          <a:pt x="909" y="1394"/>
                        </a:lnTo>
                        <a:lnTo>
                          <a:pt x="909" y="1394"/>
                        </a:lnTo>
                        <a:lnTo>
                          <a:pt x="911" y="1384"/>
                        </a:lnTo>
                        <a:lnTo>
                          <a:pt x="911" y="1373"/>
                        </a:lnTo>
                        <a:lnTo>
                          <a:pt x="913" y="1390"/>
                        </a:lnTo>
                        <a:lnTo>
                          <a:pt x="913" y="1394"/>
                        </a:lnTo>
                        <a:lnTo>
                          <a:pt x="913" y="1399"/>
                        </a:lnTo>
                        <a:lnTo>
                          <a:pt x="915" y="1397"/>
                        </a:lnTo>
                        <a:lnTo>
                          <a:pt x="915" y="1392"/>
                        </a:lnTo>
                        <a:lnTo>
                          <a:pt x="917" y="1392"/>
                        </a:lnTo>
                        <a:lnTo>
                          <a:pt x="917" y="1395"/>
                        </a:lnTo>
                        <a:lnTo>
                          <a:pt x="919" y="1401"/>
                        </a:lnTo>
                        <a:lnTo>
                          <a:pt x="919" y="1395"/>
                        </a:lnTo>
                        <a:lnTo>
                          <a:pt x="919" y="1399"/>
                        </a:lnTo>
                        <a:lnTo>
                          <a:pt x="921" y="1390"/>
                        </a:lnTo>
                        <a:lnTo>
                          <a:pt x="921" y="1388"/>
                        </a:lnTo>
                        <a:lnTo>
                          <a:pt x="923" y="1386"/>
                        </a:lnTo>
                        <a:lnTo>
                          <a:pt x="923" y="1390"/>
                        </a:lnTo>
                        <a:lnTo>
                          <a:pt x="923" y="1395"/>
                        </a:lnTo>
                        <a:lnTo>
                          <a:pt x="925" y="1395"/>
                        </a:lnTo>
                        <a:lnTo>
                          <a:pt x="925" y="1392"/>
                        </a:lnTo>
                        <a:lnTo>
                          <a:pt x="927" y="1394"/>
                        </a:lnTo>
                        <a:lnTo>
                          <a:pt x="927" y="1394"/>
                        </a:lnTo>
                        <a:lnTo>
                          <a:pt x="928" y="1394"/>
                        </a:lnTo>
                        <a:lnTo>
                          <a:pt x="928" y="1392"/>
                        </a:lnTo>
                        <a:lnTo>
                          <a:pt x="928" y="1397"/>
                        </a:lnTo>
                        <a:lnTo>
                          <a:pt x="930" y="1390"/>
                        </a:lnTo>
                        <a:lnTo>
                          <a:pt x="930" y="1392"/>
                        </a:lnTo>
                        <a:lnTo>
                          <a:pt x="932" y="1395"/>
                        </a:lnTo>
                        <a:lnTo>
                          <a:pt x="932" y="1392"/>
                        </a:lnTo>
                        <a:lnTo>
                          <a:pt x="934" y="1392"/>
                        </a:lnTo>
                        <a:lnTo>
                          <a:pt x="934" y="1392"/>
                        </a:lnTo>
                        <a:lnTo>
                          <a:pt x="934" y="1388"/>
                        </a:lnTo>
                        <a:lnTo>
                          <a:pt x="936" y="1390"/>
                        </a:lnTo>
                        <a:lnTo>
                          <a:pt x="936" y="1392"/>
                        </a:lnTo>
                        <a:lnTo>
                          <a:pt x="938" y="1399"/>
                        </a:lnTo>
                        <a:lnTo>
                          <a:pt x="938" y="1397"/>
                        </a:lnTo>
                        <a:lnTo>
                          <a:pt x="938" y="1388"/>
                        </a:lnTo>
                        <a:lnTo>
                          <a:pt x="940" y="1395"/>
                        </a:lnTo>
                        <a:lnTo>
                          <a:pt x="940" y="1392"/>
                        </a:lnTo>
                        <a:lnTo>
                          <a:pt x="942" y="1384"/>
                        </a:lnTo>
                        <a:lnTo>
                          <a:pt x="942" y="1382"/>
                        </a:lnTo>
                        <a:lnTo>
                          <a:pt x="944" y="1386"/>
                        </a:lnTo>
                        <a:lnTo>
                          <a:pt x="944" y="1388"/>
                        </a:lnTo>
                        <a:lnTo>
                          <a:pt x="944" y="1392"/>
                        </a:lnTo>
                        <a:lnTo>
                          <a:pt x="946" y="1397"/>
                        </a:lnTo>
                        <a:lnTo>
                          <a:pt x="946" y="1399"/>
                        </a:lnTo>
                        <a:lnTo>
                          <a:pt x="947" y="1390"/>
                        </a:lnTo>
                        <a:lnTo>
                          <a:pt x="947" y="1397"/>
                        </a:lnTo>
                        <a:lnTo>
                          <a:pt x="949" y="1395"/>
                        </a:lnTo>
                        <a:lnTo>
                          <a:pt x="949" y="1392"/>
                        </a:lnTo>
                        <a:lnTo>
                          <a:pt x="949" y="1394"/>
                        </a:lnTo>
                        <a:lnTo>
                          <a:pt x="951" y="1390"/>
                        </a:lnTo>
                        <a:lnTo>
                          <a:pt x="951" y="1394"/>
                        </a:lnTo>
                        <a:lnTo>
                          <a:pt x="953" y="1390"/>
                        </a:lnTo>
                        <a:lnTo>
                          <a:pt x="953" y="1394"/>
                        </a:lnTo>
                        <a:lnTo>
                          <a:pt x="955" y="1392"/>
                        </a:lnTo>
                        <a:lnTo>
                          <a:pt x="955" y="1397"/>
                        </a:lnTo>
                        <a:lnTo>
                          <a:pt x="955" y="1386"/>
                        </a:lnTo>
                        <a:lnTo>
                          <a:pt x="957" y="1397"/>
                        </a:lnTo>
                        <a:lnTo>
                          <a:pt x="957" y="1397"/>
                        </a:lnTo>
                        <a:lnTo>
                          <a:pt x="959" y="1395"/>
                        </a:lnTo>
                        <a:lnTo>
                          <a:pt x="959" y="1392"/>
                        </a:lnTo>
                        <a:lnTo>
                          <a:pt x="961" y="1392"/>
                        </a:lnTo>
                        <a:lnTo>
                          <a:pt x="961" y="1394"/>
                        </a:lnTo>
                        <a:lnTo>
                          <a:pt x="961" y="1390"/>
                        </a:lnTo>
                        <a:lnTo>
                          <a:pt x="963" y="1392"/>
                        </a:lnTo>
                        <a:lnTo>
                          <a:pt x="963" y="1390"/>
                        </a:lnTo>
                        <a:lnTo>
                          <a:pt x="965" y="1390"/>
                        </a:lnTo>
                        <a:lnTo>
                          <a:pt x="965" y="1397"/>
                        </a:lnTo>
                        <a:lnTo>
                          <a:pt x="966" y="1397"/>
                        </a:lnTo>
                        <a:lnTo>
                          <a:pt x="966" y="1399"/>
                        </a:lnTo>
                        <a:lnTo>
                          <a:pt x="966" y="1392"/>
                        </a:lnTo>
                        <a:lnTo>
                          <a:pt x="968" y="1392"/>
                        </a:lnTo>
                        <a:lnTo>
                          <a:pt x="968" y="1392"/>
                        </a:lnTo>
                        <a:lnTo>
                          <a:pt x="970" y="1394"/>
                        </a:lnTo>
                        <a:lnTo>
                          <a:pt x="970" y="1401"/>
                        </a:lnTo>
                        <a:lnTo>
                          <a:pt x="970" y="1394"/>
                        </a:lnTo>
                        <a:lnTo>
                          <a:pt x="972" y="1386"/>
                        </a:lnTo>
                        <a:lnTo>
                          <a:pt x="972" y="1392"/>
                        </a:lnTo>
                        <a:lnTo>
                          <a:pt x="974" y="1399"/>
                        </a:lnTo>
                        <a:lnTo>
                          <a:pt x="974" y="1392"/>
                        </a:lnTo>
                        <a:lnTo>
                          <a:pt x="976" y="1395"/>
                        </a:lnTo>
                        <a:lnTo>
                          <a:pt x="976" y="1399"/>
                        </a:lnTo>
                        <a:lnTo>
                          <a:pt x="976" y="1397"/>
                        </a:lnTo>
                        <a:lnTo>
                          <a:pt x="978" y="1394"/>
                        </a:lnTo>
                        <a:lnTo>
                          <a:pt x="978" y="1392"/>
                        </a:lnTo>
                        <a:lnTo>
                          <a:pt x="980" y="1395"/>
                        </a:lnTo>
                        <a:lnTo>
                          <a:pt x="980" y="1397"/>
                        </a:lnTo>
                        <a:lnTo>
                          <a:pt x="980" y="1394"/>
                        </a:lnTo>
                        <a:lnTo>
                          <a:pt x="982" y="1392"/>
                        </a:lnTo>
                        <a:lnTo>
                          <a:pt x="982" y="1395"/>
                        </a:lnTo>
                        <a:lnTo>
                          <a:pt x="984" y="1388"/>
                        </a:lnTo>
                        <a:lnTo>
                          <a:pt x="984" y="1384"/>
                        </a:lnTo>
                        <a:lnTo>
                          <a:pt x="985" y="1394"/>
                        </a:lnTo>
                        <a:lnTo>
                          <a:pt x="985" y="1390"/>
                        </a:lnTo>
                        <a:lnTo>
                          <a:pt x="985" y="1388"/>
                        </a:lnTo>
                        <a:lnTo>
                          <a:pt x="987" y="1392"/>
                        </a:lnTo>
                        <a:lnTo>
                          <a:pt x="987" y="1386"/>
                        </a:lnTo>
                        <a:lnTo>
                          <a:pt x="989" y="1378"/>
                        </a:lnTo>
                        <a:lnTo>
                          <a:pt x="989" y="1392"/>
                        </a:lnTo>
                        <a:lnTo>
                          <a:pt x="989" y="1395"/>
                        </a:lnTo>
                        <a:lnTo>
                          <a:pt x="991" y="1390"/>
                        </a:lnTo>
                        <a:lnTo>
                          <a:pt x="991" y="1397"/>
                        </a:lnTo>
                        <a:lnTo>
                          <a:pt x="993" y="1397"/>
                        </a:lnTo>
                        <a:lnTo>
                          <a:pt x="993" y="1394"/>
                        </a:lnTo>
                        <a:lnTo>
                          <a:pt x="995" y="1384"/>
                        </a:lnTo>
                        <a:lnTo>
                          <a:pt x="995" y="1373"/>
                        </a:lnTo>
                        <a:lnTo>
                          <a:pt x="995" y="1380"/>
                        </a:lnTo>
                        <a:lnTo>
                          <a:pt x="997" y="1384"/>
                        </a:lnTo>
                        <a:lnTo>
                          <a:pt x="997" y="1394"/>
                        </a:lnTo>
                        <a:lnTo>
                          <a:pt x="999" y="1394"/>
                        </a:lnTo>
                        <a:lnTo>
                          <a:pt x="999" y="1392"/>
                        </a:lnTo>
                        <a:lnTo>
                          <a:pt x="1001" y="1390"/>
                        </a:lnTo>
                        <a:lnTo>
                          <a:pt x="1001" y="1395"/>
                        </a:lnTo>
                        <a:lnTo>
                          <a:pt x="1001" y="1399"/>
                        </a:lnTo>
                        <a:lnTo>
                          <a:pt x="1003" y="1397"/>
                        </a:lnTo>
                        <a:lnTo>
                          <a:pt x="1003" y="1392"/>
                        </a:lnTo>
                        <a:lnTo>
                          <a:pt x="1005" y="1397"/>
                        </a:lnTo>
                        <a:lnTo>
                          <a:pt x="1005" y="1392"/>
                        </a:lnTo>
                        <a:lnTo>
                          <a:pt x="1005" y="1390"/>
                        </a:lnTo>
                        <a:lnTo>
                          <a:pt x="1006" y="1394"/>
                        </a:lnTo>
                        <a:lnTo>
                          <a:pt x="1006" y="1388"/>
                        </a:lnTo>
                        <a:lnTo>
                          <a:pt x="1008" y="1382"/>
                        </a:lnTo>
                        <a:lnTo>
                          <a:pt x="1008" y="1384"/>
                        </a:lnTo>
                        <a:lnTo>
                          <a:pt x="1010" y="1386"/>
                        </a:lnTo>
                        <a:lnTo>
                          <a:pt x="1010" y="1390"/>
                        </a:lnTo>
                        <a:lnTo>
                          <a:pt x="1010" y="1392"/>
                        </a:lnTo>
                        <a:lnTo>
                          <a:pt x="1012" y="1355"/>
                        </a:lnTo>
                        <a:lnTo>
                          <a:pt x="1012" y="1361"/>
                        </a:lnTo>
                        <a:lnTo>
                          <a:pt x="1014" y="1367"/>
                        </a:lnTo>
                        <a:lnTo>
                          <a:pt x="1014" y="1382"/>
                        </a:lnTo>
                        <a:lnTo>
                          <a:pt x="1016" y="1392"/>
                        </a:lnTo>
                        <a:lnTo>
                          <a:pt x="1016" y="1394"/>
                        </a:lnTo>
                        <a:lnTo>
                          <a:pt x="1016" y="1392"/>
                        </a:lnTo>
                        <a:lnTo>
                          <a:pt x="1018" y="1386"/>
                        </a:lnTo>
                        <a:lnTo>
                          <a:pt x="1018" y="1390"/>
                        </a:lnTo>
                        <a:lnTo>
                          <a:pt x="1020" y="1390"/>
                        </a:lnTo>
                        <a:lnTo>
                          <a:pt x="1020" y="1397"/>
                        </a:lnTo>
                        <a:lnTo>
                          <a:pt x="1020" y="1380"/>
                        </a:lnTo>
                        <a:lnTo>
                          <a:pt x="1022" y="1388"/>
                        </a:lnTo>
                        <a:lnTo>
                          <a:pt x="1022" y="1390"/>
                        </a:lnTo>
                        <a:lnTo>
                          <a:pt x="1024" y="1394"/>
                        </a:lnTo>
                        <a:lnTo>
                          <a:pt x="1024" y="1395"/>
                        </a:lnTo>
                        <a:lnTo>
                          <a:pt x="1025" y="1388"/>
                        </a:lnTo>
                        <a:lnTo>
                          <a:pt x="1025" y="1373"/>
                        </a:lnTo>
                        <a:lnTo>
                          <a:pt x="1025" y="813"/>
                        </a:lnTo>
                        <a:lnTo>
                          <a:pt x="1027" y="750"/>
                        </a:lnTo>
                        <a:lnTo>
                          <a:pt x="1027" y="883"/>
                        </a:lnTo>
                        <a:lnTo>
                          <a:pt x="1029" y="1129"/>
                        </a:lnTo>
                        <a:lnTo>
                          <a:pt x="1029" y="1276"/>
                        </a:lnTo>
                        <a:lnTo>
                          <a:pt x="1031" y="1352"/>
                        </a:lnTo>
                        <a:lnTo>
                          <a:pt x="1031" y="1365"/>
                        </a:lnTo>
                        <a:lnTo>
                          <a:pt x="1031" y="1378"/>
                        </a:lnTo>
                        <a:lnTo>
                          <a:pt x="1033" y="1386"/>
                        </a:lnTo>
                        <a:lnTo>
                          <a:pt x="1033" y="1386"/>
                        </a:lnTo>
                        <a:lnTo>
                          <a:pt x="1035" y="1394"/>
                        </a:lnTo>
                        <a:lnTo>
                          <a:pt x="1035" y="1395"/>
                        </a:lnTo>
                        <a:lnTo>
                          <a:pt x="1037" y="1399"/>
                        </a:lnTo>
                        <a:lnTo>
                          <a:pt x="1037" y="1394"/>
                        </a:lnTo>
                        <a:lnTo>
                          <a:pt x="1037" y="1394"/>
                        </a:lnTo>
                        <a:lnTo>
                          <a:pt x="1039" y="1390"/>
                        </a:lnTo>
                        <a:lnTo>
                          <a:pt x="1039" y="1394"/>
                        </a:lnTo>
                        <a:lnTo>
                          <a:pt x="1041" y="1369"/>
                        </a:lnTo>
                        <a:lnTo>
                          <a:pt x="1041" y="1361"/>
                        </a:lnTo>
                        <a:lnTo>
                          <a:pt x="1043" y="1365"/>
                        </a:lnTo>
                        <a:lnTo>
                          <a:pt x="1043" y="1380"/>
                        </a:lnTo>
                        <a:lnTo>
                          <a:pt x="1043" y="1384"/>
                        </a:lnTo>
                        <a:lnTo>
                          <a:pt x="1044" y="1382"/>
                        </a:lnTo>
                        <a:lnTo>
                          <a:pt x="1044" y="1392"/>
                        </a:lnTo>
                        <a:lnTo>
                          <a:pt x="1046" y="1390"/>
                        </a:lnTo>
                        <a:lnTo>
                          <a:pt x="1046" y="1392"/>
                        </a:lnTo>
                        <a:lnTo>
                          <a:pt x="1048" y="1392"/>
                        </a:lnTo>
                        <a:lnTo>
                          <a:pt x="1048" y="1394"/>
                        </a:lnTo>
                        <a:lnTo>
                          <a:pt x="1048" y="1395"/>
                        </a:lnTo>
                        <a:lnTo>
                          <a:pt x="1050" y="1388"/>
                        </a:lnTo>
                        <a:lnTo>
                          <a:pt x="1050" y="1394"/>
                        </a:lnTo>
                        <a:lnTo>
                          <a:pt x="1052" y="1395"/>
                        </a:lnTo>
                        <a:lnTo>
                          <a:pt x="1052" y="1392"/>
                        </a:lnTo>
                        <a:lnTo>
                          <a:pt x="1052" y="1394"/>
                        </a:lnTo>
                        <a:lnTo>
                          <a:pt x="1054" y="1390"/>
                        </a:lnTo>
                        <a:lnTo>
                          <a:pt x="1054" y="1392"/>
                        </a:lnTo>
                        <a:lnTo>
                          <a:pt x="1056" y="1392"/>
                        </a:lnTo>
                        <a:lnTo>
                          <a:pt x="1056" y="1394"/>
                        </a:lnTo>
                        <a:lnTo>
                          <a:pt x="1058" y="1390"/>
                        </a:lnTo>
                        <a:lnTo>
                          <a:pt x="1058" y="1395"/>
                        </a:lnTo>
                        <a:lnTo>
                          <a:pt x="1058" y="1395"/>
                        </a:lnTo>
                        <a:lnTo>
                          <a:pt x="1060" y="1390"/>
                        </a:lnTo>
                        <a:lnTo>
                          <a:pt x="1060" y="1390"/>
                        </a:lnTo>
                        <a:lnTo>
                          <a:pt x="1062" y="1394"/>
                        </a:lnTo>
                        <a:lnTo>
                          <a:pt x="1062" y="1390"/>
                        </a:lnTo>
                        <a:lnTo>
                          <a:pt x="1063" y="1388"/>
                        </a:lnTo>
                        <a:lnTo>
                          <a:pt x="1063" y="1388"/>
                        </a:lnTo>
                        <a:lnTo>
                          <a:pt x="1063" y="1390"/>
                        </a:lnTo>
                        <a:lnTo>
                          <a:pt x="1065" y="1392"/>
                        </a:lnTo>
                        <a:lnTo>
                          <a:pt x="1065" y="1395"/>
                        </a:lnTo>
                        <a:lnTo>
                          <a:pt x="1067" y="1397"/>
                        </a:lnTo>
                        <a:lnTo>
                          <a:pt x="1067" y="1395"/>
                        </a:lnTo>
                        <a:lnTo>
                          <a:pt x="1067" y="1394"/>
                        </a:lnTo>
                        <a:lnTo>
                          <a:pt x="1069" y="1394"/>
                        </a:lnTo>
                        <a:lnTo>
                          <a:pt x="1069" y="1388"/>
                        </a:lnTo>
                        <a:lnTo>
                          <a:pt x="1071" y="1392"/>
                        </a:lnTo>
                        <a:lnTo>
                          <a:pt x="1071" y="1397"/>
                        </a:lnTo>
                        <a:lnTo>
                          <a:pt x="1073" y="1386"/>
                        </a:lnTo>
                        <a:lnTo>
                          <a:pt x="1073" y="1390"/>
                        </a:lnTo>
                        <a:lnTo>
                          <a:pt x="1073" y="1392"/>
                        </a:lnTo>
                        <a:lnTo>
                          <a:pt x="1075" y="1395"/>
                        </a:lnTo>
                        <a:lnTo>
                          <a:pt x="1075" y="1386"/>
                        </a:lnTo>
                        <a:lnTo>
                          <a:pt x="1077" y="1392"/>
                        </a:lnTo>
                        <a:lnTo>
                          <a:pt x="1077" y="1394"/>
                        </a:lnTo>
                        <a:lnTo>
                          <a:pt x="1077" y="1392"/>
                        </a:lnTo>
                        <a:lnTo>
                          <a:pt x="1079" y="1392"/>
                        </a:lnTo>
                        <a:lnTo>
                          <a:pt x="1079" y="1395"/>
                        </a:lnTo>
                        <a:lnTo>
                          <a:pt x="1081" y="1397"/>
                        </a:lnTo>
                        <a:lnTo>
                          <a:pt x="1081" y="1395"/>
                        </a:lnTo>
                        <a:lnTo>
                          <a:pt x="1083" y="1403"/>
                        </a:lnTo>
                        <a:lnTo>
                          <a:pt x="1083" y="1390"/>
                        </a:lnTo>
                        <a:lnTo>
                          <a:pt x="1083" y="1392"/>
                        </a:lnTo>
                        <a:lnTo>
                          <a:pt x="1084" y="1390"/>
                        </a:lnTo>
                        <a:lnTo>
                          <a:pt x="1084" y="1390"/>
                        </a:lnTo>
                        <a:lnTo>
                          <a:pt x="1086" y="1388"/>
                        </a:lnTo>
                        <a:lnTo>
                          <a:pt x="1086" y="1390"/>
                        </a:lnTo>
                        <a:lnTo>
                          <a:pt x="1086" y="1392"/>
                        </a:lnTo>
                        <a:lnTo>
                          <a:pt x="1088" y="1390"/>
                        </a:lnTo>
                        <a:lnTo>
                          <a:pt x="1088" y="1388"/>
                        </a:lnTo>
                        <a:lnTo>
                          <a:pt x="1090" y="1384"/>
                        </a:lnTo>
                        <a:lnTo>
                          <a:pt x="1090" y="1390"/>
                        </a:lnTo>
                        <a:lnTo>
                          <a:pt x="1092" y="1390"/>
                        </a:lnTo>
                        <a:lnTo>
                          <a:pt x="1092" y="1394"/>
                        </a:lnTo>
                        <a:lnTo>
                          <a:pt x="1092" y="1386"/>
                        </a:lnTo>
                        <a:lnTo>
                          <a:pt x="1094" y="1392"/>
                        </a:lnTo>
                        <a:lnTo>
                          <a:pt x="1094" y="1390"/>
                        </a:lnTo>
                        <a:lnTo>
                          <a:pt x="1096" y="1394"/>
                        </a:lnTo>
                        <a:lnTo>
                          <a:pt x="1096" y="1388"/>
                        </a:lnTo>
                        <a:lnTo>
                          <a:pt x="1098" y="1395"/>
                        </a:lnTo>
                        <a:lnTo>
                          <a:pt x="1098" y="1390"/>
                        </a:lnTo>
                        <a:lnTo>
                          <a:pt x="1098" y="1386"/>
                        </a:lnTo>
                        <a:lnTo>
                          <a:pt x="1100" y="1397"/>
                        </a:lnTo>
                        <a:lnTo>
                          <a:pt x="1100" y="1394"/>
                        </a:lnTo>
                        <a:lnTo>
                          <a:pt x="1102" y="1388"/>
                        </a:lnTo>
                        <a:lnTo>
                          <a:pt x="1102" y="1394"/>
                        </a:lnTo>
                        <a:lnTo>
                          <a:pt x="1102" y="1388"/>
                        </a:lnTo>
                        <a:lnTo>
                          <a:pt x="1103" y="1394"/>
                        </a:lnTo>
                        <a:lnTo>
                          <a:pt x="1103" y="1388"/>
                        </a:lnTo>
                        <a:lnTo>
                          <a:pt x="1105" y="1388"/>
                        </a:lnTo>
                        <a:lnTo>
                          <a:pt x="1105" y="1392"/>
                        </a:lnTo>
                        <a:lnTo>
                          <a:pt x="1107" y="1392"/>
                        </a:lnTo>
                        <a:lnTo>
                          <a:pt x="1107" y="1382"/>
                        </a:lnTo>
                        <a:lnTo>
                          <a:pt x="1107" y="1386"/>
                        </a:lnTo>
                        <a:lnTo>
                          <a:pt x="1109" y="1382"/>
                        </a:lnTo>
                        <a:lnTo>
                          <a:pt x="1109" y="1384"/>
                        </a:lnTo>
                        <a:lnTo>
                          <a:pt x="1111" y="1384"/>
                        </a:lnTo>
                        <a:lnTo>
                          <a:pt x="1111" y="1392"/>
                        </a:lnTo>
                        <a:lnTo>
                          <a:pt x="1113" y="1392"/>
                        </a:lnTo>
                        <a:lnTo>
                          <a:pt x="1113" y="1394"/>
                        </a:lnTo>
                        <a:lnTo>
                          <a:pt x="1113" y="1390"/>
                        </a:lnTo>
                        <a:lnTo>
                          <a:pt x="1115" y="1394"/>
                        </a:lnTo>
                        <a:lnTo>
                          <a:pt x="1115" y="1395"/>
                        </a:lnTo>
                        <a:lnTo>
                          <a:pt x="1117" y="1392"/>
                        </a:lnTo>
                        <a:lnTo>
                          <a:pt x="1117" y="1394"/>
                        </a:lnTo>
                        <a:lnTo>
                          <a:pt x="1119" y="1390"/>
                        </a:lnTo>
                        <a:lnTo>
                          <a:pt x="1119" y="1388"/>
                        </a:lnTo>
                        <a:lnTo>
                          <a:pt x="1119" y="1390"/>
                        </a:lnTo>
                        <a:lnTo>
                          <a:pt x="1121" y="1392"/>
                        </a:lnTo>
                        <a:lnTo>
                          <a:pt x="1121" y="1399"/>
                        </a:lnTo>
                        <a:lnTo>
                          <a:pt x="1122" y="1384"/>
                        </a:lnTo>
                        <a:lnTo>
                          <a:pt x="1122" y="1386"/>
                        </a:lnTo>
                        <a:lnTo>
                          <a:pt x="1122" y="1388"/>
                        </a:lnTo>
                        <a:lnTo>
                          <a:pt x="1124" y="1384"/>
                        </a:lnTo>
                        <a:lnTo>
                          <a:pt x="1124" y="1394"/>
                        </a:lnTo>
                        <a:lnTo>
                          <a:pt x="1126" y="1394"/>
                        </a:lnTo>
                        <a:lnTo>
                          <a:pt x="1126" y="1395"/>
                        </a:lnTo>
                        <a:lnTo>
                          <a:pt x="1128" y="1397"/>
                        </a:lnTo>
                        <a:lnTo>
                          <a:pt x="1128" y="1395"/>
                        </a:lnTo>
                        <a:lnTo>
                          <a:pt x="1128" y="1394"/>
                        </a:lnTo>
                        <a:lnTo>
                          <a:pt x="1130" y="1399"/>
                        </a:lnTo>
                        <a:lnTo>
                          <a:pt x="1130" y="1395"/>
                        </a:lnTo>
                        <a:lnTo>
                          <a:pt x="1132" y="1390"/>
                        </a:lnTo>
                        <a:lnTo>
                          <a:pt x="1132" y="1397"/>
                        </a:lnTo>
                        <a:lnTo>
                          <a:pt x="1134" y="1397"/>
                        </a:lnTo>
                        <a:lnTo>
                          <a:pt x="1134" y="1388"/>
                        </a:lnTo>
                        <a:lnTo>
                          <a:pt x="1134" y="1397"/>
                        </a:lnTo>
                        <a:lnTo>
                          <a:pt x="1136" y="1394"/>
                        </a:lnTo>
                        <a:lnTo>
                          <a:pt x="1136" y="1397"/>
                        </a:lnTo>
                        <a:lnTo>
                          <a:pt x="1138" y="1395"/>
                        </a:lnTo>
                        <a:lnTo>
                          <a:pt x="1138" y="1394"/>
                        </a:lnTo>
                        <a:lnTo>
                          <a:pt x="1140" y="1394"/>
                        </a:lnTo>
                        <a:lnTo>
                          <a:pt x="1140" y="1399"/>
                        </a:lnTo>
                        <a:lnTo>
                          <a:pt x="1140" y="1388"/>
                        </a:lnTo>
                        <a:lnTo>
                          <a:pt x="1142" y="1392"/>
                        </a:lnTo>
                        <a:lnTo>
                          <a:pt x="1142" y="1390"/>
                        </a:lnTo>
                        <a:lnTo>
                          <a:pt x="1143" y="1392"/>
                        </a:lnTo>
                        <a:lnTo>
                          <a:pt x="1143" y="1392"/>
                        </a:lnTo>
                        <a:lnTo>
                          <a:pt x="1145" y="1392"/>
                        </a:lnTo>
                        <a:lnTo>
                          <a:pt x="1145" y="1394"/>
                        </a:lnTo>
                        <a:lnTo>
                          <a:pt x="1145" y="1397"/>
                        </a:lnTo>
                        <a:lnTo>
                          <a:pt x="1147" y="1390"/>
                        </a:lnTo>
                        <a:lnTo>
                          <a:pt x="1147" y="1384"/>
                        </a:lnTo>
                        <a:lnTo>
                          <a:pt x="1149" y="1384"/>
                        </a:lnTo>
                        <a:lnTo>
                          <a:pt x="1149" y="1395"/>
                        </a:lnTo>
                        <a:lnTo>
                          <a:pt x="1151" y="1392"/>
                        </a:lnTo>
                        <a:lnTo>
                          <a:pt x="1151" y="1395"/>
                        </a:lnTo>
                        <a:lnTo>
                          <a:pt x="1151" y="1395"/>
                        </a:lnTo>
                        <a:lnTo>
                          <a:pt x="1153" y="1392"/>
                        </a:lnTo>
                        <a:lnTo>
                          <a:pt x="1153" y="1390"/>
                        </a:lnTo>
                        <a:lnTo>
                          <a:pt x="1155" y="1397"/>
                        </a:lnTo>
                        <a:lnTo>
                          <a:pt x="1155" y="1395"/>
                        </a:lnTo>
                        <a:lnTo>
                          <a:pt x="1157" y="1394"/>
                        </a:lnTo>
                        <a:lnTo>
                          <a:pt x="1157" y="1401"/>
                        </a:lnTo>
                        <a:lnTo>
                          <a:pt x="1157" y="1394"/>
                        </a:lnTo>
                        <a:lnTo>
                          <a:pt x="1159" y="1390"/>
                        </a:lnTo>
                        <a:lnTo>
                          <a:pt x="1159" y="1390"/>
                        </a:lnTo>
                        <a:lnTo>
                          <a:pt x="1161" y="1386"/>
                        </a:lnTo>
                        <a:lnTo>
                          <a:pt x="1161" y="1392"/>
                        </a:lnTo>
                        <a:lnTo>
                          <a:pt x="1161" y="1394"/>
                        </a:lnTo>
                        <a:lnTo>
                          <a:pt x="1162" y="1319"/>
                        </a:lnTo>
                        <a:lnTo>
                          <a:pt x="1162" y="1308"/>
                        </a:lnTo>
                        <a:lnTo>
                          <a:pt x="1164" y="1327"/>
                        </a:lnTo>
                        <a:lnTo>
                          <a:pt x="1164" y="1357"/>
                        </a:lnTo>
                        <a:lnTo>
                          <a:pt x="1166" y="1376"/>
                        </a:lnTo>
                        <a:lnTo>
                          <a:pt x="1166" y="1386"/>
                        </a:lnTo>
                        <a:lnTo>
                          <a:pt x="1166" y="1380"/>
                        </a:lnTo>
                        <a:lnTo>
                          <a:pt x="1168" y="1375"/>
                        </a:lnTo>
                        <a:lnTo>
                          <a:pt x="1168" y="1388"/>
                        </a:lnTo>
                        <a:lnTo>
                          <a:pt x="1170" y="1388"/>
                        </a:lnTo>
                        <a:lnTo>
                          <a:pt x="1170" y="1397"/>
                        </a:lnTo>
                        <a:lnTo>
                          <a:pt x="1170" y="1392"/>
                        </a:lnTo>
                        <a:lnTo>
                          <a:pt x="1172" y="1392"/>
                        </a:lnTo>
                        <a:lnTo>
                          <a:pt x="1172" y="1401"/>
                        </a:lnTo>
                        <a:lnTo>
                          <a:pt x="1174" y="1384"/>
                        </a:lnTo>
                        <a:lnTo>
                          <a:pt x="1174" y="1386"/>
                        </a:lnTo>
                        <a:lnTo>
                          <a:pt x="1176" y="1388"/>
                        </a:lnTo>
                        <a:lnTo>
                          <a:pt x="1176" y="1392"/>
                        </a:lnTo>
                        <a:lnTo>
                          <a:pt x="1176" y="1388"/>
                        </a:lnTo>
                        <a:lnTo>
                          <a:pt x="1178" y="1386"/>
                        </a:lnTo>
                        <a:lnTo>
                          <a:pt x="1178" y="1392"/>
                        </a:lnTo>
                        <a:lnTo>
                          <a:pt x="1180" y="1390"/>
                        </a:lnTo>
                        <a:lnTo>
                          <a:pt x="1180" y="1397"/>
                        </a:lnTo>
                        <a:lnTo>
                          <a:pt x="1180" y="1390"/>
                        </a:lnTo>
                        <a:lnTo>
                          <a:pt x="1181" y="1388"/>
                        </a:lnTo>
                        <a:lnTo>
                          <a:pt x="1181" y="1386"/>
                        </a:lnTo>
                        <a:lnTo>
                          <a:pt x="1183" y="1386"/>
                        </a:lnTo>
                        <a:lnTo>
                          <a:pt x="1183" y="1388"/>
                        </a:lnTo>
                        <a:lnTo>
                          <a:pt x="1185" y="1386"/>
                        </a:lnTo>
                        <a:lnTo>
                          <a:pt x="1185" y="1394"/>
                        </a:lnTo>
                        <a:lnTo>
                          <a:pt x="1185" y="1394"/>
                        </a:lnTo>
                        <a:lnTo>
                          <a:pt x="1187" y="1367"/>
                        </a:lnTo>
                        <a:lnTo>
                          <a:pt x="1187" y="1373"/>
                        </a:lnTo>
                        <a:lnTo>
                          <a:pt x="1189" y="1376"/>
                        </a:lnTo>
                        <a:lnTo>
                          <a:pt x="1189" y="1378"/>
                        </a:lnTo>
                        <a:lnTo>
                          <a:pt x="1191" y="1394"/>
                        </a:lnTo>
                        <a:lnTo>
                          <a:pt x="1191" y="1394"/>
                        </a:lnTo>
                        <a:lnTo>
                          <a:pt x="1191" y="1386"/>
                        </a:lnTo>
                        <a:lnTo>
                          <a:pt x="1193" y="1394"/>
                        </a:lnTo>
                        <a:lnTo>
                          <a:pt x="1193" y="1390"/>
                        </a:lnTo>
                        <a:lnTo>
                          <a:pt x="1195" y="1392"/>
                        </a:lnTo>
                        <a:lnTo>
                          <a:pt x="1195" y="1392"/>
                        </a:lnTo>
                        <a:lnTo>
                          <a:pt x="1195" y="1388"/>
                        </a:lnTo>
                        <a:lnTo>
                          <a:pt x="1197" y="1390"/>
                        </a:lnTo>
                        <a:lnTo>
                          <a:pt x="1197" y="1394"/>
                        </a:lnTo>
                        <a:lnTo>
                          <a:pt x="1199" y="1395"/>
                        </a:lnTo>
                        <a:lnTo>
                          <a:pt x="1199" y="1397"/>
                        </a:lnTo>
                        <a:lnTo>
                          <a:pt x="1200" y="1395"/>
                        </a:lnTo>
                        <a:lnTo>
                          <a:pt x="1200" y="1392"/>
                        </a:lnTo>
                        <a:lnTo>
                          <a:pt x="1200" y="1392"/>
                        </a:lnTo>
                        <a:lnTo>
                          <a:pt x="1202" y="1397"/>
                        </a:lnTo>
                        <a:lnTo>
                          <a:pt x="1202" y="1395"/>
                        </a:lnTo>
                        <a:lnTo>
                          <a:pt x="1204" y="1395"/>
                        </a:lnTo>
                        <a:lnTo>
                          <a:pt x="1204" y="1386"/>
                        </a:lnTo>
                        <a:lnTo>
                          <a:pt x="1204" y="1392"/>
                        </a:lnTo>
                        <a:lnTo>
                          <a:pt x="1206" y="1394"/>
                        </a:lnTo>
                        <a:lnTo>
                          <a:pt x="1206" y="1388"/>
                        </a:lnTo>
                        <a:lnTo>
                          <a:pt x="1208" y="1395"/>
                        </a:lnTo>
                        <a:lnTo>
                          <a:pt x="1208" y="1392"/>
                        </a:lnTo>
                        <a:lnTo>
                          <a:pt x="1210" y="1394"/>
                        </a:lnTo>
                        <a:lnTo>
                          <a:pt x="1210" y="1392"/>
                        </a:lnTo>
                        <a:lnTo>
                          <a:pt x="1210" y="1392"/>
                        </a:lnTo>
                        <a:lnTo>
                          <a:pt x="1212" y="1392"/>
                        </a:lnTo>
                        <a:lnTo>
                          <a:pt x="1212" y="1392"/>
                        </a:lnTo>
                        <a:lnTo>
                          <a:pt x="1214" y="1395"/>
                        </a:lnTo>
                        <a:lnTo>
                          <a:pt x="1214" y="1397"/>
                        </a:lnTo>
                        <a:lnTo>
                          <a:pt x="1216" y="1395"/>
                        </a:lnTo>
                        <a:lnTo>
                          <a:pt x="1216" y="1390"/>
                        </a:lnTo>
                        <a:lnTo>
                          <a:pt x="1216" y="1390"/>
                        </a:lnTo>
                        <a:lnTo>
                          <a:pt x="1218" y="1397"/>
                        </a:lnTo>
                        <a:lnTo>
                          <a:pt x="1218" y="1397"/>
                        </a:lnTo>
                        <a:lnTo>
                          <a:pt x="1220" y="1392"/>
                        </a:lnTo>
                        <a:lnTo>
                          <a:pt x="1220" y="1395"/>
                        </a:lnTo>
                        <a:lnTo>
                          <a:pt x="1221" y="1395"/>
                        </a:lnTo>
                        <a:lnTo>
                          <a:pt x="1221" y="1395"/>
                        </a:lnTo>
                        <a:lnTo>
                          <a:pt x="1221" y="1394"/>
                        </a:lnTo>
                        <a:lnTo>
                          <a:pt x="1223" y="1397"/>
                        </a:lnTo>
                        <a:lnTo>
                          <a:pt x="1223" y="1386"/>
                        </a:lnTo>
                        <a:lnTo>
                          <a:pt x="1225" y="1395"/>
                        </a:lnTo>
                        <a:lnTo>
                          <a:pt x="1225" y="1394"/>
                        </a:lnTo>
                        <a:lnTo>
                          <a:pt x="1225" y="1390"/>
                        </a:lnTo>
                        <a:lnTo>
                          <a:pt x="1227" y="1390"/>
                        </a:lnTo>
                        <a:lnTo>
                          <a:pt x="1227" y="1395"/>
                        </a:lnTo>
                        <a:lnTo>
                          <a:pt x="1229" y="1403"/>
                        </a:lnTo>
                        <a:lnTo>
                          <a:pt x="1229" y="1390"/>
                        </a:lnTo>
                        <a:lnTo>
                          <a:pt x="1231" y="1390"/>
                        </a:lnTo>
                        <a:lnTo>
                          <a:pt x="1231" y="1388"/>
                        </a:lnTo>
                        <a:lnTo>
                          <a:pt x="1231" y="1395"/>
                        </a:lnTo>
                        <a:lnTo>
                          <a:pt x="1233" y="1397"/>
                        </a:lnTo>
                        <a:lnTo>
                          <a:pt x="1233" y="1397"/>
                        </a:lnTo>
                        <a:lnTo>
                          <a:pt x="1235" y="1397"/>
                        </a:lnTo>
                        <a:lnTo>
                          <a:pt x="1235" y="1395"/>
                        </a:lnTo>
                        <a:lnTo>
                          <a:pt x="1237" y="1395"/>
                        </a:lnTo>
                        <a:lnTo>
                          <a:pt x="1237" y="1390"/>
                        </a:lnTo>
                        <a:lnTo>
                          <a:pt x="1237" y="1388"/>
                        </a:lnTo>
                        <a:lnTo>
                          <a:pt x="1239" y="1395"/>
                        </a:lnTo>
                        <a:lnTo>
                          <a:pt x="1239" y="1394"/>
                        </a:lnTo>
                        <a:lnTo>
                          <a:pt x="1240" y="1394"/>
                        </a:lnTo>
                        <a:lnTo>
                          <a:pt x="1240" y="1395"/>
                        </a:lnTo>
                        <a:lnTo>
                          <a:pt x="1242" y="1392"/>
                        </a:lnTo>
                        <a:lnTo>
                          <a:pt x="1242" y="1388"/>
                        </a:lnTo>
                        <a:lnTo>
                          <a:pt x="1242" y="1395"/>
                        </a:lnTo>
                        <a:lnTo>
                          <a:pt x="1244" y="1390"/>
                        </a:lnTo>
                        <a:lnTo>
                          <a:pt x="1244" y="1395"/>
                        </a:lnTo>
                        <a:lnTo>
                          <a:pt x="1246" y="1390"/>
                        </a:lnTo>
                        <a:lnTo>
                          <a:pt x="1246" y="1399"/>
                        </a:lnTo>
                        <a:lnTo>
                          <a:pt x="1248" y="1394"/>
                        </a:lnTo>
                        <a:lnTo>
                          <a:pt x="1248" y="1390"/>
                        </a:lnTo>
                        <a:lnTo>
                          <a:pt x="1248" y="1394"/>
                        </a:lnTo>
                        <a:lnTo>
                          <a:pt x="1250" y="1395"/>
                        </a:lnTo>
                        <a:lnTo>
                          <a:pt x="1250" y="1392"/>
                        </a:lnTo>
                        <a:lnTo>
                          <a:pt x="1252" y="1388"/>
                        </a:lnTo>
                        <a:lnTo>
                          <a:pt x="1252" y="1394"/>
                        </a:lnTo>
                        <a:lnTo>
                          <a:pt x="1254" y="1392"/>
                        </a:lnTo>
                        <a:lnTo>
                          <a:pt x="1254" y="1388"/>
                        </a:lnTo>
                        <a:lnTo>
                          <a:pt x="1254" y="1390"/>
                        </a:lnTo>
                        <a:lnTo>
                          <a:pt x="1256" y="1390"/>
                        </a:lnTo>
                        <a:lnTo>
                          <a:pt x="1256" y="1390"/>
                        </a:lnTo>
                        <a:lnTo>
                          <a:pt x="1258" y="1388"/>
                        </a:lnTo>
                        <a:lnTo>
                          <a:pt x="1258" y="1394"/>
                        </a:lnTo>
                        <a:lnTo>
                          <a:pt x="1258" y="1394"/>
                        </a:lnTo>
                        <a:lnTo>
                          <a:pt x="1259" y="1392"/>
                        </a:lnTo>
                        <a:lnTo>
                          <a:pt x="1259" y="1394"/>
                        </a:lnTo>
                        <a:lnTo>
                          <a:pt x="1261" y="1395"/>
                        </a:lnTo>
                        <a:lnTo>
                          <a:pt x="1261" y="1399"/>
                        </a:lnTo>
                        <a:lnTo>
                          <a:pt x="1263" y="1394"/>
                        </a:lnTo>
                        <a:lnTo>
                          <a:pt x="1263" y="1397"/>
                        </a:lnTo>
                        <a:lnTo>
                          <a:pt x="1263" y="1394"/>
                        </a:lnTo>
                        <a:lnTo>
                          <a:pt x="1265" y="1397"/>
                        </a:lnTo>
                        <a:lnTo>
                          <a:pt x="1265" y="1395"/>
                        </a:lnTo>
                        <a:lnTo>
                          <a:pt x="1267" y="1397"/>
                        </a:lnTo>
                        <a:lnTo>
                          <a:pt x="1267" y="1386"/>
                        </a:lnTo>
                        <a:lnTo>
                          <a:pt x="1269" y="1394"/>
                        </a:lnTo>
                        <a:lnTo>
                          <a:pt x="1269" y="1394"/>
                        </a:lnTo>
                        <a:lnTo>
                          <a:pt x="1269" y="1394"/>
                        </a:lnTo>
                        <a:lnTo>
                          <a:pt x="1271" y="1384"/>
                        </a:lnTo>
                        <a:lnTo>
                          <a:pt x="1271" y="1384"/>
                        </a:lnTo>
                        <a:lnTo>
                          <a:pt x="1273" y="1392"/>
                        </a:lnTo>
                        <a:lnTo>
                          <a:pt x="1273" y="1390"/>
                        </a:lnTo>
                        <a:lnTo>
                          <a:pt x="1275" y="1386"/>
                        </a:lnTo>
                        <a:lnTo>
                          <a:pt x="1275" y="1392"/>
                        </a:lnTo>
                        <a:lnTo>
                          <a:pt x="1275" y="1395"/>
                        </a:lnTo>
                        <a:lnTo>
                          <a:pt x="1277" y="1399"/>
                        </a:lnTo>
                        <a:lnTo>
                          <a:pt x="1277" y="1395"/>
                        </a:lnTo>
                        <a:lnTo>
                          <a:pt x="1278" y="1395"/>
                        </a:lnTo>
                        <a:lnTo>
                          <a:pt x="1278" y="1392"/>
                        </a:lnTo>
                        <a:lnTo>
                          <a:pt x="1280" y="1395"/>
                        </a:lnTo>
                        <a:lnTo>
                          <a:pt x="1280" y="1390"/>
                        </a:lnTo>
                        <a:lnTo>
                          <a:pt x="1280" y="1378"/>
                        </a:lnTo>
                        <a:lnTo>
                          <a:pt x="1282" y="1365"/>
                        </a:lnTo>
                        <a:lnTo>
                          <a:pt x="1282" y="1352"/>
                        </a:lnTo>
                        <a:lnTo>
                          <a:pt x="1284" y="1375"/>
                        </a:lnTo>
                        <a:lnTo>
                          <a:pt x="1284" y="1388"/>
                        </a:lnTo>
                        <a:lnTo>
                          <a:pt x="1284" y="1395"/>
                        </a:lnTo>
                        <a:lnTo>
                          <a:pt x="1286" y="1392"/>
                        </a:lnTo>
                        <a:lnTo>
                          <a:pt x="1286" y="1395"/>
                        </a:lnTo>
                        <a:lnTo>
                          <a:pt x="1288" y="1394"/>
                        </a:lnTo>
                        <a:lnTo>
                          <a:pt x="1288" y="1394"/>
                        </a:lnTo>
                        <a:lnTo>
                          <a:pt x="1290" y="1395"/>
                        </a:lnTo>
                        <a:lnTo>
                          <a:pt x="1290" y="1390"/>
                        </a:lnTo>
                        <a:lnTo>
                          <a:pt x="1290" y="1397"/>
                        </a:lnTo>
                        <a:lnTo>
                          <a:pt x="1292" y="1395"/>
                        </a:lnTo>
                        <a:lnTo>
                          <a:pt x="1292" y="1388"/>
                        </a:lnTo>
                        <a:lnTo>
                          <a:pt x="1294" y="1395"/>
                        </a:lnTo>
                        <a:lnTo>
                          <a:pt x="1294" y="1390"/>
                        </a:lnTo>
                        <a:lnTo>
                          <a:pt x="1294" y="1390"/>
                        </a:lnTo>
                        <a:lnTo>
                          <a:pt x="1296" y="1395"/>
                        </a:lnTo>
                        <a:lnTo>
                          <a:pt x="1296" y="1394"/>
                        </a:lnTo>
                        <a:lnTo>
                          <a:pt x="1298" y="1394"/>
                        </a:lnTo>
                        <a:lnTo>
                          <a:pt x="1298" y="1394"/>
                        </a:lnTo>
                        <a:lnTo>
                          <a:pt x="1299" y="1369"/>
                        </a:lnTo>
                        <a:lnTo>
                          <a:pt x="1299" y="1376"/>
                        </a:lnTo>
                        <a:lnTo>
                          <a:pt x="1299" y="1376"/>
                        </a:lnTo>
                        <a:lnTo>
                          <a:pt x="1301" y="1390"/>
                        </a:lnTo>
                        <a:lnTo>
                          <a:pt x="1301" y="1395"/>
                        </a:lnTo>
                        <a:lnTo>
                          <a:pt x="1303" y="1397"/>
                        </a:lnTo>
                        <a:lnTo>
                          <a:pt x="1303" y="1388"/>
                        </a:lnTo>
                        <a:lnTo>
                          <a:pt x="1303" y="1394"/>
                        </a:lnTo>
                        <a:lnTo>
                          <a:pt x="1305" y="1397"/>
                        </a:lnTo>
                        <a:lnTo>
                          <a:pt x="1305" y="1394"/>
                        </a:lnTo>
                        <a:lnTo>
                          <a:pt x="1307" y="1390"/>
                        </a:lnTo>
                        <a:lnTo>
                          <a:pt x="1307" y="1394"/>
                        </a:lnTo>
                        <a:lnTo>
                          <a:pt x="1309" y="1397"/>
                        </a:lnTo>
                        <a:lnTo>
                          <a:pt x="1309" y="1394"/>
                        </a:lnTo>
                        <a:lnTo>
                          <a:pt x="1309" y="1395"/>
                        </a:lnTo>
                        <a:lnTo>
                          <a:pt x="1311" y="1392"/>
                        </a:lnTo>
                        <a:lnTo>
                          <a:pt x="1311" y="1394"/>
                        </a:lnTo>
                        <a:lnTo>
                          <a:pt x="1313" y="1397"/>
                        </a:lnTo>
                        <a:lnTo>
                          <a:pt x="1313" y="1392"/>
                        </a:lnTo>
                        <a:lnTo>
                          <a:pt x="1313" y="1394"/>
                        </a:lnTo>
                        <a:lnTo>
                          <a:pt x="1315" y="1390"/>
                        </a:lnTo>
                        <a:lnTo>
                          <a:pt x="1315" y="1395"/>
                        </a:lnTo>
                        <a:lnTo>
                          <a:pt x="1317" y="1390"/>
                        </a:lnTo>
                        <a:lnTo>
                          <a:pt x="1317" y="1395"/>
                        </a:lnTo>
                        <a:lnTo>
                          <a:pt x="1318" y="1395"/>
                        </a:lnTo>
                        <a:lnTo>
                          <a:pt x="1318" y="1399"/>
                        </a:lnTo>
                        <a:lnTo>
                          <a:pt x="1318" y="1395"/>
                        </a:lnTo>
                        <a:lnTo>
                          <a:pt x="1320" y="1392"/>
                        </a:lnTo>
                        <a:lnTo>
                          <a:pt x="1320" y="1390"/>
                        </a:lnTo>
                        <a:lnTo>
                          <a:pt x="1322" y="1390"/>
                        </a:lnTo>
                        <a:lnTo>
                          <a:pt x="1322" y="1394"/>
                        </a:lnTo>
                        <a:lnTo>
                          <a:pt x="1324" y="1395"/>
                        </a:lnTo>
                        <a:lnTo>
                          <a:pt x="1324" y="1394"/>
                        </a:lnTo>
                        <a:lnTo>
                          <a:pt x="1324" y="1392"/>
                        </a:lnTo>
                        <a:lnTo>
                          <a:pt x="1326" y="1394"/>
                        </a:lnTo>
                        <a:lnTo>
                          <a:pt x="1326" y="1394"/>
                        </a:lnTo>
                        <a:lnTo>
                          <a:pt x="1328" y="1401"/>
                        </a:lnTo>
                        <a:lnTo>
                          <a:pt x="1328" y="1395"/>
                        </a:lnTo>
                        <a:lnTo>
                          <a:pt x="1328" y="1394"/>
                        </a:lnTo>
                        <a:lnTo>
                          <a:pt x="1330" y="1395"/>
                        </a:lnTo>
                        <a:lnTo>
                          <a:pt x="1330" y="1392"/>
                        </a:lnTo>
                        <a:lnTo>
                          <a:pt x="1332" y="1392"/>
                        </a:lnTo>
                        <a:lnTo>
                          <a:pt x="1332" y="1390"/>
                        </a:lnTo>
                        <a:lnTo>
                          <a:pt x="1334" y="1388"/>
                        </a:lnTo>
                        <a:lnTo>
                          <a:pt x="1334" y="1390"/>
                        </a:lnTo>
                        <a:lnTo>
                          <a:pt x="1334" y="1395"/>
                        </a:lnTo>
                        <a:lnTo>
                          <a:pt x="1336" y="1397"/>
                        </a:lnTo>
                        <a:lnTo>
                          <a:pt x="1336" y="1392"/>
                        </a:lnTo>
                        <a:lnTo>
                          <a:pt x="1337" y="1401"/>
                        </a:lnTo>
                        <a:lnTo>
                          <a:pt x="1337" y="1399"/>
                        </a:lnTo>
                        <a:lnTo>
                          <a:pt x="1339" y="1390"/>
                        </a:lnTo>
                        <a:lnTo>
                          <a:pt x="1339" y="1390"/>
                        </a:lnTo>
                        <a:lnTo>
                          <a:pt x="1339" y="1395"/>
                        </a:lnTo>
                        <a:lnTo>
                          <a:pt x="1341" y="1394"/>
                        </a:lnTo>
                        <a:lnTo>
                          <a:pt x="1341" y="1390"/>
                        </a:lnTo>
                        <a:lnTo>
                          <a:pt x="1343" y="1395"/>
                        </a:lnTo>
                        <a:lnTo>
                          <a:pt x="1343" y="1397"/>
                        </a:lnTo>
                        <a:lnTo>
                          <a:pt x="1345" y="1397"/>
                        </a:lnTo>
                        <a:lnTo>
                          <a:pt x="1345" y="1388"/>
                        </a:lnTo>
                        <a:lnTo>
                          <a:pt x="1345" y="1388"/>
                        </a:lnTo>
                        <a:lnTo>
                          <a:pt x="1347" y="1399"/>
                        </a:lnTo>
                        <a:lnTo>
                          <a:pt x="1347" y="1395"/>
                        </a:lnTo>
                        <a:lnTo>
                          <a:pt x="1349" y="1394"/>
                        </a:lnTo>
                        <a:lnTo>
                          <a:pt x="1349" y="1401"/>
                        </a:lnTo>
                        <a:lnTo>
                          <a:pt x="1351" y="1397"/>
                        </a:lnTo>
                        <a:lnTo>
                          <a:pt x="1351" y="1395"/>
                        </a:lnTo>
                        <a:lnTo>
                          <a:pt x="1351" y="1395"/>
                        </a:lnTo>
                        <a:lnTo>
                          <a:pt x="1353" y="1399"/>
                        </a:lnTo>
                        <a:lnTo>
                          <a:pt x="1353" y="1392"/>
                        </a:lnTo>
                        <a:lnTo>
                          <a:pt x="1355" y="1394"/>
                        </a:lnTo>
                        <a:lnTo>
                          <a:pt x="1355" y="1394"/>
                        </a:lnTo>
                        <a:lnTo>
                          <a:pt x="1355" y="1397"/>
                        </a:lnTo>
                        <a:lnTo>
                          <a:pt x="1356" y="1392"/>
                        </a:lnTo>
                        <a:lnTo>
                          <a:pt x="1356" y="1392"/>
                        </a:lnTo>
                        <a:lnTo>
                          <a:pt x="1358" y="1390"/>
                        </a:lnTo>
                        <a:lnTo>
                          <a:pt x="1358" y="1394"/>
                        </a:lnTo>
                        <a:lnTo>
                          <a:pt x="1360" y="1394"/>
                        </a:lnTo>
                        <a:lnTo>
                          <a:pt x="1360" y="1390"/>
                        </a:lnTo>
                        <a:lnTo>
                          <a:pt x="1360" y="1395"/>
                        </a:lnTo>
                        <a:lnTo>
                          <a:pt x="1362" y="1395"/>
                        </a:lnTo>
                        <a:lnTo>
                          <a:pt x="1362" y="1399"/>
                        </a:lnTo>
                        <a:lnTo>
                          <a:pt x="1364" y="1394"/>
                        </a:lnTo>
                        <a:lnTo>
                          <a:pt x="1364" y="1390"/>
                        </a:lnTo>
                        <a:lnTo>
                          <a:pt x="1366" y="1394"/>
                        </a:lnTo>
                        <a:lnTo>
                          <a:pt x="1366" y="1394"/>
                        </a:lnTo>
                        <a:lnTo>
                          <a:pt x="1366" y="1394"/>
                        </a:lnTo>
                        <a:lnTo>
                          <a:pt x="1368" y="1395"/>
                        </a:lnTo>
                        <a:lnTo>
                          <a:pt x="1368" y="1392"/>
                        </a:lnTo>
                        <a:lnTo>
                          <a:pt x="1370" y="1392"/>
                        </a:lnTo>
                        <a:lnTo>
                          <a:pt x="1370" y="1397"/>
                        </a:lnTo>
                        <a:lnTo>
                          <a:pt x="1372" y="1395"/>
                        </a:lnTo>
                        <a:lnTo>
                          <a:pt x="1372" y="1390"/>
                        </a:lnTo>
                        <a:lnTo>
                          <a:pt x="1372" y="1397"/>
                        </a:lnTo>
                        <a:lnTo>
                          <a:pt x="1374" y="1392"/>
                        </a:lnTo>
                        <a:lnTo>
                          <a:pt x="1374" y="1394"/>
                        </a:lnTo>
                        <a:lnTo>
                          <a:pt x="1376" y="1397"/>
                        </a:lnTo>
                        <a:lnTo>
                          <a:pt x="1376" y="1399"/>
                        </a:lnTo>
                        <a:lnTo>
                          <a:pt x="1377" y="1399"/>
                        </a:lnTo>
                        <a:lnTo>
                          <a:pt x="1377" y="1394"/>
                        </a:lnTo>
                        <a:lnTo>
                          <a:pt x="1377" y="1392"/>
                        </a:lnTo>
                        <a:lnTo>
                          <a:pt x="1379" y="1395"/>
                        </a:lnTo>
                        <a:lnTo>
                          <a:pt x="1379" y="1395"/>
                        </a:lnTo>
                        <a:lnTo>
                          <a:pt x="1381" y="1394"/>
                        </a:lnTo>
                        <a:lnTo>
                          <a:pt x="1381" y="1395"/>
                        </a:lnTo>
                        <a:lnTo>
                          <a:pt x="1383" y="1401"/>
                        </a:lnTo>
                        <a:lnTo>
                          <a:pt x="1383" y="1394"/>
                        </a:lnTo>
                        <a:lnTo>
                          <a:pt x="1383" y="1395"/>
                        </a:lnTo>
                        <a:lnTo>
                          <a:pt x="1385" y="1395"/>
                        </a:lnTo>
                        <a:lnTo>
                          <a:pt x="1385" y="1395"/>
                        </a:lnTo>
                        <a:lnTo>
                          <a:pt x="1387" y="1392"/>
                        </a:lnTo>
                        <a:lnTo>
                          <a:pt x="1387" y="1395"/>
                        </a:lnTo>
                        <a:lnTo>
                          <a:pt x="1389" y="1395"/>
                        </a:lnTo>
                        <a:lnTo>
                          <a:pt x="1389" y="1397"/>
                        </a:lnTo>
                        <a:lnTo>
                          <a:pt x="1389" y="1394"/>
                        </a:lnTo>
                        <a:lnTo>
                          <a:pt x="1391" y="1388"/>
                        </a:lnTo>
                        <a:lnTo>
                          <a:pt x="1391" y="1401"/>
                        </a:lnTo>
                        <a:lnTo>
                          <a:pt x="1393" y="1394"/>
                        </a:lnTo>
                        <a:lnTo>
                          <a:pt x="1393" y="1395"/>
                        </a:lnTo>
                        <a:lnTo>
                          <a:pt x="1395" y="1397"/>
                        </a:lnTo>
                        <a:lnTo>
                          <a:pt x="1395" y="1392"/>
                        </a:lnTo>
                        <a:lnTo>
                          <a:pt x="1395" y="1397"/>
                        </a:lnTo>
                        <a:lnTo>
                          <a:pt x="1396" y="1397"/>
                        </a:lnTo>
                        <a:lnTo>
                          <a:pt x="1396" y="1397"/>
                        </a:lnTo>
                        <a:lnTo>
                          <a:pt x="1398" y="1394"/>
                        </a:lnTo>
                        <a:lnTo>
                          <a:pt x="1398" y="1397"/>
                        </a:lnTo>
                        <a:lnTo>
                          <a:pt x="1398" y="1397"/>
                        </a:lnTo>
                        <a:lnTo>
                          <a:pt x="1400" y="1399"/>
                        </a:lnTo>
                        <a:lnTo>
                          <a:pt x="1400" y="1399"/>
                        </a:lnTo>
                        <a:lnTo>
                          <a:pt x="1402" y="1399"/>
                        </a:lnTo>
                        <a:lnTo>
                          <a:pt x="1402" y="1390"/>
                        </a:lnTo>
                        <a:lnTo>
                          <a:pt x="1404" y="1392"/>
                        </a:lnTo>
                        <a:lnTo>
                          <a:pt x="1404" y="1392"/>
                        </a:lnTo>
                        <a:lnTo>
                          <a:pt x="1404" y="1401"/>
                        </a:lnTo>
                        <a:lnTo>
                          <a:pt x="1406" y="1394"/>
                        </a:lnTo>
                        <a:lnTo>
                          <a:pt x="1406" y="1401"/>
                        </a:lnTo>
                        <a:lnTo>
                          <a:pt x="1408" y="1392"/>
                        </a:lnTo>
                        <a:lnTo>
                          <a:pt x="1408" y="1397"/>
                        </a:lnTo>
                        <a:lnTo>
                          <a:pt x="1408" y="1397"/>
                        </a:lnTo>
                        <a:lnTo>
                          <a:pt x="1410" y="1395"/>
                        </a:lnTo>
                        <a:lnTo>
                          <a:pt x="1410" y="1397"/>
                        </a:lnTo>
                        <a:lnTo>
                          <a:pt x="1412" y="1394"/>
                        </a:lnTo>
                        <a:lnTo>
                          <a:pt x="1412" y="1394"/>
                        </a:lnTo>
                        <a:lnTo>
                          <a:pt x="1414" y="1386"/>
                        </a:lnTo>
                        <a:lnTo>
                          <a:pt x="1414" y="1394"/>
                        </a:lnTo>
                        <a:lnTo>
                          <a:pt x="1414" y="1394"/>
                        </a:lnTo>
                        <a:lnTo>
                          <a:pt x="1415" y="1386"/>
                        </a:lnTo>
                        <a:lnTo>
                          <a:pt x="1415" y="1382"/>
                        </a:lnTo>
                        <a:lnTo>
                          <a:pt x="1417" y="1390"/>
                        </a:lnTo>
                        <a:lnTo>
                          <a:pt x="1417" y="1392"/>
                        </a:lnTo>
                        <a:lnTo>
                          <a:pt x="1419" y="1394"/>
                        </a:lnTo>
                        <a:lnTo>
                          <a:pt x="1419" y="1392"/>
                        </a:lnTo>
                        <a:lnTo>
                          <a:pt x="1419" y="1386"/>
                        </a:lnTo>
                        <a:lnTo>
                          <a:pt x="1421" y="1386"/>
                        </a:lnTo>
                        <a:lnTo>
                          <a:pt x="1421" y="1382"/>
                        </a:lnTo>
                        <a:lnTo>
                          <a:pt x="1423" y="1388"/>
                        </a:lnTo>
                        <a:lnTo>
                          <a:pt x="1423" y="1395"/>
                        </a:lnTo>
                        <a:lnTo>
                          <a:pt x="1423" y="1397"/>
                        </a:lnTo>
                        <a:lnTo>
                          <a:pt x="1425" y="1397"/>
                        </a:lnTo>
                        <a:lnTo>
                          <a:pt x="1425" y="1395"/>
                        </a:lnTo>
                        <a:lnTo>
                          <a:pt x="1427" y="1394"/>
                        </a:lnTo>
                        <a:lnTo>
                          <a:pt x="1427" y="1397"/>
                        </a:lnTo>
                        <a:lnTo>
                          <a:pt x="1429" y="1392"/>
                        </a:lnTo>
                        <a:lnTo>
                          <a:pt x="1429" y="1392"/>
                        </a:lnTo>
                        <a:lnTo>
                          <a:pt x="1429" y="1397"/>
                        </a:lnTo>
                        <a:lnTo>
                          <a:pt x="1431" y="1399"/>
                        </a:lnTo>
                        <a:lnTo>
                          <a:pt x="1431" y="1392"/>
                        </a:lnTo>
                        <a:lnTo>
                          <a:pt x="1433" y="1392"/>
                        </a:lnTo>
                        <a:lnTo>
                          <a:pt x="1433" y="1392"/>
                        </a:lnTo>
                        <a:lnTo>
                          <a:pt x="1433" y="1390"/>
                        </a:lnTo>
                        <a:lnTo>
                          <a:pt x="1434" y="1253"/>
                        </a:lnTo>
                        <a:lnTo>
                          <a:pt x="1434" y="1226"/>
                        </a:lnTo>
                        <a:lnTo>
                          <a:pt x="1436" y="1293"/>
                        </a:lnTo>
                        <a:lnTo>
                          <a:pt x="1436" y="1319"/>
                        </a:lnTo>
                        <a:lnTo>
                          <a:pt x="1438" y="1336"/>
                        </a:lnTo>
                        <a:lnTo>
                          <a:pt x="1438" y="1365"/>
                        </a:lnTo>
                        <a:lnTo>
                          <a:pt x="1438" y="1378"/>
                        </a:lnTo>
                        <a:lnTo>
                          <a:pt x="1440" y="1388"/>
                        </a:lnTo>
                        <a:lnTo>
                          <a:pt x="1440" y="1392"/>
                        </a:lnTo>
                        <a:lnTo>
                          <a:pt x="1442" y="1395"/>
                        </a:lnTo>
                        <a:lnTo>
                          <a:pt x="1442" y="1394"/>
                        </a:lnTo>
                        <a:lnTo>
                          <a:pt x="1442" y="1397"/>
                        </a:lnTo>
                        <a:lnTo>
                          <a:pt x="1444" y="1397"/>
                        </a:lnTo>
                        <a:lnTo>
                          <a:pt x="1444" y="1394"/>
                        </a:lnTo>
                        <a:lnTo>
                          <a:pt x="1446" y="1392"/>
                        </a:lnTo>
                        <a:lnTo>
                          <a:pt x="1446" y="1395"/>
                        </a:lnTo>
                        <a:lnTo>
                          <a:pt x="1448" y="1392"/>
                        </a:lnTo>
                        <a:lnTo>
                          <a:pt x="1448" y="1388"/>
                        </a:lnTo>
                        <a:lnTo>
                          <a:pt x="1448" y="1378"/>
                        </a:lnTo>
                        <a:lnTo>
                          <a:pt x="1450" y="1380"/>
                        </a:lnTo>
                        <a:lnTo>
                          <a:pt x="1450" y="1390"/>
                        </a:lnTo>
                        <a:lnTo>
                          <a:pt x="1452" y="1392"/>
                        </a:lnTo>
                        <a:lnTo>
                          <a:pt x="1452" y="1392"/>
                        </a:lnTo>
                        <a:lnTo>
                          <a:pt x="1454" y="1395"/>
                        </a:lnTo>
                        <a:lnTo>
                          <a:pt x="1454" y="1384"/>
                        </a:lnTo>
                        <a:lnTo>
                          <a:pt x="1454" y="1382"/>
                        </a:lnTo>
                        <a:lnTo>
                          <a:pt x="1455" y="1397"/>
                        </a:lnTo>
                        <a:lnTo>
                          <a:pt x="1455" y="1397"/>
                        </a:lnTo>
                        <a:lnTo>
                          <a:pt x="1457" y="1392"/>
                        </a:lnTo>
                        <a:lnTo>
                          <a:pt x="1457" y="1394"/>
                        </a:lnTo>
                        <a:lnTo>
                          <a:pt x="1459" y="1395"/>
                        </a:lnTo>
                        <a:lnTo>
                          <a:pt x="1459" y="1392"/>
                        </a:lnTo>
                        <a:lnTo>
                          <a:pt x="1459" y="1395"/>
                        </a:lnTo>
                        <a:lnTo>
                          <a:pt x="1461" y="1388"/>
                        </a:lnTo>
                        <a:lnTo>
                          <a:pt x="1461" y="1388"/>
                        </a:lnTo>
                        <a:lnTo>
                          <a:pt x="1463" y="1394"/>
                        </a:lnTo>
                        <a:lnTo>
                          <a:pt x="1463" y="1392"/>
                        </a:lnTo>
                        <a:lnTo>
                          <a:pt x="1463" y="1395"/>
                        </a:lnTo>
                        <a:lnTo>
                          <a:pt x="1465" y="1397"/>
                        </a:lnTo>
                        <a:lnTo>
                          <a:pt x="1465" y="1397"/>
                        </a:lnTo>
                        <a:lnTo>
                          <a:pt x="1467" y="1394"/>
                        </a:lnTo>
                        <a:lnTo>
                          <a:pt x="1467" y="1397"/>
                        </a:lnTo>
                        <a:lnTo>
                          <a:pt x="1469" y="1394"/>
                        </a:lnTo>
                        <a:lnTo>
                          <a:pt x="1469" y="1394"/>
                        </a:lnTo>
                        <a:lnTo>
                          <a:pt x="1469" y="1392"/>
                        </a:lnTo>
                        <a:lnTo>
                          <a:pt x="1471" y="1394"/>
                        </a:lnTo>
                        <a:lnTo>
                          <a:pt x="1471" y="1394"/>
                        </a:lnTo>
                        <a:lnTo>
                          <a:pt x="1473" y="1392"/>
                        </a:lnTo>
                        <a:lnTo>
                          <a:pt x="1473" y="1395"/>
                        </a:lnTo>
                        <a:lnTo>
                          <a:pt x="1474" y="1395"/>
                        </a:lnTo>
                        <a:lnTo>
                          <a:pt x="1474" y="1397"/>
                        </a:lnTo>
                        <a:lnTo>
                          <a:pt x="1474" y="1388"/>
                        </a:lnTo>
                        <a:lnTo>
                          <a:pt x="1476" y="1397"/>
                        </a:lnTo>
                        <a:lnTo>
                          <a:pt x="1476" y="1397"/>
                        </a:lnTo>
                        <a:lnTo>
                          <a:pt x="1478" y="1392"/>
                        </a:lnTo>
                        <a:lnTo>
                          <a:pt x="1478" y="1397"/>
                        </a:lnTo>
                        <a:lnTo>
                          <a:pt x="1480" y="1390"/>
                        </a:lnTo>
                        <a:lnTo>
                          <a:pt x="1480" y="1388"/>
                        </a:lnTo>
                        <a:lnTo>
                          <a:pt x="1480" y="1392"/>
                        </a:lnTo>
                        <a:lnTo>
                          <a:pt x="1482" y="1394"/>
                        </a:lnTo>
                        <a:lnTo>
                          <a:pt x="1482" y="1392"/>
                        </a:lnTo>
                        <a:lnTo>
                          <a:pt x="1484" y="1397"/>
                        </a:lnTo>
                        <a:lnTo>
                          <a:pt x="1484" y="1392"/>
                        </a:lnTo>
                        <a:lnTo>
                          <a:pt x="1484" y="1388"/>
                        </a:lnTo>
                        <a:lnTo>
                          <a:pt x="1486" y="1388"/>
                        </a:lnTo>
                        <a:lnTo>
                          <a:pt x="1486" y="1395"/>
                        </a:lnTo>
                        <a:lnTo>
                          <a:pt x="1488" y="1394"/>
                        </a:lnTo>
                        <a:lnTo>
                          <a:pt x="1488" y="1382"/>
                        </a:lnTo>
                        <a:lnTo>
                          <a:pt x="1490" y="1390"/>
                        </a:lnTo>
                        <a:lnTo>
                          <a:pt x="1490" y="1394"/>
                        </a:lnTo>
                        <a:lnTo>
                          <a:pt x="1490" y="1397"/>
                        </a:lnTo>
                        <a:lnTo>
                          <a:pt x="1492" y="1399"/>
                        </a:lnTo>
                        <a:lnTo>
                          <a:pt x="1492" y="1392"/>
                        </a:lnTo>
                        <a:lnTo>
                          <a:pt x="1493" y="1395"/>
                        </a:lnTo>
                        <a:lnTo>
                          <a:pt x="1493" y="1395"/>
                        </a:lnTo>
                        <a:lnTo>
                          <a:pt x="1495" y="1392"/>
                        </a:lnTo>
                        <a:lnTo>
                          <a:pt x="1495" y="1394"/>
                        </a:lnTo>
                        <a:lnTo>
                          <a:pt x="1495" y="1388"/>
                        </a:lnTo>
                        <a:lnTo>
                          <a:pt x="1497" y="1394"/>
                        </a:lnTo>
                        <a:lnTo>
                          <a:pt x="1497" y="1395"/>
                        </a:lnTo>
                        <a:lnTo>
                          <a:pt x="1499" y="1395"/>
                        </a:lnTo>
                        <a:lnTo>
                          <a:pt x="1499" y="1397"/>
                        </a:lnTo>
                        <a:lnTo>
                          <a:pt x="1501" y="1399"/>
                        </a:lnTo>
                        <a:lnTo>
                          <a:pt x="1501" y="1395"/>
                        </a:lnTo>
                        <a:lnTo>
                          <a:pt x="1501" y="1392"/>
                        </a:lnTo>
                        <a:lnTo>
                          <a:pt x="1503" y="1388"/>
                        </a:lnTo>
                        <a:lnTo>
                          <a:pt x="1503" y="1390"/>
                        </a:lnTo>
                        <a:lnTo>
                          <a:pt x="1505" y="1394"/>
                        </a:lnTo>
                        <a:lnTo>
                          <a:pt x="1505" y="1394"/>
                        </a:lnTo>
                        <a:lnTo>
                          <a:pt x="1507" y="1384"/>
                        </a:lnTo>
                        <a:lnTo>
                          <a:pt x="1507" y="1397"/>
                        </a:lnTo>
                        <a:lnTo>
                          <a:pt x="1507" y="1397"/>
                        </a:lnTo>
                        <a:lnTo>
                          <a:pt x="1509" y="1399"/>
                        </a:lnTo>
                        <a:lnTo>
                          <a:pt x="1509" y="1397"/>
                        </a:lnTo>
                        <a:lnTo>
                          <a:pt x="1511" y="1394"/>
                        </a:lnTo>
                        <a:lnTo>
                          <a:pt x="1511" y="1397"/>
                        </a:lnTo>
                        <a:lnTo>
                          <a:pt x="1512" y="1392"/>
                        </a:lnTo>
                        <a:lnTo>
                          <a:pt x="1512" y="1395"/>
                        </a:lnTo>
                        <a:lnTo>
                          <a:pt x="1512" y="1388"/>
                        </a:lnTo>
                        <a:lnTo>
                          <a:pt x="1514" y="1390"/>
                        </a:lnTo>
                        <a:lnTo>
                          <a:pt x="1514" y="1395"/>
                        </a:lnTo>
                        <a:lnTo>
                          <a:pt x="1516" y="1392"/>
                        </a:lnTo>
                        <a:lnTo>
                          <a:pt x="1516" y="1399"/>
                        </a:lnTo>
                        <a:lnTo>
                          <a:pt x="1518" y="1395"/>
                        </a:lnTo>
                        <a:lnTo>
                          <a:pt x="1518" y="1395"/>
                        </a:lnTo>
                        <a:lnTo>
                          <a:pt x="1518" y="1392"/>
                        </a:lnTo>
                        <a:lnTo>
                          <a:pt x="1520" y="1392"/>
                        </a:lnTo>
                        <a:lnTo>
                          <a:pt x="1520" y="1395"/>
                        </a:lnTo>
                        <a:lnTo>
                          <a:pt x="1522" y="1397"/>
                        </a:lnTo>
                        <a:lnTo>
                          <a:pt x="1522" y="1390"/>
                        </a:lnTo>
                        <a:lnTo>
                          <a:pt x="1524" y="1390"/>
                        </a:lnTo>
                        <a:lnTo>
                          <a:pt x="1524" y="1390"/>
                        </a:lnTo>
                        <a:lnTo>
                          <a:pt x="1524" y="1399"/>
                        </a:lnTo>
                        <a:lnTo>
                          <a:pt x="1526" y="1394"/>
                        </a:lnTo>
                        <a:lnTo>
                          <a:pt x="1526" y="1399"/>
                        </a:lnTo>
                        <a:lnTo>
                          <a:pt x="1528" y="1388"/>
                        </a:lnTo>
                        <a:lnTo>
                          <a:pt x="1528" y="1392"/>
                        </a:lnTo>
                        <a:lnTo>
                          <a:pt x="1530" y="1395"/>
                        </a:lnTo>
                        <a:lnTo>
                          <a:pt x="1530" y="1395"/>
                        </a:lnTo>
                        <a:lnTo>
                          <a:pt x="1530" y="1395"/>
                        </a:lnTo>
                        <a:lnTo>
                          <a:pt x="1532" y="1395"/>
                        </a:lnTo>
                        <a:lnTo>
                          <a:pt x="1532" y="1394"/>
                        </a:lnTo>
                        <a:lnTo>
                          <a:pt x="1533" y="1390"/>
                        </a:lnTo>
                        <a:lnTo>
                          <a:pt x="1533" y="1397"/>
                        </a:lnTo>
                        <a:lnTo>
                          <a:pt x="1535" y="1399"/>
                        </a:lnTo>
                        <a:lnTo>
                          <a:pt x="1535" y="1386"/>
                        </a:lnTo>
                        <a:lnTo>
                          <a:pt x="1535" y="1394"/>
                        </a:lnTo>
                        <a:lnTo>
                          <a:pt x="1537" y="1399"/>
                        </a:lnTo>
                        <a:lnTo>
                          <a:pt x="1537" y="1392"/>
                        </a:lnTo>
                        <a:lnTo>
                          <a:pt x="1539" y="1394"/>
                        </a:lnTo>
                        <a:lnTo>
                          <a:pt x="1539" y="1394"/>
                        </a:lnTo>
                        <a:lnTo>
                          <a:pt x="1539" y="1392"/>
                        </a:lnTo>
                        <a:lnTo>
                          <a:pt x="1541" y="1395"/>
                        </a:lnTo>
                        <a:lnTo>
                          <a:pt x="1541" y="1397"/>
                        </a:lnTo>
                        <a:lnTo>
                          <a:pt x="1543" y="1395"/>
                        </a:lnTo>
                        <a:lnTo>
                          <a:pt x="1543" y="1395"/>
                        </a:lnTo>
                        <a:lnTo>
                          <a:pt x="1545" y="1397"/>
                        </a:lnTo>
                        <a:lnTo>
                          <a:pt x="1545" y="1399"/>
                        </a:lnTo>
                        <a:lnTo>
                          <a:pt x="1545" y="1399"/>
                        </a:lnTo>
                        <a:lnTo>
                          <a:pt x="1547" y="1397"/>
                        </a:lnTo>
                        <a:lnTo>
                          <a:pt x="1547" y="1394"/>
                        </a:lnTo>
                        <a:lnTo>
                          <a:pt x="1549" y="1397"/>
                        </a:lnTo>
                        <a:lnTo>
                          <a:pt x="1549" y="1395"/>
                        </a:lnTo>
                        <a:lnTo>
                          <a:pt x="1549" y="1386"/>
                        </a:lnTo>
                        <a:lnTo>
                          <a:pt x="1551" y="1394"/>
                        </a:lnTo>
                        <a:lnTo>
                          <a:pt x="1551" y="1394"/>
                        </a:lnTo>
                        <a:lnTo>
                          <a:pt x="1552" y="1390"/>
                        </a:lnTo>
                        <a:lnTo>
                          <a:pt x="1552" y="1395"/>
                        </a:lnTo>
                        <a:lnTo>
                          <a:pt x="1554" y="1392"/>
                        </a:lnTo>
                        <a:lnTo>
                          <a:pt x="1554" y="1395"/>
                        </a:lnTo>
                        <a:lnTo>
                          <a:pt x="1554" y="1397"/>
                        </a:lnTo>
                        <a:lnTo>
                          <a:pt x="1556" y="1386"/>
                        </a:lnTo>
                        <a:lnTo>
                          <a:pt x="1556" y="1392"/>
                        </a:lnTo>
                        <a:lnTo>
                          <a:pt x="1558" y="1395"/>
                        </a:lnTo>
                        <a:lnTo>
                          <a:pt x="1558" y="1395"/>
                        </a:lnTo>
                        <a:lnTo>
                          <a:pt x="1558" y="1395"/>
                        </a:lnTo>
                        <a:lnTo>
                          <a:pt x="1560" y="1395"/>
                        </a:lnTo>
                        <a:lnTo>
                          <a:pt x="1560" y="1392"/>
                        </a:lnTo>
                        <a:lnTo>
                          <a:pt x="1562" y="1390"/>
                        </a:lnTo>
                        <a:lnTo>
                          <a:pt x="1562" y="1386"/>
                        </a:lnTo>
                        <a:lnTo>
                          <a:pt x="1564" y="1397"/>
                        </a:lnTo>
                        <a:lnTo>
                          <a:pt x="1564" y="1394"/>
                        </a:lnTo>
                        <a:lnTo>
                          <a:pt x="1564" y="1395"/>
                        </a:lnTo>
                        <a:lnTo>
                          <a:pt x="1566" y="1394"/>
                        </a:lnTo>
                        <a:lnTo>
                          <a:pt x="1566" y="1394"/>
                        </a:lnTo>
                        <a:lnTo>
                          <a:pt x="1568" y="1392"/>
                        </a:lnTo>
                        <a:lnTo>
                          <a:pt x="1568" y="1390"/>
                        </a:lnTo>
                        <a:lnTo>
                          <a:pt x="1568" y="1388"/>
                        </a:lnTo>
                        <a:lnTo>
                          <a:pt x="1570" y="1388"/>
                        </a:lnTo>
                        <a:lnTo>
                          <a:pt x="1570" y="1380"/>
                        </a:lnTo>
                        <a:lnTo>
                          <a:pt x="1571" y="1371"/>
                        </a:lnTo>
                        <a:lnTo>
                          <a:pt x="1571" y="1375"/>
                        </a:lnTo>
                        <a:lnTo>
                          <a:pt x="1573" y="1378"/>
                        </a:lnTo>
                        <a:lnTo>
                          <a:pt x="1573" y="1388"/>
                        </a:lnTo>
                        <a:lnTo>
                          <a:pt x="1573" y="1395"/>
                        </a:lnTo>
                        <a:lnTo>
                          <a:pt x="1575" y="1399"/>
                        </a:lnTo>
                        <a:lnTo>
                          <a:pt x="1575" y="1394"/>
                        </a:lnTo>
                        <a:lnTo>
                          <a:pt x="1577" y="1397"/>
                        </a:lnTo>
                        <a:lnTo>
                          <a:pt x="1577" y="1397"/>
                        </a:lnTo>
                        <a:lnTo>
                          <a:pt x="1579" y="1399"/>
                        </a:lnTo>
                        <a:lnTo>
                          <a:pt x="1579" y="1395"/>
                        </a:lnTo>
                        <a:lnTo>
                          <a:pt x="1579" y="1399"/>
                        </a:lnTo>
                        <a:lnTo>
                          <a:pt x="1581" y="1401"/>
                        </a:lnTo>
                        <a:lnTo>
                          <a:pt x="1581" y="1395"/>
                        </a:lnTo>
                        <a:lnTo>
                          <a:pt x="1583" y="1395"/>
                        </a:lnTo>
                        <a:lnTo>
                          <a:pt x="1583" y="1392"/>
                        </a:lnTo>
                        <a:lnTo>
                          <a:pt x="1583" y="1392"/>
                        </a:lnTo>
                        <a:lnTo>
                          <a:pt x="1585" y="1397"/>
                        </a:lnTo>
                        <a:lnTo>
                          <a:pt x="1585" y="1399"/>
                        </a:lnTo>
                        <a:lnTo>
                          <a:pt x="1587" y="1397"/>
                        </a:lnTo>
                        <a:lnTo>
                          <a:pt x="1587" y="1394"/>
                        </a:lnTo>
                        <a:lnTo>
                          <a:pt x="1589" y="1399"/>
                        </a:lnTo>
                        <a:lnTo>
                          <a:pt x="1589" y="1392"/>
                        </a:lnTo>
                        <a:lnTo>
                          <a:pt x="1589" y="1397"/>
                        </a:lnTo>
                        <a:lnTo>
                          <a:pt x="1591" y="1394"/>
                        </a:lnTo>
                        <a:lnTo>
                          <a:pt x="1591" y="1390"/>
                        </a:lnTo>
                        <a:lnTo>
                          <a:pt x="1592" y="1392"/>
                        </a:lnTo>
                        <a:lnTo>
                          <a:pt x="1592" y="1394"/>
                        </a:lnTo>
                        <a:lnTo>
                          <a:pt x="1594" y="1397"/>
                        </a:lnTo>
                        <a:lnTo>
                          <a:pt x="1594" y="1392"/>
                        </a:lnTo>
                        <a:lnTo>
                          <a:pt x="1594" y="1395"/>
                        </a:lnTo>
                        <a:lnTo>
                          <a:pt x="1596" y="1397"/>
                        </a:lnTo>
                        <a:lnTo>
                          <a:pt x="1596" y="1392"/>
                        </a:lnTo>
                        <a:lnTo>
                          <a:pt x="1598" y="1397"/>
                        </a:lnTo>
                        <a:lnTo>
                          <a:pt x="1598" y="1394"/>
                        </a:lnTo>
                        <a:lnTo>
                          <a:pt x="1598" y="1397"/>
                        </a:lnTo>
                        <a:lnTo>
                          <a:pt x="1600" y="1394"/>
                        </a:lnTo>
                        <a:lnTo>
                          <a:pt x="1600" y="1399"/>
                        </a:lnTo>
                        <a:lnTo>
                          <a:pt x="1602" y="1399"/>
                        </a:lnTo>
                        <a:lnTo>
                          <a:pt x="1602" y="1390"/>
                        </a:lnTo>
                        <a:lnTo>
                          <a:pt x="1604" y="1392"/>
                        </a:lnTo>
                        <a:lnTo>
                          <a:pt x="1604" y="1397"/>
                        </a:lnTo>
                        <a:lnTo>
                          <a:pt x="1604" y="1399"/>
                        </a:lnTo>
                        <a:lnTo>
                          <a:pt x="1606" y="1397"/>
                        </a:lnTo>
                        <a:lnTo>
                          <a:pt x="1606" y="1394"/>
                        </a:lnTo>
                        <a:lnTo>
                          <a:pt x="1608" y="1394"/>
                        </a:lnTo>
                        <a:lnTo>
                          <a:pt x="1608" y="1395"/>
                        </a:lnTo>
                        <a:lnTo>
                          <a:pt x="1610" y="1397"/>
                        </a:lnTo>
                        <a:lnTo>
                          <a:pt x="1610" y="1395"/>
                        </a:lnTo>
                        <a:lnTo>
                          <a:pt x="1610" y="1394"/>
                        </a:lnTo>
                        <a:lnTo>
                          <a:pt x="1611" y="1395"/>
                        </a:lnTo>
                        <a:lnTo>
                          <a:pt x="1611" y="1392"/>
                        </a:lnTo>
                        <a:lnTo>
                          <a:pt x="1613" y="1397"/>
                        </a:lnTo>
                        <a:lnTo>
                          <a:pt x="1613" y="1397"/>
                        </a:lnTo>
                        <a:lnTo>
                          <a:pt x="1615" y="1394"/>
                        </a:lnTo>
                        <a:lnTo>
                          <a:pt x="1615" y="1394"/>
                        </a:lnTo>
                        <a:lnTo>
                          <a:pt x="1615" y="1397"/>
                        </a:lnTo>
                        <a:lnTo>
                          <a:pt x="1617" y="1397"/>
                        </a:lnTo>
                        <a:lnTo>
                          <a:pt x="1617" y="1399"/>
                        </a:lnTo>
                        <a:lnTo>
                          <a:pt x="1619" y="1401"/>
                        </a:lnTo>
                        <a:lnTo>
                          <a:pt x="1619" y="1395"/>
                        </a:lnTo>
                        <a:lnTo>
                          <a:pt x="1619" y="1390"/>
                        </a:lnTo>
                        <a:lnTo>
                          <a:pt x="1621" y="1394"/>
                        </a:lnTo>
                        <a:lnTo>
                          <a:pt x="1621" y="1394"/>
                        </a:lnTo>
                        <a:lnTo>
                          <a:pt x="1623" y="1394"/>
                        </a:lnTo>
                        <a:lnTo>
                          <a:pt x="1623" y="1394"/>
                        </a:lnTo>
                        <a:lnTo>
                          <a:pt x="1625" y="1392"/>
                        </a:lnTo>
                        <a:lnTo>
                          <a:pt x="1625" y="1395"/>
                        </a:lnTo>
                        <a:lnTo>
                          <a:pt x="1625" y="1397"/>
                        </a:lnTo>
                        <a:lnTo>
                          <a:pt x="1627" y="1394"/>
                        </a:lnTo>
                        <a:lnTo>
                          <a:pt x="1627" y="1395"/>
                        </a:lnTo>
                        <a:lnTo>
                          <a:pt x="1629" y="1394"/>
                        </a:lnTo>
                        <a:lnTo>
                          <a:pt x="1629" y="1397"/>
                        </a:lnTo>
                        <a:lnTo>
                          <a:pt x="1630" y="1392"/>
                        </a:lnTo>
                        <a:lnTo>
                          <a:pt x="1630" y="1401"/>
                        </a:lnTo>
                        <a:lnTo>
                          <a:pt x="1630" y="1397"/>
                        </a:lnTo>
                        <a:lnTo>
                          <a:pt x="1632" y="1399"/>
                        </a:lnTo>
                        <a:lnTo>
                          <a:pt x="1632" y="1388"/>
                        </a:lnTo>
                        <a:lnTo>
                          <a:pt x="1634" y="1397"/>
                        </a:lnTo>
                        <a:lnTo>
                          <a:pt x="1634" y="1395"/>
                        </a:lnTo>
                        <a:lnTo>
                          <a:pt x="1636" y="1394"/>
                        </a:lnTo>
                        <a:lnTo>
                          <a:pt x="1636" y="1392"/>
                        </a:lnTo>
                        <a:lnTo>
                          <a:pt x="1636" y="1390"/>
                        </a:lnTo>
                        <a:lnTo>
                          <a:pt x="1638" y="1392"/>
                        </a:lnTo>
                        <a:lnTo>
                          <a:pt x="1638" y="1394"/>
                        </a:lnTo>
                        <a:lnTo>
                          <a:pt x="1640" y="1388"/>
                        </a:lnTo>
                        <a:lnTo>
                          <a:pt x="1640" y="1392"/>
                        </a:lnTo>
                        <a:lnTo>
                          <a:pt x="1642" y="1394"/>
                        </a:lnTo>
                        <a:lnTo>
                          <a:pt x="1642" y="1399"/>
                        </a:lnTo>
                        <a:lnTo>
                          <a:pt x="1642" y="1397"/>
                        </a:lnTo>
                        <a:lnTo>
                          <a:pt x="1644" y="1395"/>
                        </a:lnTo>
                        <a:lnTo>
                          <a:pt x="1644" y="1394"/>
                        </a:lnTo>
                        <a:lnTo>
                          <a:pt x="1646" y="1399"/>
                        </a:lnTo>
                        <a:lnTo>
                          <a:pt x="1646" y="1395"/>
                        </a:lnTo>
                        <a:lnTo>
                          <a:pt x="1648" y="1394"/>
                        </a:lnTo>
                        <a:lnTo>
                          <a:pt x="1648" y="1392"/>
                        </a:lnTo>
                        <a:lnTo>
                          <a:pt x="1648" y="1397"/>
                        </a:lnTo>
                        <a:lnTo>
                          <a:pt x="1649" y="1392"/>
                        </a:lnTo>
                        <a:lnTo>
                          <a:pt x="1649" y="1395"/>
                        </a:lnTo>
                        <a:lnTo>
                          <a:pt x="1651" y="1392"/>
                        </a:lnTo>
                        <a:lnTo>
                          <a:pt x="1651" y="1394"/>
                        </a:lnTo>
                        <a:lnTo>
                          <a:pt x="1651" y="1399"/>
                        </a:lnTo>
                        <a:lnTo>
                          <a:pt x="1653" y="1394"/>
                        </a:lnTo>
                        <a:lnTo>
                          <a:pt x="1653" y="1395"/>
                        </a:lnTo>
                        <a:lnTo>
                          <a:pt x="1655" y="1388"/>
                        </a:lnTo>
                        <a:lnTo>
                          <a:pt x="1655" y="1392"/>
                        </a:lnTo>
                        <a:lnTo>
                          <a:pt x="1657" y="1395"/>
                        </a:lnTo>
                        <a:lnTo>
                          <a:pt x="1657" y="1394"/>
                        </a:lnTo>
                        <a:lnTo>
                          <a:pt x="1657" y="1392"/>
                        </a:lnTo>
                        <a:lnTo>
                          <a:pt x="1659" y="1392"/>
                        </a:lnTo>
                        <a:lnTo>
                          <a:pt x="1659" y="1397"/>
                        </a:lnTo>
                        <a:lnTo>
                          <a:pt x="1661" y="1397"/>
                        </a:lnTo>
                        <a:lnTo>
                          <a:pt x="1661" y="1390"/>
                        </a:lnTo>
                        <a:lnTo>
                          <a:pt x="1663" y="1394"/>
                        </a:lnTo>
                        <a:lnTo>
                          <a:pt x="1663" y="1394"/>
                        </a:lnTo>
                        <a:lnTo>
                          <a:pt x="1663" y="1395"/>
                        </a:lnTo>
                        <a:lnTo>
                          <a:pt x="1665" y="1397"/>
                        </a:lnTo>
                        <a:lnTo>
                          <a:pt x="1665" y="1397"/>
                        </a:lnTo>
                        <a:lnTo>
                          <a:pt x="1667" y="1395"/>
                        </a:lnTo>
                        <a:lnTo>
                          <a:pt x="1667" y="1397"/>
                        </a:lnTo>
                        <a:lnTo>
                          <a:pt x="1669" y="1390"/>
                        </a:lnTo>
                        <a:lnTo>
                          <a:pt x="1669" y="1392"/>
                        </a:lnTo>
                        <a:lnTo>
                          <a:pt x="1669" y="1394"/>
                        </a:lnTo>
                        <a:lnTo>
                          <a:pt x="1670" y="1395"/>
                        </a:lnTo>
                        <a:lnTo>
                          <a:pt x="1670" y="1394"/>
                        </a:lnTo>
                        <a:lnTo>
                          <a:pt x="1672" y="1397"/>
                        </a:lnTo>
                        <a:lnTo>
                          <a:pt x="1672" y="1397"/>
                        </a:lnTo>
                        <a:lnTo>
                          <a:pt x="1674" y="1395"/>
                        </a:lnTo>
                        <a:lnTo>
                          <a:pt x="1674" y="1395"/>
                        </a:lnTo>
                        <a:lnTo>
                          <a:pt x="1674" y="1394"/>
                        </a:lnTo>
                        <a:lnTo>
                          <a:pt x="1676" y="1392"/>
                        </a:lnTo>
                        <a:lnTo>
                          <a:pt x="1676" y="1394"/>
                        </a:lnTo>
                        <a:lnTo>
                          <a:pt x="1678" y="1394"/>
                        </a:lnTo>
                        <a:lnTo>
                          <a:pt x="1678" y="1395"/>
                        </a:lnTo>
                        <a:lnTo>
                          <a:pt x="1680" y="1395"/>
                        </a:lnTo>
                        <a:lnTo>
                          <a:pt x="1680" y="1399"/>
                        </a:lnTo>
                        <a:lnTo>
                          <a:pt x="1682" y="1395"/>
                        </a:lnTo>
                        <a:lnTo>
                          <a:pt x="1682" y="1392"/>
                        </a:lnTo>
                        <a:lnTo>
                          <a:pt x="1682" y="1401"/>
                        </a:lnTo>
                        <a:lnTo>
                          <a:pt x="1684" y="1394"/>
                        </a:lnTo>
                        <a:lnTo>
                          <a:pt x="1684" y="1395"/>
                        </a:lnTo>
                        <a:lnTo>
                          <a:pt x="1686" y="1399"/>
                        </a:lnTo>
                        <a:lnTo>
                          <a:pt x="1686" y="1392"/>
                        </a:lnTo>
                        <a:lnTo>
                          <a:pt x="1688" y="1395"/>
                        </a:lnTo>
                        <a:lnTo>
                          <a:pt x="1688" y="1386"/>
                        </a:lnTo>
                        <a:lnTo>
                          <a:pt x="1688" y="1390"/>
                        </a:lnTo>
                        <a:lnTo>
                          <a:pt x="1689" y="1399"/>
                        </a:lnTo>
                        <a:lnTo>
                          <a:pt x="1689" y="1397"/>
                        </a:lnTo>
                        <a:lnTo>
                          <a:pt x="1691" y="1394"/>
                        </a:lnTo>
                        <a:lnTo>
                          <a:pt x="1691" y="1395"/>
                        </a:lnTo>
                        <a:lnTo>
                          <a:pt x="1691" y="1390"/>
                        </a:lnTo>
                        <a:lnTo>
                          <a:pt x="1693" y="1394"/>
                        </a:lnTo>
                        <a:lnTo>
                          <a:pt x="1693" y="1394"/>
                        </a:lnTo>
                        <a:lnTo>
                          <a:pt x="1695" y="1394"/>
                        </a:lnTo>
                        <a:lnTo>
                          <a:pt x="1695" y="1394"/>
                        </a:lnTo>
                        <a:lnTo>
                          <a:pt x="1697" y="1392"/>
                        </a:lnTo>
                        <a:lnTo>
                          <a:pt x="1697" y="1394"/>
                        </a:lnTo>
                        <a:lnTo>
                          <a:pt x="1697" y="1390"/>
                        </a:lnTo>
                        <a:lnTo>
                          <a:pt x="1699" y="1394"/>
                        </a:lnTo>
                        <a:lnTo>
                          <a:pt x="1699" y="1399"/>
                        </a:lnTo>
                        <a:lnTo>
                          <a:pt x="1701" y="1394"/>
                        </a:lnTo>
                        <a:lnTo>
                          <a:pt x="1701" y="1397"/>
                        </a:lnTo>
                        <a:lnTo>
                          <a:pt x="1701" y="1382"/>
                        </a:lnTo>
                        <a:lnTo>
                          <a:pt x="1703" y="1384"/>
                        </a:lnTo>
                        <a:lnTo>
                          <a:pt x="1703" y="1390"/>
                        </a:lnTo>
                        <a:lnTo>
                          <a:pt x="1705" y="1395"/>
                        </a:lnTo>
                        <a:lnTo>
                          <a:pt x="1705" y="1399"/>
                        </a:lnTo>
                        <a:lnTo>
                          <a:pt x="1707" y="1397"/>
                        </a:lnTo>
                        <a:lnTo>
                          <a:pt x="1707" y="1390"/>
                        </a:lnTo>
                        <a:lnTo>
                          <a:pt x="1707" y="1394"/>
                        </a:lnTo>
                        <a:lnTo>
                          <a:pt x="1708" y="1392"/>
                        </a:lnTo>
                        <a:lnTo>
                          <a:pt x="1708" y="1386"/>
                        </a:lnTo>
                        <a:lnTo>
                          <a:pt x="1710" y="1388"/>
                        </a:lnTo>
                        <a:lnTo>
                          <a:pt x="1710" y="1388"/>
                        </a:lnTo>
                        <a:lnTo>
                          <a:pt x="1710" y="1394"/>
                        </a:lnTo>
                        <a:lnTo>
                          <a:pt x="1712" y="1394"/>
                        </a:lnTo>
                        <a:lnTo>
                          <a:pt x="1712" y="1395"/>
                        </a:lnTo>
                        <a:lnTo>
                          <a:pt x="1714" y="1395"/>
                        </a:lnTo>
                        <a:lnTo>
                          <a:pt x="1714" y="1395"/>
                        </a:lnTo>
                        <a:lnTo>
                          <a:pt x="1716" y="1397"/>
                        </a:lnTo>
                        <a:lnTo>
                          <a:pt x="1716" y="1397"/>
                        </a:lnTo>
                        <a:lnTo>
                          <a:pt x="1716" y="1394"/>
                        </a:lnTo>
                        <a:lnTo>
                          <a:pt x="1718" y="1392"/>
                        </a:lnTo>
                        <a:lnTo>
                          <a:pt x="1718" y="1394"/>
                        </a:lnTo>
                        <a:lnTo>
                          <a:pt x="1720" y="1394"/>
                        </a:lnTo>
                        <a:lnTo>
                          <a:pt x="1720" y="1395"/>
                        </a:lnTo>
                        <a:lnTo>
                          <a:pt x="1720" y="1399"/>
                        </a:lnTo>
                        <a:lnTo>
                          <a:pt x="1722" y="1394"/>
                        </a:lnTo>
                        <a:lnTo>
                          <a:pt x="1722" y="1397"/>
                        </a:lnTo>
                        <a:lnTo>
                          <a:pt x="1724" y="1397"/>
                        </a:lnTo>
                        <a:lnTo>
                          <a:pt x="1724" y="1395"/>
                        </a:lnTo>
                        <a:lnTo>
                          <a:pt x="1726" y="1397"/>
                        </a:lnTo>
                        <a:lnTo>
                          <a:pt x="1726" y="1399"/>
                        </a:lnTo>
                        <a:lnTo>
                          <a:pt x="1726" y="1390"/>
                        </a:lnTo>
                        <a:lnTo>
                          <a:pt x="1727" y="1395"/>
                        </a:lnTo>
                        <a:lnTo>
                          <a:pt x="1727" y="1395"/>
                        </a:lnTo>
                        <a:lnTo>
                          <a:pt x="1729" y="1395"/>
                        </a:lnTo>
                        <a:lnTo>
                          <a:pt x="1729" y="1397"/>
                        </a:lnTo>
                        <a:lnTo>
                          <a:pt x="1729" y="1397"/>
                        </a:lnTo>
                        <a:lnTo>
                          <a:pt x="1731" y="1399"/>
                        </a:lnTo>
                        <a:lnTo>
                          <a:pt x="1731" y="1399"/>
                        </a:lnTo>
                        <a:lnTo>
                          <a:pt x="1733" y="1399"/>
                        </a:lnTo>
                        <a:lnTo>
                          <a:pt x="1733" y="1395"/>
                        </a:lnTo>
                        <a:lnTo>
                          <a:pt x="1735" y="1395"/>
                        </a:lnTo>
                        <a:lnTo>
                          <a:pt x="1735" y="1395"/>
                        </a:lnTo>
                        <a:lnTo>
                          <a:pt x="1735" y="1395"/>
                        </a:lnTo>
                        <a:lnTo>
                          <a:pt x="1737" y="1392"/>
                        </a:lnTo>
                        <a:lnTo>
                          <a:pt x="1737" y="1395"/>
                        </a:lnTo>
                        <a:lnTo>
                          <a:pt x="1739" y="1392"/>
                        </a:lnTo>
                        <a:lnTo>
                          <a:pt x="1739" y="1397"/>
                        </a:lnTo>
                        <a:lnTo>
                          <a:pt x="1741" y="1397"/>
                        </a:lnTo>
                        <a:lnTo>
                          <a:pt x="1741" y="1397"/>
                        </a:lnTo>
                        <a:lnTo>
                          <a:pt x="1741" y="1395"/>
                        </a:lnTo>
                        <a:lnTo>
                          <a:pt x="1743" y="1397"/>
                        </a:lnTo>
                        <a:lnTo>
                          <a:pt x="1743" y="1394"/>
                        </a:lnTo>
                        <a:lnTo>
                          <a:pt x="1745" y="1392"/>
                        </a:lnTo>
                        <a:lnTo>
                          <a:pt x="1745" y="1395"/>
                        </a:lnTo>
                        <a:lnTo>
                          <a:pt x="1745" y="1395"/>
                        </a:lnTo>
                        <a:lnTo>
                          <a:pt x="1747" y="1394"/>
                        </a:lnTo>
                        <a:lnTo>
                          <a:pt x="1747" y="1395"/>
                        </a:lnTo>
                        <a:lnTo>
                          <a:pt x="1748" y="1399"/>
                        </a:lnTo>
                        <a:lnTo>
                          <a:pt x="1748" y="1399"/>
                        </a:lnTo>
                        <a:lnTo>
                          <a:pt x="1750" y="1399"/>
                        </a:lnTo>
                        <a:lnTo>
                          <a:pt x="1750" y="1394"/>
                        </a:lnTo>
                        <a:lnTo>
                          <a:pt x="1750" y="1394"/>
                        </a:lnTo>
                        <a:lnTo>
                          <a:pt x="1752" y="1399"/>
                        </a:lnTo>
                        <a:lnTo>
                          <a:pt x="1752" y="1399"/>
                        </a:lnTo>
                        <a:lnTo>
                          <a:pt x="1754" y="1395"/>
                        </a:lnTo>
                        <a:lnTo>
                          <a:pt x="1754" y="1397"/>
                        </a:lnTo>
                        <a:lnTo>
                          <a:pt x="1756" y="1395"/>
                        </a:lnTo>
                        <a:lnTo>
                          <a:pt x="1756" y="1401"/>
                        </a:lnTo>
                        <a:lnTo>
                          <a:pt x="1756" y="1395"/>
                        </a:lnTo>
                        <a:lnTo>
                          <a:pt x="1758" y="1395"/>
                        </a:lnTo>
                        <a:lnTo>
                          <a:pt x="1758" y="1392"/>
                        </a:lnTo>
                        <a:lnTo>
                          <a:pt x="1760" y="1397"/>
                        </a:lnTo>
                        <a:lnTo>
                          <a:pt x="1760" y="1399"/>
                        </a:lnTo>
                        <a:lnTo>
                          <a:pt x="1760" y="1394"/>
                        </a:lnTo>
                        <a:lnTo>
                          <a:pt x="1762" y="1399"/>
                        </a:lnTo>
                        <a:lnTo>
                          <a:pt x="1762" y="1395"/>
                        </a:lnTo>
                        <a:lnTo>
                          <a:pt x="1764" y="1390"/>
                        </a:lnTo>
                        <a:lnTo>
                          <a:pt x="1764" y="1390"/>
                        </a:lnTo>
                        <a:lnTo>
                          <a:pt x="1766" y="1395"/>
                        </a:lnTo>
                        <a:lnTo>
                          <a:pt x="1766" y="1397"/>
                        </a:lnTo>
                        <a:lnTo>
                          <a:pt x="1766" y="1399"/>
                        </a:lnTo>
                        <a:lnTo>
                          <a:pt x="1767" y="1397"/>
                        </a:lnTo>
                        <a:lnTo>
                          <a:pt x="1767" y="1392"/>
                        </a:lnTo>
                        <a:lnTo>
                          <a:pt x="1769" y="1397"/>
                        </a:lnTo>
                        <a:lnTo>
                          <a:pt x="1769" y="1394"/>
                        </a:lnTo>
                        <a:lnTo>
                          <a:pt x="1771" y="1394"/>
                        </a:lnTo>
                        <a:lnTo>
                          <a:pt x="1771" y="1392"/>
                        </a:lnTo>
                        <a:lnTo>
                          <a:pt x="1771" y="1401"/>
                        </a:lnTo>
                        <a:lnTo>
                          <a:pt x="1773" y="1395"/>
                        </a:lnTo>
                        <a:lnTo>
                          <a:pt x="1773" y="1399"/>
                        </a:lnTo>
                        <a:lnTo>
                          <a:pt x="1775" y="1394"/>
                        </a:lnTo>
                        <a:lnTo>
                          <a:pt x="1775" y="1397"/>
                        </a:lnTo>
                        <a:lnTo>
                          <a:pt x="1777" y="1395"/>
                        </a:lnTo>
                        <a:lnTo>
                          <a:pt x="1777" y="1395"/>
                        </a:lnTo>
                        <a:lnTo>
                          <a:pt x="1777" y="1395"/>
                        </a:lnTo>
                        <a:lnTo>
                          <a:pt x="1779" y="1395"/>
                        </a:lnTo>
                        <a:lnTo>
                          <a:pt x="1779" y="1395"/>
                        </a:lnTo>
                        <a:lnTo>
                          <a:pt x="1781" y="1395"/>
                        </a:lnTo>
                        <a:lnTo>
                          <a:pt x="1781" y="1397"/>
                        </a:lnTo>
                        <a:lnTo>
                          <a:pt x="1781" y="1399"/>
                        </a:lnTo>
                        <a:lnTo>
                          <a:pt x="1783" y="1399"/>
                        </a:lnTo>
                        <a:lnTo>
                          <a:pt x="1783" y="1395"/>
                        </a:lnTo>
                        <a:lnTo>
                          <a:pt x="1785" y="1395"/>
                        </a:lnTo>
                        <a:lnTo>
                          <a:pt x="1785" y="1395"/>
                        </a:lnTo>
                        <a:lnTo>
                          <a:pt x="1786" y="1397"/>
                        </a:lnTo>
                        <a:lnTo>
                          <a:pt x="1786" y="1399"/>
                        </a:lnTo>
                        <a:lnTo>
                          <a:pt x="1786" y="1395"/>
                        </a:lnTo>
                        <a:lnTo>
                          <a:pt x="1788" y="1394"/>
                        </a:lnTo>
                        <a:lnTo>
                          <a:pt x="1788" y="1395"/>
                        </a:lnTo>
                        <a:lnTo>
                          <a:pt x="1790" y="1392"/>
                        </a:lnTo>
                        <a:lnTo>
                          <a:pt x="1790" y="1394"/>
                        </a:lnTo>
                        <a:lnTo>
                          <a:pt x="1792" y="1395"/>
                        </a:lnTo>
                        <a:lnTo>
                          <a:pt x="1792" y="1395"/>
                        </a:lnTo>
                        <a:lnTo>
                          <a:pt x="1792" y="1399"/>
                        </a:lnTo>
                        <a:lnTo>
                          <a:pt x="1794" y="1399"/>
                        </a:lnTo>
                        <a:lnTo>
                          <a:pt x="1794" y="1397"/>
                        </a:lnTo>
                        <a:lnTo>
                          <a:pt x="1796" y="1395"/>
                        </a:lnTo>
                        <a:lnTo>
                          <a:pt x="1796" y="1395"/>
                        </a:lnTo>
                        <a:lnTo>
                          <a:pt x="1798" y="1399"/>
                        </a:lnTo>
                        <a:lnTo>
                          <a:pt x="1798" y="1399"/>
                        </a:lnTo>
                        <a:lnTo>
                          <a:pt x="1798" y="1397"/>
                        </a:lnTo>
                        <a:lnTo>
                          <a:pt x="1800" y="1401"/>
                        </a:lnTo>
                        <a:lnTo>
                          <a:pt x="1800" y="1395"/>
                        </a:lnTo>
                        <a:lnTo>
                          <a:pt x="1802" y="1394"/>
                        </a:lnTo>
                        <a:lnTo>
                          <a:pt x="1802" y="1399"/>
                        </a:lnTo>
                        <a:lnTo>
                          <a:pt x="1804" y="1394"/>
                        </a:lnTo>
                        <a:lnTo>
                          <a:pt x="1804" y="1394"/>
                        </a:lnTo>
                        <a:lnTo>
                          <a:pt x="1804" y="1395"/>
                        </a:lnTo>
                        <a:lnTo>
                          <a:pt x="1805" y="1395"/>
                        </a:lnTo>
                        <a:lnTo>
                          <a:pt x="1805" y="1395"/>
                        </a:lnTo>
                        <a:lnTo>
                          <a:pt x="1807" y="1397"/>
                        </a:lnTo>
                        <a:lnTo>
                          <a:pt x="1807" y="1395"/>
                        </a:lnTo>
                        <a:lnTo>
                          <a:pt x="1809" y="1399"/>
                        </a:lnTo>
                        <a:lnTo>
                          <a:pt x="1809" y="1394"/>
                        </a:lnTo>
                        <a:lnTo>
                          <a:pt x="1809" y="1390"/>
                        </a:lnTo>
                        <a:lnTo>
                          <a:pt x="1811" y="1394"/>
                        </a:lnTo>
                        <a:lnTo>
                          <a:pt x="1811" y="1395"/>
                        </a:lnTo>
                        <a:lnTo>
                          <a:pt x="1813" y="1399"/>
                        </a:lnTo>
                        <a:lnTo>
                          <a:pt x="1813" y="1395"/>
                        </a:lnTo>
                        <a:lnTo>
                          <a:pt x="1815" y="1392"/>
                        </a:lnTo>
                        <a:lnTo>
                          <a:pt x="1815" y="1395"/>
                        </a:lnTo>
                        <a:lnTo>
                          <a:pt x="1815" y="1401"/>
                        </a:lnTo>
                        <a:lnTo>
                          <a:pt x="1817" y="1394"/>
                        </a:lnTo>
                        <a:lnTo>
                          <a:pt x="1817" y="1395"/>
                        </a:lnTo>
                        <a:lnTo>
                          <a:pt x="1819" y="1397"/>
                        </a:lnTo>
                        <a:lnTo>
                          <a:pt x="1819" y="1397"/>
                        </a:lnTo>
                        <a:lnTo>
                          <a:pt x="1821" y="1395"/>
                        </a:lnTo>
                        <a:lnTo>
                          <a:pt x="1821" y="1397"/>
                        </a:lnTo>
                        <a:lnTo>
                          <a:pt x="1821" y="1395"/>
                        </a:lnTo>
                        <a:lnTo>
                          <a:pt x="1823" y="1395"/>
                        </a:lnTo>
                        <a:lnTo>
                          <a:pt x="1823" y="1392"/>
                        </a:lnTo>
                        <a:lnTo>
                          <a:pt x="1825" y="1397"/>
                        </a:lnTo>
                        <a:lnTo>
                          <a:pt x="1825" y="1397"/>
                        </a:lnTo>
                        <a:lnTo>
                          <a:pt x="1825" y="1395"/>
                        </a:lnTo>
                        <a:lnTo>
                          <a:pt x="1826" y="1397"/>
                        </a:lnTo>
                        <a:lnTo>
                          <a:pt x="1826" y="1395"/>
                        </a:lnTo>
                        <a:lnTo>
                          <a:pt x="1828" y="1394"/>
                        </a:lnTo>
                        <a:lnTo>
                          <a:pt x="1828" y="1397"/>
                        </a:lnTo>
                        <a:lnTo>
                          <a:pt x="1830" y="1399"/>
                        </a:lnTo>
                        <a:lnTo>
                          <a:pt x="1830" y="1399"/>
                        </a:lnTo>
                        <a:lnTo>
                          <a:pt x="1830" y="1399"/>
                        </a:lnTo>
                        <a:lnTo>
                          <a:pt x="1832" y="1395"/>
                        </a:lnTo>
                        <a:lnTo>
                          <a:pt x="1832" y="1397"/>
                        </a:lnTo>
                        <a:lnTo>
                          <a:pt x="1834" y="1397"/>
                        </a:lnTo>
                        <a:lnTo>
                          <a:pt x="1834" y="1394"/>
                        </a:lnTo>
                        <a:lnTo>
                          <a:pt x="1836" y="1399"/>
                        </a:lnTo>
                        <a:lnTo>
                          <a:pt x="1836" y="1399"/>
                        </a:lnTo>
                        <a:lnTo>
                          <a:pt x="1838" y="1397"/>
                        </a:lnTo>
                        <a:lnTo>
                          <a:pt x="1838" y="1399"/>
                        </a:lnTo>
                        <a:lnTo>
                          <a:pt x="1838" y="1395"/>
                        </a:lnTo>
                        <a:lnTo>
                          <a:pt x="1840" y="1397"/>
                        </a:lnTo>
                        <a:lnTo>
                          <a:pt x="1840" y="1392"/>
                        </a:lnTo>
                        <a:lnTo>
                          <a:pt x="1842" y="1390"/>
                        </a:lnTo>
                        <a:lnTo>
                          <a:pt x="1842" y="1382"/>
                        </a:lnTo>
                        <a:lnTo>
                          <a:pt x="1844" y="1378"/>
                        </a:lnTo>
                        <a:lnTo>
                          <a:pt x="1844" y="1373"/>
                        </a:lnTo>
                        <a:lnTo>
                          <a:pt x="1844" y="1376"/>
                        </a:lnTo>
                        <a:lnTo>
                          <a:pt x="1845" y="1380"/>
                        </a:lnTo>
                        <a:lnTo>
                          <a:pt x="1845" y="1386"/>
                        </a:lnTo>
                        <a:lnTo>
                          <a:pt x="1847" y="1390"/>
                        </a:lnTo>
                        <a:lnTo>
                          <a:pt x="1847" y="1395"/>
                        </a:lnTo>
                        <a:lnTo>
                          <a:pt x="1849" y="1399"/>
                        </a:lnTo>
                        <a:lnTo>
                          <a:pt x="1849" y="1392"/>
                        </a:lnTo>
                        <a:lnTo>
                          <a:pt x="1849" y="1397"/>
                        </a:lnTo>
                        <a:lnTo>
                          <a:pt x="1851" y="1390"/>
                        </a:lnTo>
                        <a:lnTo>
                          <a:pt x="1851" y="1401"/>
                        </a:lnTo>
                        <a:lnTo>
                          <a:pt x="1853" y="1399"/>
                        </a:lnTo>
                        <a:lnTo>
                          <a:pt x="1853" y="1403"/>
                        </a:lnTo>
                        <a:lnTo>
                          <a:pt x="1855" y="1401"/>
                        </a:lnTo>
                        <a:lnTo>
                          <a:pt x="1855" y="1399"/>
                        </a:lnTo>
                        <a:lnTo>
                          <a:pt x="1855" y="1392"/>
                        </a:lnTo>
                        <a:lnTo>
                          <a:pt x="1857" y="1397"/>
                        </a:lnTo>
                        <a:lnTo>
                          <a:pt x="1857" y="1395"/>
                        </a:lnTo>
                        <a:lnTo>
                          <a:pt x="1859" y="1401"/>
                        </a:lnTo>
                        <a:lnTo>
                          <a:pt x="1859" y="1399"/>
                        </a:lnTo>
                        <a:lnTo>
                          <a:pt x="1861" y="1403"/>
                        </a:lnTo>
                        <a:lnTo>
                          <a:pt x="1861" y="1397"/>
                        </a:lnTo>
                        <a:lnTo>
                          <a:pt x="1861" y="1395"/>
                        </a:lnTo>
                        <a:lnTo>
                          <a:pt x="1863" y="1397"/>
                        </a:lnTo>
                        <a:lnTo>
                          <a:pt x="1863" y="1399"/>
                        </a:lnTo>
                        <a:lnTo>
                          <a:pt x="1864" y="1392"/>
                        </a:lnTo>
                        <a:lnTo>
                          <a:pt x="1864" y="1392"/>
                        </a:lnTo>
                        <a:lnTo>
                          <a:pt x="1864" y="1392"/>
                        </a:lnTo>
                        <a:lnTo>
                          <a:pt x="1866" y="1392"/>
                        </a:lnTo>
                        <a:lnTo>
                          <a:pt x="1866" y="1394"/>
                        </a:lnTo>
                        <a:lnTo>
                          <a:pt x="1868" y="1394"/>
                        </a:lnTo>
                        <a:lnTo>
                          <a:pt x="1868" y="1395"/>
                        </a:lnTo>
                        <a:lnTo>
                          <a:pt x="1870" y="1395"/>
                        </a:lnTo>
                        <a:lnTo>
                          <a:pt x="1870" y="1399"/>
                        </a:lnTo>
                        <a:lnTo>
                          <a:pt x="1870" y="1386"/>
                        </a:lnTo>
                        <a:lnTo>
                          <a:pt x="1872" y="1395"/>
                        </a:lnTo>
                        <a:lnTo>
                          <a:pt x="1872" y="1399"/>
                        </a:lnTo>
                        <a:lnTo>
                          <a:pt x="1874" y="1397"/>
                        </a:lnTo>
                        <a:lnTo>
                          <a:pt x="1874" y="1397"/>
                        </a:lnTo>
                        <a:lnTo>
                          <a:pt x="1874" y="1395"/>
                        </a:lnTo>
                        <a:lnTo>
                          <a:pt x="1876" y="1397"/>
                        </a:lnTo>
                        <a:lnTo>
                          <a:pt x="1876" y="1395"/>
                        </a:lnTo>
                        <a:lnTo>
                          <a:pt x="1878" y="1395"/>
                        </a:lnTo>
                        <a:lnTo>
                          <a:pt x="1878" y="1399"/>
                        </a:lnTo>
                        <a:lnTo>
                          <a:pt x="1880" y="1403"/>
                        </a:lnTo>
                        <a:lnTo>
                          <a:pt x="1880" y="1397"/>
                        </a:lnTo>
                        <a:lnTo>
                          <a:pt x="1880" y="1395"/>
                        </a:lnTo>
                        <a:lnTo>
                          <a:pt x="1882" y="1397"/>
                        </a:lnTo>
                        <a:lnTo>
                          <a:pt x="1882" y="1394"/>
                        </a:lnTo>
                        <a:lnTo>
                          <a:pt x="1883" y="1392"/>
                        </a:lnTo>
                        <a:lnTo>
                          <a:pt x="1883" y="1397"/>
                        </a:lnTo>
                        <a:lnTo>
                          <a:pt x="1883" y="1397"/>
                        </a:lnTo>
                        <a:lnTo>
                          <a:pt x="1885" y="1395"/>
                        </a:lnTo>
                        <a:lnTo>
                          <a:pt x="1885" y="1395"/>
                        </a:lnTo>
                        <a:lnTo>
                          <a:pt x="1887" y="1399"/>
                        </a:lnTo>
                        <a:lnTo>
                          <a:pt x="1887" y="1399"/>
                        </a:lnTo>
                        <a:lnTo>
                          <a:pt x="1889" y="1397"/>
                        </a:lnTo>
                        <a:lnTo>
                          <a:pt x="1889" y="1399"/>
                        </a:lnTo>
                        <a:lnTo>
                          <a:pt x="1889" y="1395"/>
                        </a:lnTo>
                        <a:lnTo>
                          <a:pt x="1891" y="1401"/>
                        </a:lnTo>
                        <a:lnTo>
                          <a:pt x="1891" y="1397"/>
                        </a:lnTo>
                        <a:lnTo>
                          <a:pt x="1893" y="1401"/>
                        </a:lnTo>
                        <a:lnTo>
                          <a:pt x="1893" y="1395"/>
                        </a:lnTo>
                        <a:lnTo>
                          <a:pt x="1893" y="1395"/>
                        </a:lnTo>
                        <a:lnTo>
                          <a:pt x="1895" y="1395"/>
                        </a:lnTo>
                        <a:lnTo>
                          <a:pt x="1895" y="1395"/>
                        </a:lnTo>
                        <a:lnTo>
                          <a:pt x="1897" y="1397"/>
                        </a:lnTo>
                        <a:lnTo>
                          <a:pt x="1897" y="1397"/>
                        </a:lnTo>
                        <a:lnTo>
                          <a:pt x="1899" y="1395"/>
                        </a:lnTo>
                        <a:lnTo>
                          <a:pt x="1899" y="1397"/>
                        </a:lnTo>
                        <a:lnTo>
                          <a:pt x="1899" y="1397"/>
                        </a:lnTo>
                        <a:lnTo>
                          <a:pt x="1901" y="1395"/>
                        </a:lnTo>
                        <a:lnTo>
                          <a:pt x="1901" y="1397"/>
                        </a:lnTo>
                        <a:lnTo>
                          <a:pt x="1903" y="1395"/>
                        </a:lnTo>
                        <a:lnTo>
                          <a:pt x="1903" y="1392"/>
                        </a:lnTo>
                        <a:lnTo>
                          <a:pt x="1903" y="1394"/>
                        </a:lnTo>
                        <a:lnTo>
                          <a:pt x="1904" y="1397"/>
                        </a:lnTo>
                        <a:lnTo>
                          <a:pt x="1904" y="1401"/>
                        </a:lnTo>
                        <a:lnTo>
                          <a:pt x="1906" y="1397"/>
                        </a:lnTo>
                        <a:lnTo>
                          <a:pt x="1906" y="1394"/>
                        </a:lnTo>
                        <a:lnTo>
                          <a:pt x="1908" y="1397"/>
                        </a:lnTo>
                        <a:lnTo>
                          <a:pt x="1908" y="1399"/>
                        </a:lnTo>
                        <a:lnTo>
                          <a:pt x="1908" y="1395"/>
                        </a:lnTo>
                        <a:lnTo>
                          <a:pt x="1910" y="1397"/>
                        </a:lnTo>
                        <a:lnTo>
                          <a:pt x="1910" y="1395"/>
                        </a:lnTo>
                        <a:lnTo>
                          <a:pt x="1912" y="1397"/>
                        </a:lnTo>
                        <a:lnTo>
                          <a:pt x="1912" y="1395"/>
                        </a:lnTo>
                        <a:lnTo>
                          <a:pt x="1914" y="1392"/>
                        </a:lnTo>
                        <a:lnTo>
                          <a:pt x="1914" y="1395"/>
                        </a:lnTo>
                        <a:lnTo>
                          <a:pt x="1914" y="1394"/>
                        </a:lnTo>
                        <a:lnTo>
                          <a:pt x="1916" y="1395"/>
                        </a:lnTo>
                        <a:lnTo>
                          <a:pt x="1916" y="1394"/>
                        </a:lnTo>
                        <a:lnTo>
                          <a:pt x="1918" y="1395"/>
                        </a:lnTo>
                        <a:lnTo>
                          <a:pt x="1918" y="1397"/>
                        </a:lnTo>
                        <a:lnTo>
                          <a:pt x="1918" y="1395"/>
                        </a:lnTo>
                        <a:lnTo>
                          <a:pt x="1920" y="1395"/>
                        </a:lnTo>
                        <a:lnTo>
                          <a:pt x="1920" y="1397"/>
                        </a:lnTo>
                        <a:lnTo>
                          <a:pt x="1922" y="1397"/>
                        </a:lnTo>
                        <a:lnTo>
                          <a:pt x="1922" y="1395"/>
                        </a:lnTo>
                        <a:lnTo>
                          <a:pt x="1923" y="1390"/>
                        </a:lnTo>
                        <a:lnTo>
                          <a:pt x="1923" y="1390"/>
                        </a:lnTo>
                        <a:lnTo>
                          <a:pt x="1923" y="1390"/>
                        </a:lnTo>
                        <a:lnTo>
                          <a:pt x="1925" y="1390"/>
                        </a:lnTo>
                        <a:lnTo>
                          <a:pt x="1925" y="1390"/>
                        </a:lnTo>
                        <a:lnTo>
                          <a:pt x="1927" y="1397"/>
                        </a:lnTo>
                        <a:lnTo>
                          <a:pt x="1927" y="1397"/>
                        </a:lnTo>
                        <a:lnTo>
                          <a:pt x="1929" y="1395"/>
                        </a:lnTo>
                        <a:lnTo>
                          <a:pt x="1929" y="1397"/>
                        </a:lnTo>
                        <a:lnTo>
                          <a:pt x="1929" y="1397"/>
                        </a:lnTo>
                        <a:lnTo>
                          <a:pt x="1931" y="1386"/>
                        </a:lnTo>
                        <a:lnTo>
                          <a:pt x="1931" y="1394"/>
                        </a:lnTo>
                        <a:lnTo>
                          <a:pt x="1933" y="1397"/>
                        </a:lnTo>
                        <a:lnTo>
                          <a:pt x="1933" y="1392"/>
                        </a:lnTo>
                        <a:lnTo>
                          <a:pt x="1933" y="1394"/>
                        </a:lnTo>
                        <a:lnTo>
                          <a:pt x="1935" y="1395"/>
                        </a:lnTo>
                        <a:lnTo>
                          <a:pt x="1935" y="1395"/>
                        </a:lnTo>
                        <a:lnTo>
                          <a:pt x="1937" y="1394"/>
                        </a:lnTo>
                        <a:lnTo>
                          <a:pt x="1937" y="1394"/>
                        </a:lnTo>
                        <a:lnTo>
                          <a:pt x="1939" y="1390"/>
                        </a:lnTo>
                        <a:lnTo>
                          <a:pt x="1939" y="1397"/>
                        </a:lnTo>
                        <a:lnTo>
                          <a:pt x="1939" y="1399"/>
                        </a:lnTo>
                        <a:lnTo>
                          <a:pt x="1941" y="1394"/>
                        </a:lnTo>
                        <a:lnTo>
                          <a:pt x="1941" y="1395"/>
                        </a:lnTo>
                        <a:lnTo>
                          <a:pt x="1942" y="1392"/>
                        </a:lnTo>
                        <a:lnTo>
                          <a:pt x="1942" y="1395"/>
                        </a:lnTo>
                        <a:lnTo>
                          <a:pt x="1944" y="1397"/>
                        </a:lnTo>
                        <a:lnTo>
                          <a:pt x="1944" y="1397"/>
                        </a:lnTo>
                        <a:lnTo>
                          <a:pt x="1944" y="1394"/>
                        </a:lnTo>
                        <a:lnTo>
                          <a:pt x="1946" y="1401"/>
                        </a:lnTo>
                        <a:lnTo>
                          <a:pt x="1946" y="1395"/>
                        </a:lnTo>
                        <a:lnTo>
                          <a:pt x="1948" y="1397"/>
                        </a:lnTo>
                        <a:lnTo>
                          <a:pt x="1948" y="1395"/>
                        </a:lnTo>
                        <a:lnTo>
                          <a:pt x="1948" y="1392"/>
                        </a:lnTo>
                        <a:lnTo>
                          <a:pt x="1950" y="1388"/>
                        </a:lnTo>
                        <a:lnTo>
                          <a:pt x="1950" y="1401"/>
                        </a:lnTo>
                        <a:lnTo>
                          <a:pt x="1952" y="1395"/>
                        </a:lnTo>
                        <a:lnTo>
                          <a:pt x="1952" y="1394"/>
                        </a:lnTo>
                        <a:lnTo>
                          <a:pt x="1954" y="1395"/>
                        </a:lnTo>
                        <a:lnTo>
                          <a:pt x="1954" y="1397"/>
                        </a:lnTo>
                        <a:lnTo>
                          <a:pt x="1954" y="1397"/>
                        </a:lnTo>
                        <a:lnTo>
                          <a:pt x="1956" y="1395"/>
                        </a:lnTo>
                        <a:lnTo>
                          <a:pt x="1956" y="1395"/>
                        </a:lnTo>
                        <a:lnTo>
                          <a:pt x="1958" y="1397"/>
                        </a:lnTo>
                        <a:lnTo>
                          <a:pt x="1958" y="1399"/>
                        </a:lnTo>
                        <a:lnTo>
                          <a:pt x="1960" y="1390"/>
                        </a:lnTo>
                        <a:lnTo>
                          <a:pt x="1960" y="1394"/>
                        </a:lnTo>
                        <a:lnTo>
                          <a:pt x="1960" y="1394"/>
                        </a:lnTo>
                        <a:lnTo>
                          <a:pt x="1962" y="1394"/>
                        </a:lnTo>
                        <a:lnTo>
                          <a:pt x="1962" y="1395"/>
                        </a:lnTo>
                        <a:lnTo>
                          <a:pt x="1963" y="1394"/>
                        </a:lnTo>
                        <a:lnTo>
                          <a:pt x="1963" y="1390"/>
                        </a:lnTo>
                        <a:lnTo>
                          <a:pt x="1965" y="1395"/>
                        </a:lnTo>
                        <a:lnTo>
                          <a:pt x="1965" y="1397"/>
                        </a:lnTo>
                        <a:lnTo>
                          <a:pt x="1965" y="1397"/>
                        </a:lnTo>
                        <a:lnTo>
                          <a:pt x="1967" y="1394"/>
                        </a:lnTo>
                        <a:lnTo>
                          <a:pt x="1967" y="1394"/>
                        </a:lnTo>
                        <a:lnTo>
                          <a:pt x="1969" y="1397"/>
                        </a:lnTo>
                        <a:lnTo>
                          <a:pt x="1969" y="1397"/>
                        </a:lnTo>
                        <a:lnTo>
                          <a:pt x="1971" y="1401"/>
                        </a:lnTo>
                        <a:lnTo>
                          <a:pt x="1971" y="1399"/>
                        </a:lnTo>
                        <a:lnTo>
                          <a:pt x="1971" y="1397"/>
                        </a:lnTo>
                        <a:lnTo>
                          <a:pt x="1973" y="1397"/>
                        </a:lnTo>
                        <a:lnTo>
                          <a:pt x="1973" y="1395"/>
                        </a:lnTo>
                        <a:lnTo>
                          <a:pt x="1975" y="1392"/>
                        </a:lnTo>
                        <a:lnTo>
                          <a:pt x="1975" y="1394"/>
                        </a:lnTo>
                        <a:lnTo>
                          <a:pt x="1977" y="1399"/>
                        </a:lnTo>
                        <a:lnTo>
                          <a:pt x="1977" y="1399"/>
                        </a:lnTo>
                        <a:lnTo>
                          <a:pt x="1977" y="1395"/>
                        </a:lnTo>
                        <a:lnTo>
                          <a:pt x="1979" y="1390"/>
                        </a:lnTo>
                        <a:lnTo>
                          <a:pt x="1979" y="1390"/>
                        </a:lnTo>
                        <a:lnTo>
                          <a:pt x="1981" y="1390"/>
                        </a:lnTo>
                        <a:lnTo>
                          <a:pt x="1981" y="1395"/>
                        </a:lnTo>
                        <a:lnTo>
                          <a:pt x="1981" y="1397"/>
                        </a:lnTo>
                        <a:lnTo>
                          <a:pt x="1982" y="1397"/>
                        </a:lnTo>
                        <a:lnTo>
                          <a:pt x="1982" y="1388"/>
                        </a:lnTo>
                        <a:lnTo>
                          <a:pt x="1984" y="1395"/>
                        </a:lnTo>
                        <a:lnTo>
                          <a:pt x="1984" y="1399"/>
                        </a:lnTo>
                        <a:lnTo>
                          <a:pt x="1986" y="1394"/>
                        </a:lnTo>
                        <a:lnTo>
                          <a:pt x="1986" y="1395"/>
                        </a:lnTo>
                        <a:lnTo>
                          <a:pt x="1986" y="1399"/>
                        </a:lnTo>
                        <a:lnTo>
                          <a:pt x="1988" y="1397"/>
                        </a:lnTo>
                        <a:lnTo>
                          <a:pt x="1988" y="1395"/>
                        </a:lnTo>
                        <a:lnTo>
                          <a:pt x="1990" y="1399"/>
                        </a:lnTo>
                        <a:lnTo>
                          <a:pt x="1990" y="1394"/>
                        </a:lnTo>
                        <a:lnTo>
                          <a:pt x="1992" y="1394"/>
                        </a:lnTo>
                        <a:lnTo>
                          <a:pt x="1992" y="1397"/>
                        </a:lnTo>
                        <a:lnTo>
                          <a:pt x="1992" y="1395"/>
                        </a:lnTo>
                        <a:lnTo>
                          <a:pt x="1994" y="1395"/>
                        </a:lnTo>
                        <a:lnTo>
                          <a:pt x="1994" y="1392"/>
                        </a:lnTo>
                        <a:lnTo>
                          <a:pt x="1996" y="1395"/>
                        </a:lnTo>
                        <a:lnTo>
                          <a:pt x="1996" y="1395"/>
                        </a:lnTo>
                        <a:lnTo>
                          <a:pt x="1998" y="1399"/>
                        </a:lnTo>
                        <a:lnTo>
                          <a:pt x="1998" y="1395"/>
                        </a:lnTo>
                        <a:lnTo>
                          <a:pt x="1998" y="1395"/>
                        </a:lnTo>
                        <a:lnTo>
                          <a:pt x="2000" y="1397"/>
                        </a:lnTo>
                        <a:lnTo>
                          <a:pt x="2000" y="1399"/>
                        </a:lnTo>
                        <a:lnTo>
                          <a:pt x="2001" y="1399"/>
                        </a:lnTo>
                        <a:lnTo>
                          <a:pt x="2001" y="1397"/>
                        </a:lnTo>
                        <a:lnTo>
                          <a:pt x="2003" y="1399"/>
                        </a:lnTo>
                        <a:lnTo>
                          <a:pt x="2003" y="1397"/>
                        </a:lnTo>
                        <a:lnTo>
                          <a:pt x="2003" y="1395"/>
                        </a:lnTo>
                        <a:lnTo>
                          <a:pt x="2005" y="1399"/>
                        </a:lnTo>
                        <a:lnTo>
                          <a:pt x="2005" y="1394"/>
                        </a:lnTo>
                        <a:lnTo>
                          <a:pt x="2007" y="1386"/>
                        </a:lnTo>
                        <a:lnTo>
                          <a:pt x="2007" y="1395"/>
                        </a:lnTo>
                        <a:lnTo>
                          <a:pt x="2009" y="1395"/>
                        </a:lnTo>
                        <a:lnTo>
                          <a:pt x="2009" y="1397"/>
                        </a:lnTo>
                        <a:lnTo>
                          <a:pt x="2009" y="1394"/>
                        </a:lnTo>
                        <a:lnTo>
                          <a:pt x="2011" y="1394"/>
                        </a:lnTo>
                        <a:lnTo>
                          <a:pt x="2011" y="1394"/>
                        </a:lnTo>
                        <a:lnTo>
                          <a:pt x="2013" y="1395"/>
                        </a:lnTo>
                        <a:lnTo>
                          <a:pt x="2013" y="1397"/>
                        </a:lnTo>
                        <a:lnTo>
                          <a:pt x="2015" y="1397"/>
                        </a:lnTo>
                        <a:lnTo>
                          <a:pt x="2015" y="1395"/>
                        </a:lnTo>
                        <a:lnTo>
                          <a:pt x="2015" y="1403"/>
                        </a:lnTo>
                        <a:lnTo>
                          <a:pt x="2017" y="1399"/>
                        </a:lnTo>
                        <a:lnTo>
                          <a:pt x="2017" y="1395"/>
                        </a:lnTo>
                        <a:lnTo>
                          <a:pt x="2019" y="1394"/>
                        </a:lnTo>
                        <a:lnTo>
                          <a:pt x="2019" y="1397"/>
                        </a:lnTo>
                        <a:lnTo>
                          <a:pt x="2020" y="1397"/>
                        </a:lnTo>
                        <a:lnTo>
                          <a:pt x="2020" y="1394"/>
                        </a:lnTo>
                        <a:lnTo>
                          <a:pt x="2020" y="1395"/>
                        </a:lnTo>
                        <a:lnTo>
                          <a:pt x="2022" y="1394"/>
                        </a:lnTo>
                        <a:lnTo>
                          <a:pt x="2022" y="1392"/>
                        </a:lnTo>
                        <a:lnTo>
                          <a:pt x="2024" y="1395"/>
                        </a:lnTo>
                        <a:lnTo>
                          <a:pt x="2024" y="1395"/>
                        </a:lnTo>
                        <a:lnTo>
                          <a:pt x="2026" y="1395"/>
                        </a:lnTo>
                        <a:lnTo>
                          <a:pt x="2026" y="1399"/>
                        </a:lnTo>
                        <a:lnTo>
                          <a:pt x="2026" y="1401"/>
                        </a:lnTo>
                        <a:lnTo>
                          <a:pt x="2028" y="1394"/>
                        </a:lnTo>
                        <a:lnTo>
                          <a:pt x="2028" y="1395"/>
                        </a:lnTo>
                        <a:lnTo>
                          <a:pt x="2030" y="1397"/>
                        </a:lnTo>
                        <a:lnTo>
                          <a:pt x="2030" y="1399"/>
                        </a:lnTo>
                        <a:lnTo>
                          <a:pt x="2032" y="1397"/>
                        </a:lnTo>
                        <a:lnTo>
                          <a:pt x="2032" y="1397"/>
                        </a:lnTo>
                        <a:lnTo>
                          <a:pt x="2032" y="1395"/>
                        </a:lnTo>
                        <a:lnTo>
                          <a:pt x="2034" y="1397"/>
                        </a:lnTo>
                        <a:lnTo>
                          <a:pt x="2034" y="1399"/>
                        </a:lnTo>
                        <a:lnTo>
                          <a:pt x="2036" y="1397"/>
                        </a:lnTo>
                        <a:lnTo>
                          <a:pt x="2036" y="1399"/>
                        </a:lnTo>
                        <a:lnTo>
                          <a:pt x="2038" y="1399"/>
                        </a:lnTo>
                        <a:lnTo>
                          <a:pt x="2038" y="1392"/>
                        </a:lnTo>
                        <a:lnTo>
                          <a:pt x="2038" y="1392"/>
                        </a:lnTo>
                        <a:lnTo>
                          <a:pt x="2040" y="1399"/>
                        </a:lnTo>
                        <a:lnTo>
                          <a:pt x="2040" y="1395"/>
                        </a:lnTo>
                        <a:lnTo>
                          <a:pt x="2041" y="1394"/>
                        </a:lnTo>
                        <a:lnTo>
                          <a:pt x="2041" y="1397"/>
                        </a:lnTo>
                        <a:lnTo>
                          <a:pt x="2043" y="1394"/>
                        </a:lnTo>
                        <a:lnTo>
                          <a:pt x="2043" y="1397"/>
                        </a:lnTo>
                        <a:lnTo>
                          <a:pt x="2045" y="1397"/>
                        </a:lnTo>
                        <a:lnTo>
                          <a:pt x="2045" y="1399"/>
                        </a:lnTo>
                        <a:lnTo>
                          <a:pt x="2045" y="1399"/>
                        </a:lnTo>
                        <a:lnTo>
                          <a:pt x="2047" y="1395"/>
                        </a:lnTo>
                        <a:lnTo>
                          <a:pt x="2047" y="1395"/>
                        </a:lnTo>
                        <a:lnTo>
                          <a:pt x="2049" y="1394"/>
                        </a:lnTo>
                        <a:lnTo>
                          <a:pt x="2049" y="1399"/>
                        </a:lnTo>
                        <a:lnTo>
                          <a:pt x="2051" y="1394"/>
                        </a:lnTo>
                        <a:lnTo>
                          <a:pt x="2051" y="1394"/>
                        </a:lnTo>
                        <a:lnTo>
                          <a:pt x="2051" y="1399"/>
                        </a:lnTo>
                        <a:lnTo>
                          <a:pt x="2053" y="1399"/>
                        </a:lnTo>
                        <a:lnTo>
                          <a:pt x="2053" y="1394"/>
                        </a:lnTo>
                        <a:lnTo>
                          <a:pt x="2055" y="1394"/>
                        </a:lnTo>
                        <a:lnTo>
                          <a:pt x="2055" y="1394"/>
                        </a:lnTo>
                        <a:lnTo>
                          <a:pt x="2055" y="1395"/>
                        </a:lnTo>
                        <a:lnTo>
                          <a:pt x="2057" y="1394"/>
                        </a:lnTo>
                        <a:lnTo>
                          <a:pt x="2057" y="1392"/>
                        </a:lnTo>
                        <a:lnTo>
                          <a:pt x="2059" y="1394"/>
                        </a:lnTo>
                        <a:lnTo>
                          <a:pt x="2059" y="1394"/>
                        </a:lnTo>
                        <a:lnTo>
                          <a:pt x="2060" y="1401"/>
                        </a:lnTo>
                        <a:lnTo>
                          <a:pt x="2060" y="1395"/>
                        </a:lnTo>
                        <a:lnTo>
                          <a:pt x="2060" y="1395"/>
                        </a:lnTo>
                        <a:lnTo>
                          <a:pt x="2062" y="1399"/>
                        </a:lnTo>
                        <a:lnTo>
                          <a:pt x="2062" y="1397"/>
                        </a:lnTo>
                        <a:lnTo>
                          <a:pt x="2064" y="1392"/>
                        </a:lnTo>
                        <a:lnTo>
                          <a:pt x="2064" y="1399"/>
                        </a:lnTo>
                        <a:lnTo>
                          <a:pt x="2064" y="1401"/>
                        </a:lnTo>
                        <a:lnTo>
                          <a:pt x="2066" y="1397"/>
                        </a:lnTo>
                        <a:lnTo>
                          <a:pt x="2066" y="1394"/>
                        </a:lnTo>
                        <a:lnTo>
                          <a:pt x="2068" y="1392"/>
                        </a:lnTo>
                        <a:lnTo>
                          <a:pt x="2068" y="1397"/>
                        </a:lnTo>
                        <a:lnTo>
                          <a:pt x="2070" y="1395"/>
                        </a:lnTo>
                        <a:lnTo>
                          <a:pt x="2070" y="1397"/>
                        </a:lnTo>
                        <a:lnTo>
                          <a:pt x="2070" y="1395"/>
                        </a:lnTo>
                        <a:lnTo>
                          <a:pt x="2072" y="1394"/>
                        </a:lnTo>
                        <a:lnTo>
                          <a:pt x="2072" y="1399"/>
                        </a:lnTo>
                        <a:lnTo>
                          <a:pt x="2074" y="1397"/>
                        </a:lnTo>
                        <a:lnTo>
                          <a:pt x="2074" y="1395"/>
                        </a:lnTo>
                        <a:lnTo>
                          <a:pt x="2074" y="1395"/>
                        </a:lnTo>
                        <a:lnTo>
                          <a:pt x="2076" y="1397"/>
                        </a:lnTo>
                        <a:lnTo>
                          <a:pt x="2076" y="1399"/>
                        </a:lnTo>
                        <a:lnTo>
                          <a:pt x="2078" y="1399"/>
                        </a:lnTo>
                        <a:lnTo>
                          <a:pt x="2078" y="1390"/>
                        </a:lnTo>
                        <a:lnTo>
                          <a:pt x="2079" y="1401"/>
                        </a:lnTo>
                        <a:lnTo>
                          <a:pt x="2079" y="1395"/>
                        </a:lnTo>
                        <a:lnTo>
                          <a:pt x="2079" y="1399"/>
                        </a:lnTo>
                        <a:lnTo>
                          <a:pt x="2081" y="1399"/>
                        </a:lnTo>
                        <a:lnTo>
                          <a:pt x="2081" y="1395"/>
                        </a:lnTo>
                        <a:lnTo>
                          <a:pt x="2083" y="1395"/>
                        </a:lnTo>
                        <a:lnTo>
                          <a:pt x="2083" y="1394"/>
                        </a:lnTo>
                        <a:lnTo>
                          <a:pt x="2083" y="1397"/>
                        </a:lnTo>
                        <a:lnTo>
                          <a:pt x="2085" y="1397"/>
                        </a:lnTo>
                        <a:lnTo>
                          <a:pt x="2085" y="1397"/>
                        </a:lnTo>
                        <a:lnTo>
                          <a:pt x="2087" y="1397"/>
                        </a:lnTo>
                        <a:lnTo>
                          <a:pt x="2087" y="1399"/>
                        </a:lnTo>
                        <a:lnTo>
                          <a:pt x="2089" y="1397"/>
                        </a:lnTo>
                        <a:lnTo>
                          <a:pt x="2089" y="1399"/>
                        </a:lnTo>
                        <a:lnTo>
                          <a:pt x="2089" y="1397"/>
                        </a:lnTo>
                        <a:lnTo>
                          <a:pt x="2091" y="1392"/>
                        </a:lnTo>
                        <a:lnTo>
                          <a:pt x="2091" y="1394"/>
                        </a:lnTo>
                        <a:lnTo>
                          <a:pt x="2093" y="1395"/>
                        </a:lnTo>
                        <a:lnTo>
                          <a:pt x="2093" y="1395"/>
                        </a:lnTo>
                        <a:lnTo>
                          <a:pt x="2093" y="1399"/>
                        </a:lnTo>
                        <a:lnTo>
                          <a:pt x="2095" y="1399"/>
                        </a:lnTo>
                        <a:lnTo>
                          <a:pt x="2095" y="1397"/>
                        </a:lnTo>
                        <a:lnTo>
                          <a:pt x="2097" y="1394"/>
                        </a:lnTo>
                        <a:lnTo>
                          <a:pt x="2097" y="1394"/>
                        </a:lnTo>
                        <a:lnTo>
                          <a:pt x="2098" y="1395"/>
                        </a:lnTo>
                        <a:lnTo>
                          <a:pt x="2098" y="1397"/>
                        </a:lnTo>
                        <a:lnTo>
                          <a:pt x="2098" y="1397"/>
                        </a:lnTo>
                        <a:lnTo>
                          <a:pt x="2100" y="1399"/>
                        </a:lnTo>
                        <a:lnTo>
                          <a:pt x="2100" y="1395"/>
                        </a:lnTo>
                        <a:lnTo>
                          <a:pt x="2102" y="1397"/>
                        </a:lnTo>
                        <a:lnTo>
                          <a:pt x="2102" y="1394"/>
                        </a:lnTo>
                        <a:lnTo>
                          <a:pt x="2102" y="1395"/>
                        </a:lnTo>
                        <a:lnTo>
                          <a:pt x="2104" y="1397"/>
                        </a:lnTo>
                        <a:lnTo>
                          <a:pt x="2104" y="1392"/>
                        </a:lnTo>
                        <a:lnTo>
                          <a:pt x="2106" y="1392"/>
                        </a:lnTo>
                        <a:lnTo>
                          <a:pt x="2106" y="1392"/>
                        </a:lnTo>
                        <a:lnTo>
                          <a:pt x="2108" y="1397"/>
                        </a:lnTo>
                        <a:lnTo>
                          <a:pt x="2108" y="1395"/>
                        </a:lnTo>
                        <a:lnTo>
                          <a:pt x="2108" y="1395"/>
                        </a:lnTo>
                        <a:lnTo>
                          <a:pt x="2110" y="1399"/>
                        </a:lnTo>
                        <a:lnTo>
                          <a:pt x="2110" y="1394"/>
                        </a:lnTo>
                        <a:lnTo>
                          <a:pt x="2112" y="1397"/>
                        </a:lnTo>
                        <a:lnTo>
                          <a:pt x="2112" y="1395"/>
                        </a:lnTo>
                        <a:lnTo>
                          <a:pt x="2114" y="1394"/>
                        </a:lnTo>
                        <a:lnTo>
                          <a:pt x="2114" y="1392"/>
                        </a:lnTo>
                        <a:lnTo>
                          <a:pt x="2114" y="1392"/>
                        </a:lnTo>
                        <a:lnTo>
                          <a:pt x="2116" y="1394"/>
                        </a:lnTo>
                        <a:lnTo>
                          <a:pt x="2116" y="1388"/>
                        </a:lnTo>
                        <a:lnTo>
                          <a:pt x="2118" y="1390"/>
                        </a:lnTo>
                        <a:lnTo>
                          <a:pt x="2118" y="1390"/>
                        </a:lnTo>
                        <a:lnTo>
                          <a:pt x="2118" y="1399"/>
                        </a:lnTo>
                        <a:lnTo>
                          <a:pt x="2119" y="1397"/>
                        </a:lnTo>
                        <a:lnTo>
                          <a:pt x="2119" y="1395"/>
                        </a:lnTo>
                        <a:lnTo>
                          <a:pt x="2121" y="1395"/>
                        </a:lnTo>
                        <a:lnTo>
                          <a:pt x="2121" y="1394"/>
                        </a:lnTo>
                        <a:lnTo>
                          <a:pt x="2123" y="1399"/>
                        </a:lnTo>
                        <a:lnTo>
                          <a:pt x="2123" y="1397"/>
                        </a:lnTo>
                        <a:lnTo>
                          <a:pt x="2123" y="1395"/>
                        </a:lnTo>
                        <a:lnTo>
                          <a:pt x="2125" y="1394"/>
                        </a:lnTo>
                        <a:lnTo>
                          <a:pt x="2125" y="1394"/>
                        </a:lnTo>
                        <a:lnTo>
                          <a:pt x="2127" y="1394"/>
                        </a:lnTo>
                        <a:lnTo>
                          <a:pt x="2127" y="1397"/>
                        </a:lnTo>
                        <a:lnTo>
                          <a:pt x="2129" y="1397"/>
                        </a:lnTo>
                        <a:lnTo>
                          <a:pt x="2129" y="1397"/>
                        </a:lnTo>
                        <a:lnTo>
                          <a:pt x="2129" y="1388"/>
                        </a:lnTo>
                        <a:lnTo>
                          <a:pt x="2131" y="1392"/>
                        </a:lnTo>
                        <a:lnTo>
                          <a:pt x="2131" y="1397"/>
                        </a:lnTo>
                        <a:lnTo>
                          <a:pt x="2133" y="1397"/>
                        </a:lnTo>
                        <a:lnTo>
                          <a:pt x="2133" y="1397"/>
                        </a:lnTo>
                        <a:lnTo>
                          <a:pt x="2133" y="1395"/>
                        </a:lnTo>
                        <a:lnTo>
                          <a:pt x="2135" y="1395"/>
                        </a:lnTo>
                        <a:lnTo>
                          <a:pt x="2135" y="1392"/>
                        </a:lnTo>
                        <a:lnTo>
                          <a:pt x="2137" y="1397"/>
                        </a:lnTo>
                        <a:lnTo>
                          <a:pt x="2137" y="1397"/>
                        </a:lnTo>
                        <a:lnTo>
                          <a:pt x="2138" y="1395"/>
                        </a:lnTo>
                        <a:lnTo>
                          <a:pt x="2138" y="1395"/>
                        </a:lnTo>
                        <a:lnTo>
                          <a:pt x="2138" y="1394"/>
                        </a:lnTo>
                        <a:lnTo>
                          <a:pt x="2140" y="1392"/>
                        </a:lnTo>
                        <a:lnTo>
                          <a:pt x="2140" y="1395"/>
                        </a:lnTo>
                        <a:lnTo>
                          <a:pt x="2142" y="1395"/>
                        </a:lnTo>
                        <a:lnTo>
                          <a:pt x="2142" y="1394"/>
                        </a:lnTo>
                        <a:lnTo>
                          <a:pt x="2144" y="1397"/>
                        </a:lnTo>
                        <a:lnTo>
                          <a:pt x="2144" y="1397"/>
                        </a:lnTo>
                        <a:lnTo>
                          <a:pt x="2144" y="1394"/>
                        </a:lnTo>
                        <a:lnTo>
                          <a:pt x="2146" y="1395"/>
                        </a:lnTo>
                        <a:lnTo>
                          <a:pt x="2146" y="1395"/>
                        </a:lnTo>
                        <a:lnTo>
                          <a:pt x="2148" y="1397"/>
                        </a:lnTo>
                        <a:lnTo>
                          <a:pt x="2148" y="1395"/>
                        </a:lnTo>
                        <a:lnTo>
                          <a:pt x="2150" y="1399"/>
                        </a:lnTo>
                        <a:lnTo>
                          <a:pt x="2150" y="1397"/>
                        </a:lnTo>
                        <a:lnTo>
                          <a:pt x="2150" y="1399"/>
                        </a:lnTo>
                        <a:lnTo>
                          <a:pt x="2152" y="1395"/>
                        </a:lnTo>
                        <a:lnTo>
                          <a:pt x="2152" y="1394"/>
                        </a:lnTo>
                        <a:lnTo>
                          <a:pt x="2154" y="1395"/>
                        </a:lnTo>
                        <a:lnTo>
                          <a:pt x="2154" y="1397"/>
                        </a:lnTo>
                        <a:lnTo>
                          <a:pt x="2154" y="1399"/>
                        </a:lnTo>
                        <a:lnTo>
                          <a:pt x="2156" y="1401"/>
                        </a:lnTo>
                        <a:lnTo>
                          <a:pt x="2156" y="1403"/>
                        </a:lnTo>
                        <a:lnTo>
                          <a:pt x="2157" y="1395"/>
                        </a:lnTo>
                        <a:lnTo>
                          <a:pt x="2157" y="1399"/>
                        </a:lnTo>
                        <a:lnTo>
                          <a:pt x="2159" y="1395"/>
                        </a:lnTo>
                        <a:lnTo>
                          <a:pt x="2159" y="1399"/>
                        </a:lnTo>
                        <a:lnTo>
                          <a:pt x="2159" y="1401"/>
                        </a:lnTo>
                        <a:lnTo>
                          <a:pt x="2161" y="1397"/>
                        </a:lnTo>
                        <a:lnTo>
                          <a:pt x="2161" y="1397"/>
                        </a:lnTo>
                        <a:lnTo>
                          <a:pt x="2163" y="1397"/>
                        </a:lnTo>
                        <a:lnTo>
                          <a:pt x="2163" y="1395"/>
                        </a:lnTo>
                        <a:lnTo>
                          <a:pt x="2165" y="1395"/>
                        </a:lnTo>
                        <a:lnTo>
                          <a:pt x="2165" y="1395"/>
                        </a:lnTo>
                        <a:lnTo>
                          <a:pt x="2165" y="1395"/>
                        </a:lnTo>
                        <a:lnTo>
                          <a:pt x="2167" y="1399"/>
                        </a:lnTo>
                        <a:lnTo>
                          <a:pt x="2167" y="1397"/>
                        </a:lnTo>
                        <a:lnTo>
                          <a:pt x="2169" y="1394"/>
                        </a:lnTo>
                        <a:lnTo>
                          <a:pt x="2169" y="1397"/>
                        </a:lnTo>
                        <a:lnTo>
                          <a:pt x="2171" y="1403"/>
                        </a:lnTo>
                        <a:lnTo>
                          <a:pt x="2171" y="1397"/>
                        </a:lnTo>
                        <a:lnTo>
                          <a:pt x="2171" y="1394"/>
                        </a:lnTo>
                        <a:lnTo>
                          <a:pt x="2173" y="1399"/>
                        </a:lnTo>
                        <a:lnTo>
                          <a:pt x="2173" y="1399"/>
                        </a:lnTo>
                        <a:lnTo>
                          <a:pt x="2175" y="1397"/>
                        </a:lnTo>
                        <a:lnTo>
                          <a:pt x="2175" y="1399"/>
                        </a:lnTo>
                        <a:lnTo>
                          <a:pt x="2176" y="1399"/>
                        </a:lnTo>
                        <a:lnTo>
                          <a:pt x="2176" y="1397"/>
                        </a:lnTo>
                        <a:lnTo>
                          <a:pt x="2176" y="1395"/>
                        </a:lnTo>
                        <a:lnTo>
                          <a:pt x="2178" y="1392"/>
                        </a:lnTo>
                        <a:lnTo>
                          <a:pt x="2178" y="1390"/>
                        </a:lnTo>
                        <a:lnTo>
                          <a:pt x="2180" y="1395"/>
                        </a:lnTo>
                        <a:lnTo>
                          <a:pt x="2180" y="1395"/>
                        </a:lnTo>
                        <a:lnTo>
                          <a:pt x="2182" y="1395"/>
                        </a:lnTo>
                        <a:lnTo>
                          <a:pt x="2182" y="1394"/>
                        </a:lnTo>
                        <a:lnTo>
                          <a:pt x="2182" y="1399"/>
                        </a:lnTo>
                        <a:lnTo>
                          <a:pt x="2184" y="1397"/>
                        </a:lnTo>
                        <a:lnTo>
                          <a:pt x="2184" y="1397"/>
                        </a:lnTo>
                        <a:lnTo>
                          <a:pt x="2186" y="1395"/>
                        </a:lnTo>
                        <a:lnTo>
                          <a:pt x="2186" y="1390"/>
                        </a:lnTo>
                        <a:lnTo>
                          <a:pt x="2186" y="1397"/>
                        </a:lnTo>
                        <a:lnTo>
                          <a:pt x="2188" y="1395"/>
                        </a:lnTo>
                        <a:lnTo>
                          <a:pt x="2188" y="1401"/>
                        </a:lnTo>
                        <a:lnTo>
                          <a:pt x="2190" y="1397"/>
                        </a:lnTo>
                        <a:lnTo>
                          <a:pt x="2190" y="1401"/>
                        </a:lnTo>
                        <a:lnTo>
                          <a:pt x="2192" y="1399"/>
                        </a:lnTo>
                        <a:lnTo>
                          <a:pt x="2192" y="1397"/>
                        </a:lnTo>
                        <a:lnTo>
                          <a:pt x="2192" y="1395"/>
                        </a:lnTo>
                        <a:lnTo>
                          <a:pt x="2194" y="1395"/>
                        </a:lnTo>
                        <a:lnTo>
                          <a:pt x="2194" y="1394"/>
                        </a:lnTo>
                        <a:lnTo>
                          <a:pt x="2196" y="1395"/>
                        </a:lnTo>
                        <a:lnTo>
                          <a:pt x="2196" y="1399"/>
                        </a:lnTo>
                        <a:lnTo>
                          <a:pt x="2197" y="1394"/>
                        </a:lnTo>
                        <a:lnTo>
                          <a:pt x="2197" y="1394"/>
                        </a:lnTo>
                        <a:lnTo>
                          <a:pt x="2197" y="1395"/>
                        </a:lnTo>
                        <a:lnTo>
                          <a:pt x="2199" y="1399"/>
                        </a:lnTo>
                        <a:lnTo>
                          <a:pt x="2199" y="1401"/>
                        </a:lnTo>
                        <a:lnTo>
                          <a:pt x="2201" y="1399"/>
                        </a:lnTo>
                        <a:lnTo>
                          <a:pt x="2201" y="1397"/>
                        </a:lnTo>
                        <a:lnTo>
                          <a:pt x="2203" y="1397"/>
                        </a:lnTo>
                        <a:lnTo>
                          <a:pt x="2203" y="1399"/>
                        </a:lnTo>
                        <a:lnTo>
                          <a:pt x="2203" y="1397"/>
                        </a:lnTo>
                        <a:lnTo>
                          <a:pt x="2205" y="1399"/>
                        </a:lnTo>
                        <a:lnTo>
                          <a:pt x="2205" y="1394"/>
                        </a:lnTo>
                        <a:lnTo>
                          <a:pt x="2207" y="1397"/>
                        </a:lnTo>
                        <a:lnTo>
                          <a:pt x="2207" y="1397"/>
                        </a:lnTo>
                        <a:lnTo>
                          <a:pt x="2209" y="1399"/>
                        </a:lnTo>
                        <a:lnTo>
                          <a:pt x="2209" y="1397"/>
                        </a:lnTo>
                        <a:lnTo>
                          <a:pt x="2209" y="1397"/>
                        </a:lnTo>
                        <a:lnTo>
                          <a:pt x="2211" y="1397"/>
                        </a:lnTo>
                        <a:lnTo>
                          <a:pt x="2211" y="1403"/>
                        </a:lnTo>
                        <a:lnTo>
                          <a:pt x="2213" y="1394"/>
                        </a:lnTo>
                        <a:lnTo>
                          <a:pt x="2213" y="1395"/>
                        </a:lnTo>
                        <a:lnTo>
                          <a:pt x="2215" y="1395"/>
                        </a:lnTo>
                        <a:lnTo>
                          <a:pt x="2215" y="1392"/>
                        </a:lnTo>
                        <a:lnTo>
                          <a:pt x="2215" y="1395"/>
                        </a:lnTo>
                        <a:lnTo>
                          <a:pt x="2216" y="1397"/>
                        </a:lnTo>
                        <a:lnTo>
                          <a:pt x="2216" y="1394"/>
                        </a:lnTo>
                        <a:lnTo>
                          <a:pt x="2218" y="1394"/>
                        </a:lnTo>
                        <a:lnTo>
                          <a:pt x="2218" y="1395"/>
                        </a:lnTo>
                        <a:lnTo>
                          <a:pt x="2220" y="1399"/>
                        </a:lnTo>
                        <a:lnTo>
                          <a:pt x="2220" y="1397"/>
                        </a:lnTo>
                        <a:lnTo>
                          <a:pt x="2220" y="1395"/>
                        </a:lnTo>
                        <a:lnTo>
                          <a:pt x="2222" y="1399"/>
                        </a:lnTo>
                        <a:lnTo>
                          <a:pt x="2222" y="1399"/>
                        </a:lnTo>
                        <a:lnTo>
                          <a:pt x="2224" y="1401"/>
                        </a:lnTo>
                        <a:lnTo>
                          <a:pt x="2224" y="1392"/>
                        </a:lnTo>
                        <a:lnTo>
                          <a:pt x="2226" y="1399"/>
                        </a:lnTo>
                        <a:lnTo>
                          <a:pt x="2226" y="1399"/>
                        </a:lnTo>
                        <a:lnTo>
                          <a:pt x="2226" y="1399"/>
                        </a:lnTo>
                        <a:lnTo>
                          <a:pt x="2228" y="1395"/>
                        </a:lnTo>
                        <a:lnTo>
                          <a:pt x="2228" y="1397"/>
                        </a:lnTo>
                        <a:lnTo>
                          <a:pt x="2230" y="1399"/>
                        </a:lnTo>
                        <a:lnTo>
                          <a:pt x="2230" y="1397"/>
                        </a:lnTo>
                        <a:lnTo>
                          <a:pt x="2232" y="1395"/>
                        </a:lnTo>
                        <a:lnTo>
                          <a:pt x="2232" y="1401"/>
                        </a:lnTo>
                        <a:lnTo>
                          <a:pt x="2232" y="1395"/>
                        </a:lnTo>
                        <a:lnTo>
                          <a:pt x="2234" y="1390"/>
                        </a:lnTo>
                        <a:lnTo>
                          <a:pt x="2234" y="1397"/>
                        </a:lnTo>
                        <a:lnTo>
                          <a:pt x="2235" y="1395"/>
                        </a:lnTo>
                        <a:lnTo>
                          <a:pt x="2235" y="1397"/>
                        </a:lnTo>
                        <a:lnTo>
                          <a:pt x="2237" y="1397"/>
                        </a:lnTo>
                        <a:lnTo>
                          <a:pt x="2237" y="1395"/>
                        </a:lnTo>
                        <a:lnTo>
                          <a:pt x="2237" y="1395"/>
                        </a:lnTo>
                        <a:lnTo>
                          <a:pt x="2239" y="1397"/>
                        </a:lnTo>
                        <a:lnTo>
                          <a:pt x="2239" y="1399"/>
                        </a:lnTo>
                        <a:lnTo>
                          <a:pt x="2241" y="1399"/>
                        </a:lnTo>
                        <a:lnTo>
                          <a:pt x="2241" y="1397"/>
                        </a:lnTo>
                        <a:lnTo>
                          <a:pt x="2243" y="1395"/>
                        </a:lnTo>
                        <a:lnTo>
                          <a:pt x="2243" y="1397"/>
                        </a:lnTo>
                        <a:lnTo>
                          <a:pt x="2243" y="1399"/>
                        </a:lnTo>
                        <a:lnTo>
                          <a:pt x="2245" y="1397"/>
                        </a:lnTo>
                        <a:lnTo>
                          <a:pt x="2245" y="1395"/>
                        </a:lnTo>
                        <a:lnTo>
                          <a:pt x="2247" y="1395"/>
                        </a:lnTo>
                        <a:lnTo>
                          <a:pt x="2247" y="1395"/>
                        </a:lnTo>
                        <a:lnTo>
                          <a:pt x="2249" y="1395"/>
                        </a:lnTo>
                        <a:lnTo>
                          <a:pt x="2249" y="1395"/>
                        </a:lnTo>
                        <a:lnTo>
                          <a:pt x="2251" y="1392"/>
                        </a:lnTo>
                        <a:lnTo>
                          <a:pt x="2251" y="1394"/>
                        </a:lnTo>
                        <a:lnTo>
                          <a:pt x="2251" y="1392"/>
                        </a:lnTo>
                        <a:lnTo>
                          <a:pt x="2253" y="1388"/>
                        </a:lnTo>
                        <a:lnTo>
                          <a:pt x="2253" y="1394"/>
                        </a:lnTo>
                        <a:lnTo>
                          <a:pt x="2254" y="1395"/>
                        </a:lnTo>
                        <a:lnTo>
                          <a:pt x="2254" y="1397"/>
                        </a:lnTo>
                        <a:lnTo>
                          <a:pt x="2256" y="1399"/>
                        </a:lnTo>
                        <a:lnTo>
                          <a:pt x="2256" y="1399"/>
                        </a:lnTo>
                        <a:lnTo>
                          <a:pt x="2256" y="1397"/>
                        </a:lnTo>
                        <a:lnTo>
                          <a:pt x="2258" y="1397"/>
                        </a:lnTo>
                        <a:lnTo>
                          <a:pt x="2258" y="1397"/>
                        </a:lnTo>
                        <a:lnTo>
                          <a:pt x="2260" y="1397"/>
                        </a:lnTo>
                        <a:lnTo>
                          <a:pt x="2260" y="1399"/>
                        </a:lnTo>
                        <a:lnTo>
                          <a:pt x="2262" y="1395"/>
                        </a:lnTo>
                        <a:lnTo>
                          <a:pt x="2262" y="1397"/>
                        </a:lnTo>
                        <a:lnTo>
                          <a:pt x="2262" y="1397"/>
                        </a:lnTo>
                        <a:lnTo>
                          <a:pt x="2264" y="1399"/>
                        </a:lnTo>
                        <a:lnTo>
                          <a:pt x="2264" y="1401"/>
                        </a:lnTo>
                        <a:lnTo>
                          <a:pt x="2266" y="1397"/>
                        </a:lnTo>
                        <a:lnTo>
                          <a:pt x="2266" y="1399"/>
                        </a:lnTo>
                        <a:lnTo>
                          <a:pt x="2268" y="1397"/>
                        </a:lnTo>
                        <a:lnTo>
                          <a:pt x="2268" y="1395"/>
                        </a:lnTo>
                        <a:lnTo>
                          <a:pt x="2268" y="1395"/>
                        </a:lnTo>
                        <a:lnTo>
                          <a:pt x="2270" y="1397"/>
                        </a:lnTo>
                        <a:lnTo>
                          <a:pt x="2270" y="1397"/>
                        </a:lnTo>
                        <a:lnTo>
                          <a:pt x="2272" y="1394"/>
                        </a:lnTo>
                        <a:lnTo>
                          <a:pt x="2272" y="1395"/>
                        </a:lnTo>
                        <a:lnTo>
                          <a:pt x="2272" y="1399"/>
                        </a:lnTo>
                        <a:lnTo>
                          <a:pt x="2274" y="1399"/>
                        </a:lnTo>
                        <a:lnTo>
                          <a:pt x="2274" y="1399"/>
                        </a:lnTo>
                        <a:lnTo>
                          <a:pt x="2275" y="1397"/>
                        </a:lnTo>
                        <a:lnTo>
                          <a:pt x="2275" y="1397"/>
                        </a:lnTo>
                        <a:lnTo>
                          <a:pt x="2277" y="1397"/>
                        </a:lnTo>
                        <a:lnTo>
                          <a:pt x="2277" y="1397"/>
                        </a:lnTo>
                        <a:lnTo>
                          <a:pt x="2277" y="1392"/>
                        </a:lnTo>
                        <a:lnTo>
                          <a:pt x="2279" y="1395"/>
                        </a:lnTo>
                        <a:lnTo>
                          <a:pt x="2279" y="1399"/>
                        </a:lnTo>
                        <a:lnTo>
                          <a:pt x="2281" y="1395"/>
                        </a:lnTo>
                        <a:lnTo>
                          <a:pt x="2281" y="1399"/>
                        </a:lnTo>
                        <a:lnTo>
                          <a:pt x="2281" y="1401"/>
                        </a:lnTo>
                        <a:lnTo>
                          <a:pt x="2283" y="1395"/>
                        </a:lnTo>
                        <a:lnTo>
                          <a:pt x="2283" y="1397"/>
                        </a:lnTo>
                        <a:lnTo>
                          <a:pt x="2285" y="1397"/>
                        </a:lnTo>
                        <a:lnTo>
                          <a:pt x="2285" y="1403"/>
                        </a:lnTo>
                        <a:lnTo>
                          <a:pt x="2287" y="1397"/>
                        </a:lnTo>
                        <a:lnTo>
                          <a:pt x="2287" y="1399"/>
                        </a:lnTo>
                        <a:lnTo>
                          <a:pt x="2287" y="1397"/>
                        </a:lnTo>
                        <a:lnTo>
                          <a:pt x="2289" y="1399"/>
                        </a:lnTo>
                        <a:lnTo>
                          <a:pt x="2289" y="1399"/>
                        </a:lnTo>
                        <a:lnTo>
                          <a:pt x="2291" y="1399"/>
                        </a:lnTo>
                        <a:lnTo>
                          <a:pt x="2291" y="1397"/>
                        </a:lnTo>
                        <a:lnTo>
                          <a:pt x="2291" y="1397"/>
                        </a:lnTo>
                        <a:lnTo>
                          <a:pt x="2293" y="1397"/>
                        </a:lnTo>
                        <a:lnTo>
                          <a:pt x="2293" y="1395"/>
                        </a:lnTo>
                        <a:lnTo>
                          <a:pt x="2294" y="1395"/>
                        </a:lnTo>
                        <a:lnTo>
                          <a:pt x="2294" y="1395"/>
                        </a:lnTo>
                        <a:lnTo>
                          <a:pt x="2296" y="1395"/>
                        </a:lnTo>
                        <a:lnTo>
                          <a:pt x="2296" y="1395"/>
                        </a:lnTo>
                        <a:lnTo>
                          <a:pt x="2296" y="1397"/>
                        </a:lnTo>
                        <a:lnTo>
                          <a:pt x="2298" y="1397"/>
                        </a:lnTo>
                        <a:lnTo>
                          <a:pt x="2298" y="1399"/>
                        </a:lnTo>
                        <a:lnTo>
                          <a:pt x="2300" y="1392"/>
                        </a:lnTo>
                        <a:lnTo>
                          <a:pt x="2300" y="1394"/>
                        </a:lnTo>
                        <a:lnTo>
                          <a:pt x="2300" y="1395"/>
                        </a:lnTo>
                        <a:lnTo>
                          <a:pt x="2302" y="1399"/>
                        </a:lnTo>
                        <a:lnTo>
                          <a:pt x="2302" y="1392"/>
                        </a:lnTo>
                        <a:lnTo>
                          <a:pt x="2304" y="1395"/>
                        </a:lnTo>
                        <a:lnTo>
                          <a:pt x="2304" y="1399"/>
                        </a:lnTo>
                        <a:lnTo>
                          <a:pt x="2306" y="1395"/>
                        </a:lnTo>
                        <a:lnTo>
                          <a:pt x="2306" y="1395"/>
                        </a:lnTo>
                        <a:lnTo>
                          <a:pt x="2306" y="1395"/>
                        </a:lnTo>
                        <a:lnTo>
                          <a:pt x="2308" y="1401"/>
                        </a:lnTo>
                        <a:lnTo>
                          <a:pt x="2308" y="1395"/>
                        </a:lnTo>
                        <a:lnTo>
                          <a:pt x="2310" y="1394"/>
                        </a:lnTo>
                        <a:lnTo>
                          <a:pt x="2310" y="1394"/>
                        </a:lnTo>
                        <a:lnTo>
                          <a:pt x="2312" y="1399"/>
                        </a:lnTo>
                        <a:lnTo>
                          <a:pt x="2312" y="1394"/>
                        </a:lnTo>
                        <a:lnTo>
                          <a:pt x="2312" y="1399"/>
                        </a:lnTo>
                        <a:lnTo>
                          <a:pt x="2313" y="1397"/>
                        </a:lnTo>
                        <a:lnTo>
                          <a:pt x="2313" y="1397"/>
                        </a:lnTo>
                        <a:lnTo>
                          <a:pt x="2315" y="1399"/>
                        </a:lnTo>
                        <a:lnTo>
                          <a:pt x="2315" y="1397"/>
                        </a:lnTo>
                        <a:lnTo>
                          <a:pt x="2315" y="1394"/>
                        </a:lnTo>
                        <a:lnTo>
                          <a:pt x="2317" y="1397"/>
                        </a:lnTo>
                        <a:lnTo>
                          <a:pt x="2317" y="1394"/>
                        </a:lnTo>
                        <a:lnTo>
                          <a:pt x="2319" y="1399"/>
                        </a:lnTo>
                        <a:lnTo>
                          <a:pt x="2319" y="1397"/>
                        </a:lnTo>
                        <a:lnTo>
                          <a:pt x="2321" y="1392"/>
                        </a:lnTo>
                        <a:lnTo>
                          <a:pt x="2321" y="1395"/>
                        </a:lnTo>
                        <a:lnTo>
                          <a:pt x="2321" y="1399"/>
                        </a:lnTo>
                        <a:lnTo>
                          <a:pt x="2323" y="1395"/>
                        </a:lnTo>
                        <a:lnTo>
                          <a:pt x="2323" y="1395"/>
                        </a:lnTo>
                        <a:lnTo>
                          <a:pt x="2325" y="1397"/>
                        </a:lnTo>
                        <a:lnTo>
                          <a:pt x="2325" y="1390"/>
                        </a:lnTo>
                        <a:lnTo>
                          <a:pt x="2325" y="1397"/>
                        </a:lnTo>
                        <a:lnTo>
                          <a:pt x="2327" y="1394"/>
                        </a:lnTo>
                        <a:lnTo>
                          <a:pt x="2327" y="1395"/>
                        </a:lnTo>
                        <a:lnTo>
                          <a:pt x="2329" y="1392"/>
                        </a:lnTo>
                        <a:lnTo>
                          <a:pt x="2329" y="1397"/>
                        </a:lnTo>
                        <a:lnTo>
                          <a:pt x="2331" y="1397"/>
                        </a:lnTo>
                        <a:lnTo>
                          <a:pt x="2331" y="1395"/>
                        </a:lnTo>
                        <a:lnTo>
                          <a:pt x="2331" y="1401"/>
                        </a:lnTo>
                        <a:lnTo>
                          <a:pt x="2333" y="1399"/>
                        </a:lnTo>
                        <a:lnTo>
                          <a:pt x="2333" y="1397"/>
                        </a:lnTo>
                        <a:lnTo>
                          <a:pt x="2334" y="1399"/>
                        </a:lnTo>
                        <a:lnTo>
                          <a:pt x="2334" y="1395"/>
                        </a:lnTo>
                        <a:lnTo>
                          <a:pt x="2336" y="1401"/>
                        </a:lnTo>
                        <a:lnTo>
                          <a:pt x="2336" y="1395"/>
                        </a:lnTo>
                        <a:lnTo>
                          <a:pt x="2336" y="1401"/>
                        </a:lnTo>
                        <a:lnTo>
                          <a:pt x="2338" y="1397"/>
                        </a:lnTo>
                        <a:lnTo>
                          <a:pt x="2338" y="1397"/>
                        </a:lnTo>
                        <a:lnTo>
                          <a:pt x="2340" y="1392"/>
                        </a:lnTo>
                        <a:lnTo>
                          <a:pt x="2340" y="1395"/>
                        </a:lnTo>
                        <a:lnTo>
                          <a:pt x="2340" y="1395"/>
                        </a:lnTo>
                        <a:lnTo>
                          <a:pt x="2342" y="1397"/>
                        </a:lnTo>
                        <a:lnTo>
                          <a:pt x="2342" y="1399"/>
                        </a:lnTo>
                        <a:lnTo>
                          <a:pt x="2344" y="1395"/>
                        </a:lnTo>
                        <a:lnTo>
                          <a:pt x="2344" y="1401"/>
                        </a:lnTo>
                        <a:lnTo>
                          <a:pt x="2346" y="1397"/>
                        </a:lnTo>
                        <a:lnTo>
                          <a:pt x="2346" y="1399"/>
                        </a:lnTo>
                        <a:lnTo>
                          <a:pt x="2346" y="1397"/>
                        </a:lnTo>
                        <a:lnTo>
                          <a:pt x="2348" y="1395"/>
                        </a:lnTo>
                        <a:lnTo>
                          <a:pt x="2348" y="1399"/>
                        </a:lnTo>
                        <a:lnTo>
                          <a:pt x="2350" y="1395"/>
                        </a:lnTo>
                        <a:lnTo>
                          <a:pt x="2350" y="1395"/>
                        </a:lnTo>
                        <a:lnTo>
                          <a:pt x="2352" y="1399"/>
                        </a:lnTo>
                        <a:lnTo>
                          <a:pt x="2352" y="1394"/>
                        </a:lnTo>
                        <a:lnTo>
                          <a:pt x="2352" y="1397"/>
                        </a:lnTo>
                        <a:lnTo>
                          <a:pt x="2353" y="1397"/>
                        </a:lnTo>
                        <a:lnTo>
                          <a:pt x="2353" y="1397"/>
                        </a:lnTo>
                        <a:lnTo>
                          <a:pt x="2355" y="1397"/>
                        </a:lnTo>
                        <a:lnTo>
                          <a:pt x="2355" y="1397"/>
                        </a:lnTo>
                        <a:lnTo>
                          <a:pt x="2355" y="1395"/>
                        </a:lnTo>
                        <a:lnTo>
                          <a:pt x="2357" y="1397"/>
                        </a:lnTo>
                        <a:lnTo>
                          <a:pt x="2357" y="1399"/>
                        </a:lnTo>
                        <a:lnTo>
                          <a:pt x="2359" y="1397"/>
                        </a:lnTo>
                        <a:lnTo>
                          <a:pt x="2359" y="1394"/>
                        </a:lnTo>
                        <a:lnTo>
                          <a:pt x="2361" y="1399"/>
                        </a:lnTo>
                        <a:lnTo>
                          <a:pt x="2361" y="1399"/>
                        </a:lnTo>
                        <a:lnTo>
                          <a:pt x="2361" y="1397"/>
                        </a:lnTo>
                        <a:lnTo>
                          <a:pt x="2363" y="1390"/>
                        </a:lnTo>
                        <a:lnTo>
                          <a:pt x="2363" y="1401"/>
                        </a:lnTo>
                        <a:lnTo>
                          <a:pt x="2365" y="1394"/>
                        </a:lnTo>
                        <a:lnTo>
                          <a:pt x="2365" y="1397"/>
                        </a:lnTo>
                        <a:lnTo>
                          <a:pt x="2367" y="1399"/>
                        </a:lnTo>
                        <a:lnTo>
                          <a:pt x="2367" y="1392"/>
                        </a:lnTo>
                        <a:lnTo>
                          <a:pt x="2367" y="1397"/>
                        </a:lnTo>
                        <a:lnTo>
                          <a:pt x="2369" y="1401"/>
                        </a:lnTo>
                        <a:lnTo>
                          <a:pt x="2369" y="1397"/>
                        </a:lnTo>
                        <a:lnTo>
                          <a:pt x="2371" y="1399"/>
                        </a:lnTo>
                        <a:lnTo>
                          <a:pt x="2371" y="1395"/>
                        </a:lnTo>
                        <a:lnTo>
                          <a:pt x="2371" y="1397"/>
                        </a:lnTo>
                        <a:lnTo>
                          <a:pt x="2372" y="1395"/>
                        </a:lnTo>
                        <a:lnTo>
                          <a:pt x="2372" y="1399"/>
                        </a:lnTo>
                        <a:lnTo>
                          <a:pt x="2374" y="1397"/>
                        </a:lnTo>
                        <a:lnTo>
                          <a:pt x="2374" y="1399"/>
                        </a:lnTo>
                        <a:lnTo>
                          <a:pt x="2376" y="1401"/>
                        </a:lnTo>
                        <a:lnTo>
                          <a:pt x="2376" y="1397"/>
                        </a:lnTo>
                        <a:lnTo>
                          <a:pt x="2376" y="1399"/>
                        </a:lnTo>
                        <a:lnTo>
                          <a:pt x="2378" y="1394"/>
                        </a:lnTo>
                        <a:lnTo>
                          <a:pt x="2378" y="1395"/>
                        </a:lnTo>
                        <a:lnTo>
                          <a:pt x="2380" y="1397"/>
                        </a:lnTo>
                        <a:lnTo>
                          <a:pt x="2380" y="1397"/>
                        </a:lnTo>
                        <a:lnTo>
                          <a:pt x="2382" y="1399"/>
                        </a:lnTo>
                        <a:lnTo>
                          <a:pt x="2382" y="1397"/>
                        </a:lnTo>
                        <a:lnTo>
                          <a:pt x="2382" y="1399"/>
                        </a:lnTo>
                        <a:lnTo>
                          <a:pt x="2384" y="1397"/>
                        </a:lnTo>
                        <a:lnTo>
                          <a:pt x="2384" y="1394"/>
                        </a:lnTo>
                        <a:lnTo>
                          <a:pt x="2386" y="1395"/>
                        </a:lnTo>
                        <a:lnTo>
                          <a:pt x="2386" y="1395"/>
                        </a:lnTo>
                        <a:lnTo>
                          <a:pt x="2388" y="1395"/>
                        </a:lnTo>
                        <a:lnTo>
                          <a:pt x="2388" y="1395"/>
                        </a:lnTo>
                        <a:lnTo>
                          <a:pt x="2388" y="1392"/>
                        </a:lnTo>
                        <a:lnTo>
                          <a:pt x="2390" y="1397"/>
                        </a:lnTo>
                        <a:lnTo>
                          <a:pt x="2390" y="1397"/>
                        </a:lnTo>
                        <a:lnTo>
                          <a:pt x="2391" y="1395"/>
                        </a:lnTo>
                        <a:lnTo>
                          <a:pt x="2391" y="1397"/>
                        </a:lnTo>
                        <a:lnTo>
                          <a:pt x="2393" y="1399"/>
                        </a:lnTo>
                        <a:lnTo>
                          <a:pt x="2393" y="1403"/>
                        </a:lnTo>
                        <a:lnTo>
                          <a:pt x="2393" y="1394"/>
                        </a:lnTo>
                        <a:lnTo>
                          <a:pt x="2395" y="1399"/>
                        </a:lnTo>
                        <a:lnTo>
                          <a:pt x="2395" y="1401"/>
                        </a:lnTo>
                        <a:lnTo>
                          <a:pt x="2397" y="1395"/>
                        </a:lnTo>
                        <a:lnTo>
                          <a:pt x="2397" y="1399"/>
                        </a:lnTo>
                        <a:lnTo>
                          <a:pt x="2397" y="1399"/>
                        </a:lnTo>
                        <a:lnTo>
                          <a:pt x="2399" y="1399"/>
                        </a:lnTo>
                        <a:lnTo>
                          <a:pt x="2399" y="1401"/>
                        </a:lnTo>
                        <a:lnTo>
                          <a:pt x="2401" y="1397"/>
                        </a:lnTo>
                        <a:lnTo>
                          <a:pt x="2401" y="1397"/>
                        </a:lnTo>
                        <a:lnTo>
                          <a:pt x="2403" y="1395"/>
                        </a:lnTo>
                        <a:lnTo>
                          <a:pt x="2403" y="1394"/>
                        </a:lnTo>
                        <a:lnTo>
                          <a:pt x="2403" y="1395"/>
                        </a:lnTo>
                        <a:lnTo>
                          <a:pt x="2405" y="1397"/>
                        </a:lnTo>
                        <a:lnTo>
                          <a:pt x="2405" y="1397"/>
                        </a:lnTo>
                        <a:lnTo>
                          <a:pt x="2407" y="1399"/>
                        </a:lnTo>
                        <a:lnTo>
                          <a:pt x="2407" y="1397"/>
                        </a:lnTo>
                        <a:lnTo>
                          <a:pt x="2409" y="1394"/>
                        </a:lnTo>
                        <a:lnTo>
                          <a:pt x="2409" y="1395"/>
                        </a:lnTo>
                        <a:lnTo>
                          <a:pt x="2409" y="1397"/>
                        </a:lnTo>
                        <a:lnTo>
                          <a:pt x="2411" y="1399"/>
                        </a:lnTo>
                        <a:lnTo>
                          <a:pt x="2411" y="1397"/>
                        </a:lnTo>
                        <a:lnTo>
                          <a:pt x="2412" y="1397"/>
                        </a:lnTo>
                        <a:lnTo>
                          <a:pt x="2412" y="1395"/>
                        </a:lnTo>
                        <a:lnTo>
                          <a:pt x="2414" y="1395"/>
                        </a:lnTo>
                        <a:lnTo>
                          <a:pt x="2414" y="1399"/>
                        </a:lnTo>
                        <a:lnTo>
                          <a:pt x="2414" y="1394"/>
                        </a:lnTo>
                        <a:lnTo>
                          <a:pt x="2416" y="1392"/>
                        </a:lnTo>
                        <a:lnTo>
                          <a:pt x="2416" y="1394"/>
                        </a:lnTo>
                        <a:lnTo>
                          <a:pt x="2418" y="1397"/>
                        </a:lnTo>
                        <a:lnTo>
                          <a:pt x="2418" y="1395"/>
                        </a:lnTo>
                        <a:lnTo>
                          <a:pt x="2420" y="1399"/>
                        </a:lnTo>
                        <a:lnTo>
                          <a:pt x="2420" y="1397"/>
                        </a:lnTo>
                        <a:lnTo>
                          <a:pt x="2420" y="1397"/>
                        </a:lnTo>
                        <a:lnTo>
                          <a:pt x="2422" y="1397"/>
                        </a:lnTo>
                        <a:lnTo>
                          <a:pt x="2422" y="1395"/>
                        </a:lnTo>
                        <a:lnTo>
                          <a:pt x="2424" y="1401"/>
                        </a:lnTo>
                        <a:lnTo>
                          <a:pt x="2424" y="1395"/>
                        </a:lnTo>
                        <a:lnTo>
                          <a:pt x="2426" y="1394"/>
                        </a:lnTo>
                        <a:lnTo>
                          <a:pt x="2426" y="1399"/>
                        </a:lnTo>
                        <a:lnTo>
                          <a:pt x="2426" y="1403"/>
                        </a:lnTo>
                        <a:lnTo>
                          <a:pt x="2428" y="1397"/>
                        </a:lnTo>
                        <a:lnTo>
                          <a:pt x="2428" y="1395"/>
                        </a:lnTo>
                        <a:lnTo>
                          <a:pt x="2430" y="1399"/>
                        </a:lnTo>
                        <a:lnTo>
                          <a:pt x="2430" y="1403"/>
                        </a:lnTo>
                        <a:lnTo>
                          <a:pt x="2431" y="1397"/>
                        </a:lnTo>
                        <a:lnTo>
                          <a:pt x="2431" y="1399"/>
                        </a:lnTo>
                        <a:lnTo>
                          <a:pt x="2433" y="1399"/>
                        </a:lnTo>
                      </a:path>
                    </a:pathLst>
                  </a:custGeom>
                  <a:noFill/>
                  <a:ln w="3175">
                    <a:solidFill>
                      <a:schemeClr val="bg2">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16" name="Rectangle 298">
                    <a:extLst>
                      <a:ext uri="{FF2B5EF4-FFF2-40B4-BE49-F238E27FC236}">
                        <a16:creationId xmlns:a16="http://schemas.microsoft.com/office/drawing/2014/main" id="{4F4FD07D-309F-80FA-AD7A-603972158F6B}"/>
                      </a:ext>
                    </a:extLst>
                  </p:cNvPr>
                  <p:cNvSpPr>
                    <a:spLocks noChangeArrowheads="1"/>
                  </p:cNvSpPr>
                  <p:nvPr/>
                </p:nvSpPr>
                <p:spPr bwMode="auto">
                  <a:xfrm>
                    <a:off x="1716492" y="3205097"/>
                    <a:ext cx="277649" cy="961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600" b="0" i="0" u="none" strike="noStrike" cap="none" normalizeH="0" baseline="0" dirty="0">
                        <a:ln>
                          <a:noFill/>
                        </a:ln>
                        <a:solidFill>
                          <a:srgbClr val="000000"/>
                        </a:solidFill>
                        <a:effectLst/>
                        <a:cs typeface="Arial" panose="020B0604020202020204" pitchFamily="34" charset="0"/>
                      </a:rPr>
                      <a:t>1337.5</a:t>
                    </a:r>
                    <a:endParaRPr kumimoji="0" lang="it-IT" altLang="it-IT" sz="600" b="0" i="0" u="none" strike="noStrike" cap="none" normalizeH="0" baseline="0" dirty="0">
                      <a:ln>
                        <a:noFill/>
                      </a:ln>
                      <a:solidFill>
                        <a:schemeClr val="tx1"/>
                      </a:solidFill>
                      <a:effectLst/>
                      <a:cs typeface="Arial" panose="020B0604020202020204" pitchFamily="34" charset="0"/>
                    </a:endParaRPr>
                  </a:p>
                </p:txBody>
              </p:sp>
              <p:sp>
                <p:nvSpPr>
                  <p:cNvPr id="317" name="Line 299">
                    <a:extLst>
                      <a:ext uri="{FF2B5EF4-FFF2-40B4-BE49-F238E27FC236}">
                        <a16:creationId xmlns:a16="http://schemas.microsoft.com/office/drawing/2014/main" id="{88AE5B5C-27CC-C220-107B-E4FD2DD73234}"/>
                      </a:ext>
                    </a:extLst>
                  </p:cNvPr>
                  <p:cNvSpPr>
                    <a:spLocks noChangeShapeType="1"/>
                  </p:cNvSpPr>
                  <p:nvPr/>
                </p:nvSpPr>
                <p:spPr bwMode="auto">
                  <a:xfrm flipV="1">
                    <a:off x="1657351" y="3238501"/>
                    <a:ext cx="0" cy="260350"/>
                  </a:xfrm>
                  <a:prstGeom prst="line">
                    <a:avLst/>
                  </a:prstGeom>
                  <a:noFill/>
                  <a:ln w="317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19" name="Rectangle 301">
                    <a:extLst>
                      <a:ext uri="{FF2B5EF4-FFF2-40B4-BE49-F238E27FC236}">
                        <a16:creationId xmlns:a16="http://schemas.microsoft.com/office/drawing/2014/main" id="{7200EAB0-0DCF-BBB5-B762-5D42859E6AE9}"/>
                      </a:ext>
                    </a:extLst>
                  </p:cNvPr>
                  <p:cNvSpPr>
                    <a:spLocks noChangeArrowheads="1"/>
                  </p:cNvSpPr>
                  <p:nvPr/>
                </p:nvSpPr>
                <p:spPr bwMode="auto">
                  <a:xfrm>
                    <a:off x="944053" y="3893162"/>
                    <a:ext cx="199132" cy="961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600" b="0" i="0" u="none" strike="noStrike" cap="none" normalizeH="0" baseline="0" dirty="0">
                        <a:ln>
                          <a:noFill/>
                        </a:ln>
                        <a:solidFill>
                          <a:srgbClr val="000000"/>
                        </a:solidFill>
                        <a:effectLst/>
                        <a:cs typeface="Arial" panose="020B0604020202020204" pitchFamily="34" charset="0"/>
                      </a:rPr>
                      <a:t>851.5</a:t>
                    </a:r>
                    <a:endParaRPr kumimoji="0" lang="it-IT" altLang="it-IT" sz="600" b="0" i="0" u="none" strike="noStrike" cap="none" normalizeH="0" baseline="0" dirty="0">
                      <a:ln>
                        <a:noFill/>
                      </a:ln>
                      <a:solidFill>
                        <a:schemeClr val="tx1"/>
                      </a:solidFill>
                      <a:effectLst/>
                      <a:cs typeface="Arial" panose="020B0604020202020204" pitchFamily="34" charset="0"/>
                    </a:endParaRPr>
                  </a:p>
                </p:txBody>
              </p:sp>
              <p:sp>
                <p:nvSpPr>
                  <p:cNvPr id="320" name="Line 302">
                    <a:extLst>
                      <a:ext uri="{FF2B5EF4-FFF2-40B4-BE49-F238E27FC236}">
                        <a16:creationId xmlns:a16="http://schemas.microsoft.com/office/drawing/2014/main" id="{48C25EDA-10E0-7C75-2E91-94BDC169CB34}"/>
                      </a:ext>
                    </a:extLst>
                  </p:cNvPr>
                  <p:cNvSpPr>
                    <a:spLocks noChangeShapeType="1"/>
                  </p:cNvSpPr>
                  <p:nvPr/>
                </p:nvSpPr>
                <p:spPr bwMode="auto">
                  <a:xfrm flipV="1">
                    <a:off x="1008063" y="4003676"/>
                    <a:ext cx="0" cy="241300"/>
                  </a:xfrm>
                  <a:prstGeom prst="line">
                    <a:avLst/>
                  </a:prstGeom>
                  <a:noFill/>
                  <a:ln w="317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21" name="Line 303">
                    <a:extLst>
                      <a:ext uri="{FF2B5EF4-FFF2-40B4-BE49-F238E27FC236}">
                        <a16:creationId xmlns:a16="http://schemas.microsoft.com/office/drawing/2014/main" id="{BC9CC027-FA28-AA26-1E20-2E539BBD561E}"/>
                      </a:ext>
                    </a:extLst>
                  </p:cNvPr>
                  <p:cNvSpPr>
                    <a:spLocks noChangeShapeType="1"/>
                  </p:cNvSpPr>
                  <p:nvPr/>
                </p:nvSpPr>
                <p:spPr bwMode="auto">
                  <a:xfrm>
                    <a:off x="960438" y="4003676"/>
                    <a:ext cx="96838"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22" name="Rectangle 304">
                    <a:extLst>
                      <a:ext uri="{FF2B5EF4-FFF2-40B4-BE49-F238E27FC236}">
                        <a16:creationId xmlns:a16="http://schemas.microsoft.com/office/drawing/2014/main" id="{CFC8E7B4-25CB-8C4D-4250-6E9E8B798FE1}"/>
                      </a:ext>
                    </a:extLst>
                  </p:cNvPr>
                  <p:cNvSpPr>
                    <a:spLocks noChangeArrowheads="1"/>
                  </p:cNvSpPr>
                  <p:nvPr/>
                </p:nvSpPr>
                <p:spPr bwMode="auto">
                  <a:xfrm>
                    <a:off x="2229929" y="4320201"/>
                    <a:ext cx="243565" cy="961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600" b="0" i="0" u="none" strike="noStrike" cap="none" normalizeH="0" baseline="0">
                        <a:ln>
                          <a:noFill/>
                        </a:ln>
                        <a:solidFill>
                          <a:srgbClr val="000000"/>
                        </a:solidFill>
                        <a:effectLst/>
                        <a:cs typeface="Arial" panose="020B0604020202020204" pitchFamily="34" charset="0"/>
                      </a:rPr>
                      <a:t>1823.6</a:t>
                    </a:r>
                    <a:endParaRPr kumimoji="0" lang="it-IT" altLang="it-IT" sz="600" b="0" i="0" u="none" strike="noStrike" cap="none" normalizeH="0" baseline="0">
                      <a:ln>
                        <a:noFill/>
                      </a:ln>
                      <a:solidFill>
                        <a:schemeClr val="tx1"/>
                      </a:solidFill>
                      <a:effectLst/>
                      <a:cs typeface="Arial" panose="020B0604020202020204" pitchFamily="34" charset="0"/>
                    </a:endParaRPr>
                  </a:p>
                </p:txBody>
              </p:sp>
              <p:sp>
                <p:nvSpPr>
                  <p:cNvPr id="323" name="Line 305">
                    <a:extLst>
                      <a:ext uri="{FF2B5EF4-FFF2-40B4-BE49-F238E27FC236}">
                        <a16:creationId xmlns:a16="http://schemas.microsoft.com/office/drawing/2014/main" id="{F7A6E40C-AA51-6A1E-7343-D633CE373322}"/>
                      </a:ext>
                    </a:extLst>
                  </p:cNvPr>
                  <p:cNvSpPr>
                    <a:spLocks noChangeShapeType="1"/>
                  </p:cNvSpPr>
                  <p:nvPr/>
                </p:nvSpPr>
                <p:spPr bwMode="auto">
                  <a:xfrm flipV="1">
                    <a:off x="2303463" y="4429126"/>
                    <a:ext cx="0" cy="177800"/>
                  </a:xfrm>
                  <a:prstGeom prst="line">
                    <a:avLst/>
                  </a:prstGeom>
                  <a:noFill/>
                  <a:ln w="317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24" name="Line 306">
                    <a:extLst>
                      <a:ext uri="{FF2B5EF4-FFF2-40B4-BE49-F238E27FC236}">
                        <a16:creationId xmlns:a16="http://schemas.microsoft.com/office/drawing/2014/main" id="{5F696A49-EF30-9C92-2D1A-78FA90D2E741}"/>
                      </a:ext>
                    </a:extLst>
                  </p:cNvPr>
                  <p:cNvSpPr>
                    <a:spLocks noChangeShapeType="1"/>
                  </p:cNvSpPr>
                  <p:nvPr/>
                </p:nvSpPr>
                <p:spPr bwMode="auto">
                  <a:xfrm>
                    <a:off x="2246313" y="4429126"/>
                    <a:ext cx="114300"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25" name="Rectangle 307">
                    <a:extLst>
                      <a:ext uri="{FF2B5EF4-FFF2-40B4-BE49-F238E27FC236}">
                        <a16:creationId xmlns:a16="http://schemas.microsoft.com/office/drawing/2014/main" id="{B78398E4-517C-A795-BC65-A8CB4A3C83E8}"/>
                      </a:ext>
                    </a:extLst>
                  </p:cNvPr>
                  <p:cNvSpPr>
                    <a:spLocks noChangeArrowheads="1"/>
                  </p:cNvSpPr>
                  <p:nvPr/>
                </p:nvSpPr>
                <p:spPr bwMode="auto">
                  <a:xfrm>
                    <a:off x="1342375" y="4980342"/>
                    <a:ext cx="243565" cy="961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600" b="0" i="0" u="none" strike="noStrike" cap="none" normalizeH="0" baseline="0" dirty="0">
                        <a:ln>
                          <a:noFill/>
                        </a:ln>
                        <a:solidFill>
                          <a:srgbClr val="000000"/>
                        </a:solidFill>
                        <a:effectLst/>
                        <a:cs typeface="Arial" panose="020B0604020202020204" pitchFamily="34" charset="0"/>
                      </a:rPr>
                      <a:t>1175.5</a:t>
                    </a:r>
                    <a:endParaRPr kumimoji="0" lang="it-IT" altLang="it-IT" sz="600" b="0" i="0" u="none" strike="noStrike" cap="none" normalizeH="0" baseline="0" dirty="0">
                      <a:ln>
                        <a:noFill/>
                      </a:ln>
                      <a:solidFill>
                        <a:schemeClr val="tx1"/>
                      </a:solidFill>
                      <a:effectLst/>
                      <a:cs typeface="Arial" panose="020B0604020202020204" pitchFamily="34" charset="0"/>
                    </a:endParaRPr>
                  </a:p>
                </p:txBody>
              </p:sp>
              <p:sp>
                <p:nvSpPr>
                  <p:cNvPr id="326" name="Line 308">
                    <a:extLst>
                      <a:ext uri="{FF2B5EF4-FFF2-40B4-BE49-F238E27FC236}">
                        <a16:creationId xmlns:a16="http://schemas.microsoft.com/office/drawing/2014/main" id="{0B0D2725-2FD7-3B94-752F-644A73799F02}"/>
                      </a:ext>
                    </a:extLst>
                  </p:cNvPr>
                  <p:cNvSpPr>
                    <a:spLocks noChangeShapeType="1"/>
                  </p:cNvSpPr>
                  <p:nvPr/>
                </p:nvSpPr>
                <p:spPr bwMode="auto">
                  <a:xfrm flipV="1">
                    <a:off x="1439863" y="5081588"/>
                    <a:ext cx="0" cy="93663"/>
                  </a:xfrm>
                  <a:prstGeom prst="line">
                    <a:avLst/>
                  </a:prstGeom>
                  <a:noFill/>
                  <a:ln w="317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27" name="Line 309">
                    <a:extLst>
                      <a:ext uri="{FF2B5EF4-FFF2-40B4-BE49-F238E27FC236}">
                        <a16:creationId xmlns:a16="http://schemas.microsoft.com/office/drawing/2014/main" id="{ED2993CA-A6A8-BFCA-BB95-587A039024F5}"/>
                      </a:ext>
                    </a:extLst>
                  </p:cNvPr>
                  <p:cNvSpPr>
                    <a:spLocks noChangeShapeType="1"/>
                  </p:cNvSpPr>
                  <p:nvPr/>
                </p:nvSpPr>
                <p:spPr bwMode="auto">
                  <a:xfrm>
                    <a:off x="1382713" y="5081588"/>
                    <a:ext cx="114300"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28" name="Rectangle 310">
                    <a:extLst>
                      <a:ext uri="{FF2B5EF4-FFF2-40B4-BE49-F238E27FC236}">
                        <a16:creationId xmlns:a16="http://schemas.microsoft.com/office/drawing/2014/main" id="{83A9ACB7-3776-1753-09CF-932CFE9052B9}"/>
                      </a:ext>
                    </a:extLst>
                  </p:cNvPr>
                  <p:cNvSpPr>
                    <a:spLocks noChangeArrowheads="1"/>
                  </p:cNvSpPr>
                  <p:nvPr/>
                </p:nvSpPr>
                <p:spPr bwMode="auto">
                  <a:xfrm>
                    <a:off x="1072886" y="5016680"/>
                    <a:ext cx="243565" cy="961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600" b="0" i="0" u="none" strike="noStrike" cap="none" normalizeH="0" baseline="0" dirty="0">
                        <a:ln>
                          <a:noFill/>
                        </a:ln>
                        <a:solidFill>
                          <a:srgbClr val="000000"/>
                        </a:solidFill>
                        <a:effectLst/>
                        <a:cs typeface="Arial" panose="020B0604020202020204" pitchFamily="34" charset="0"/>
                      </a:rPr>
                      <a:t>1013.5</a:t>
                    </a:r>
                    <a:endParaRPr kumimoji="0" lang="it-IT" altLang="it-IT" sz="600" b="0" i="0" u="none" strike="noStrike" cap="none" normalizeH="0" baseline="0" dirty="0">
                      <a:ln>
                        <a:noFill/>
                      </a:ln>
                      <a:solidFill>
                        <a:schemeClr val="tx1"/>
                      </a:solidFill>
                      <a:effectLst/>
                      <a:cs typeface="Arial" panose="020B0604020202020204" pitchFamily="34" charset="0"/>
                    </a:endParaRPr>
                  </a:p>
                </p:txBody>
              </p:sp>
              <p:sp>
                <p:nvSpPr>
                  <p:cNvPr id="329" name="Line 311">
                    <a:extLst>
                      <a:ext uri="{FF2B5EF4-FFF2-40B4-BE49-F238E27FC236}">
                        <a16:creationId xmlns:a16="http://schemas.microsoft.com/office/drawing/2014/main" id="{036C5788-8778-C08C-DBD5-275FA9E0258E}"/>
                      </a:ext>
                    </a:extLst>
                  </p:cNvPr>
                  <p:cNvSpPr>
                    <a:spLocks noChangeShapeType="1"/>
                  </p:cNvSpPr>
                  <p:nvPr/>
                </p:nvSpPr>
                <p:spPr bwMode="auto">
                  <a:xfrm flipV="1">
                    <a:off x="1225551" y="5111751"/>
                    <a:ext cx="0" cy="87313"/>
                  </a:xfrm>
                  <a:prstGeom prst="line">
                    <a:avLst/>
                  </a:prstGeom>
                  <a:noFill/>
                  <a:ln w="317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30" name="Line 312">
                    <a:extLst>
                      <a:ext uri="{FF2B5EF4-FFF2-40B4-BE49-F238E27FC236}">
                        <a16:creationId xmlns:a16="http://schemas.microsoft.com/office/drawing/2014/main" id="{1E7520CC-F305-0474-C79D-41BA1B5F7444}"/>
                      </a:ext>
                    </a:extLst>
                  </p:cNvPr>
                  <p:cNvSpPr>
                    <a:spLocks noChangeShapeType="1"/>
                  </p:cNvSpPr>
                  <p:nvPr/>
                </p:nvSpPr>
                <p:spPr bwMode="auto">
                  <a:xfrm>
                    <a:off x="1168401" y="5111751"/>
                    <a:ext cx="114300"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31" name="Rectangle 313">
                    <a:extLst>
                      <a:ext uri="{FF2B5EF4-FFF2-40B4-BE49-F238E27FC236}">
                        <a16:creationId xmlns:a16="http://schemas.microsoft.com/office/drawing/2014/main" id="{056AB970-385D-3CAE-B95C-F678C24BEC7E}"/>
                      </a:ext>
                    </a:extLst>
                  </p:cNvPr>
                  <p:cNvSpPr>
                    <a:spLocks noChangeArrowheads="1"/>
                  </p:cNvSpPr>
                  <p:nvPr/>
                </p:nvSpPr>
                <p:spPr bwMode="auto">
                  <a:xfrm>
                    <a:off x="699579" y="5056800"/>
                    <a:ext cx="199132" cy="961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600" b="0" i="0" u="none" strike="noStrike" cap="none" normalizeH="0" baseline="0" dirty="0">
                        <a:ln>
                          <a:noFill/>
                        </a:ln>
                        <a:solidFill>
                          <a:srgbClr val="000000"/>
                        </a:solidFill>
                        <a:effectLst/>
                        <a:cs typeface="Arial" panose="020B0604020202020204" pitchFamily="34" charset="0"/>
                      </a:rPr>
                      <a:t>689,3</a:t>
                    </a:r>
                    <a:endParaRPr kumimoji="0" lang="it-IT" altLang="it-IT" sz="600" b="0" i="0" u="none" strike="noStrike" cap="none" normalizeH="0" baseline="0" dirty="0">
                      <a:ln>
                        <a:noFill/>
                      </a:ln>
                      <a:solidFill>
                        <a:schemeClr val="tx1"/>
                      </a:solidFill>
                      <a:effectLst/>
                      <a:cs typeface="Arial" panose="020B0604020202020204" pitchFamily="34" charset="0"/>
                    </a:endParaRPr>
                  </a:p>
                </p:txBody>
              </p:sp>
              <p:sp>
                <p:nvSpPr>
                  <p:cNvPr id="332" name="Line 314">
                    <a:extLst>
                      <a:ext uri="{FF2B5EF4-FFF2-40B4-BE49-F238E27FC236}">
                        <a16:creationId xmlns:a16="http://schemas.microsoft.com/office/drawing/2014/main" id="{00845237-2FC0-E652-2EDD-E19CED1D8CF7}"/>
                      </a:ext>
                    </a:extLst>
                  </p:cNvPr>
                  <p:cNvSpPr>
                    <a:spLocks noChangeShapeType="1"/>
                  </p:cNvSpPr>
                  <p:nvPr/>
                </p:nvSpPr>
                <p:spPr bwMode="auto">
                  <a:xfrm flipV="1">
                    <a:off x="763588" y="5167313"/>
                    <a:ext cx="0" cy="68263"/>
                  </a:xfrm>
                  <a:prstGeom prst="line">
                    <a:avLst/>
                  </a:prstGeom>
                  <a:noFill/>
                  <a:ln w="317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34" name="Rectangle 316">
                    <a:extLst>
                      <a:ext uri="{FF2B5EF4-FFF2-40B4-BE49-F238E27FC236}">
                        <a16:creationId xmlns:a16="http://schemas.microsoft.com/office/drawing/2014/main" id="{CFD6E91F-6499-2579-83F9-9DBE6F164548}"/>
                      </a:ext>
                    </a:extLst>
                  </p:cNvPr>
                  <p:cNvSpPr>
                    <a:spLocks noChangeArrowheads="1"/>
                  </p:cNvSpPr>
                  <p:nvPr/>
                </p:nvSpPr>
                <p:spPr bwMode="auto">
                  <a:xfrm>
                    <a:off x="2876042" y="5074263"/>
                    <a:ext cx="243565" cy="961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600" b="0" i="0" u="none" strike="noStrike" cap="none" normalizeH="0" baseline="0" dirty="0">
                        <a:ln>
                          <a:noFill/>
                        </a:ln>
                        <a:solidFill>
                          <a:srgbClr val="000000"/>
                        </a:solidFill>
                        <a:effectLst/>
                        <a:cs typeface="Arial" panose="020B0604020202020204" pitchFamily="34" charset="0"/>
                      </a:rPr>
                      <a:t>2309.7</a:t>
                    </a:r>
                    <a:endParaRPr kumimoji="0" lang="it-IT" altLang="it-IT" sz="600" b="0" i="0" u="none" strike="noStrike" cap="none" normalizeH="0" baseline="0" dirty="0">
                      <a:ln>
                        <a:noFill/>
                      </a:ln>
                      <a:solidFill>
                        <a:schemeClr val="tx1"/>
                      </a:solidFill>
                      <a:effectLst/>
                      <a:cs typeface="Arial" panose="020B0604020202020204" pitchFamily="34" charset="0"/>
                    </a:endParaRPr>
                  </a:p>
                </p:txBody>
              </p:sp>
              <p:sp>
                <p:nvSpPr>
                  <p:cNvPr id="335" name="Line 317">
                    <a:extLst>
                      <a:ext uri="{FF2B5EF4-FFF2-40B4-BE49-F238E27FC236}">
                        <a16:creationId xmlns:a16="http://schemas.microsoft.com/office/drawing/2014/main" id="{8D3BE344-1EBB-A0EB-5D3B-BDC7192A8C67}"/>
                      </a:ext>
                    </a:extLst>
                  </p:cNvPr>
                  <p:cNvSpPr>
                    <a:spLocks noChangeShapeType="1"/>
                  </p:cNvSpPr>
                  <p:nvPr/>
                </p:nvSpPr>
                <p:spPr bwMode="auto">
                  <a:xfrm flipV="1">
                    <a:off x="2949576" y="5184776"/>
                    <a:ext cx="0" cy="117475"/>
                  </a:xfrm>
                  <a:prstGeom prst="line">
                    <a:avLst/>
                  </a:prstGeom>
                  <a:noFill/>
                  <a:ln w="317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36" name="Line 318">
                    <a:extLst>
                      <a:ext uri="{FF2B5EF4-FFF2-40B4-BE49-F238E27FC236}">
                        <a16:creationId xmlns:a16="http://schemas.microsoft.com/office/drawing/2014/main" id="{07DFB013-3289-B0D6-61A2-8238E4F779C4}"/>
                      </a:ext>
                    </a:extLst>
                  </p:cNvPr>
                  <p:cNvSpPr>
                    <a:spLocks noChangeShapeType="1"/>
                  </p:cNvSpPr>
                  <p:nvPr/>
                </p:nvSpPr>
                <p:spPr bwMode="auto">
                  <a:xfrm>
                    <a:off x="2892426" y="5184776"/>
                    <a:ext cx="115888"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37" name="Rectangle 319">
                    <a:extLst>
                      <a:ext uri="{FF2B5EF4-FFF2-40B4-BE49-F238E27FC236}">
                        <a16:creationId xmlns:a16="http://schemas.microsoft.com/office/drawing/2014/main" id="{87FD4974-1167-5D5F-5FE9-A5270555DD71}"/>
                      </a:ext>
                    </a:extLst>
                  </p:cNvPr>
                  <p:cNvSpPr>
                    <a:spLocks noChangeArrowheads="1"/>
                  </p:cNvSpPr>
                  <p:nvPr/>
                </p:nvSpPr>
                <p:spPr bwMode="auto">
                  <a:xfrm>
                    <a:off x="1798129" y="5164751"/>
                    <a:ext cx="243565" cy="961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600" b="0" i="0" u="none" strike="noStrike" cap="none" normalizeH="0" baseline="0">
                        <a:ln>
                          <a:noFill/>
                        </a:ln>
                        <a:solidFill>
                          <a:srgbClr val="000000"/>
                        </a:solidFill>
                        <a:effectLst/>
                        <a:cs typeface="Arial" panose="020B0604020202020204" pitchFamily="34" charset="0"/>
                      </a:rPr>
                      <a:t>1499.6</a:t>
                    </a:r>
                    <a:endParaRPr kumimoji="0" lang="it-IT" altLang="it-IT" sz="600" b="0" i="0" u="none" strike="noStrike" cap="none" normalizeH="0" baseline="0">
                      <a:ln>
                        <a:noFill/>
                      </a:ln>
                      <a:solidFill>
                        <a:schemeClr val="tx1"/>
                      </a:solidFill>
                      <a:effectLst/>
                      <a:cs typeface="Arial" panose="020B0604020202020204" pitchFamily="34" charset="0"/>
                    </a:endParaRPr>
                  </a:p>
                </p:txBody>
              </p:sp>
              <p:sp>
                <p:nvSpPr>
                  <p:cNvPr id="338" name="Line 320">
                    <a:extLst>
                      <a:ext uri="{FF2B5EF4-FFF2-40B4-BE49-F238E27FC236}">
                        <a16:creationId xmlns:a16="http://schemas.microsoft.com/office/drawing/2014/main" id="{389DBDE7-D931-351F-77CC-2912954EACCB}"/>
                      </a:ext>
                    </a:extLst>
                  </p:cNvPr>
                  <p:cNvSpPr>
                    <a:spLocks noChangeShapeType="1"/>
                  </p:cNvSpPr>
                  <p:nvPr/>
                </p:nvSpPr>
                <p:spPr bwMode="auto">
                  <a:xfrm flipV="1">
                    <a:off x="1871663" y="5275263"/>
                    <a:ext cx="0" cy="39688"/>
                  </a:xfrm>
                  <a:prstGeom prst="line">
                    <a:avLst/>
                  </a:prstGeom>
                  <a:noFill/>
                  <a:ln w="317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39" name="Line 321">
                    <a:extLst>
                      <a:ext uri="{FF2B5EF4-FFF2-40B4-BE49-F238E27FC236}">
                        <a16:creationId xmlns:a16="http://schemas.microsoft.com/office/drawing/2014/main" id="{CE0C1895-082C-726C-A0FC-B8816BEAA58D}"/>
                      </a:ext>
                    </a:extLst>
                  </p:cNvPr>
                  <p:cNvSpPr>
                    <a:spLocks noChangeShapeType="1"/>
                  </p:cNvSpPr>
                  <p:nvPr/>
                </p:nvSpPr>
                <p:spPr bwMode="auto">
                  <a:xfrm>
                    <a:off x="1814513" y="5275263"/>
                    <a:ext cx="114300"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40" name="Rectangle 322">
                    <a:extLst>
                      <a:ext uri="{FF2B5EF4-FFF2-40B4-BE49-F238E27FC236}">
                        <a16:creationId xmlns:a16="http://schemas.microsoft.com/office/drawing/2014/main" id="{0B170936-723B-EB9E-2921-D09D241FED52}"/>
                      </a:ext>
                    </a:extLst>
                  </p:cNvPr>
                  <p:cNvSpPr>
                    <a:spLocks noChangeArrowheads="1"/>
                  </p:cNvSpPr>
                  <p:nvPr/>
                </p:nvSpPr>
                <p:spPr bwMode="auto">
                  <a:xfrm>
                    <a:off x="2444242" y="5204437"/>
                    <a:ext cx="243565" cy="961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600" b="0" i="0" u="none" strike="noStrike" cap="none" normalizeH="0" baseline="0">
                        <a:ln>
                          <a:noFill/>
                        </a:ln>
                        <a:solidFill>
                          <a:srgbClr val="000000"/>
                        </a:solidFill>
                        <a:effectLst/>
                        <a:cs typeface="Arial" panose="020B0604020202020204" pitchFamily="34" charset="0"/>
                      </a:rPr>
                      <a:t>1985.6</a:t>
                    </a:r>
                    <a:endParaRPr kumimoji="0" lang="it-IT" altLang="it-IT" sz="600" b="0" i="0" u="none" strike="noStrike" cap="none" normalizeH="0" baseline="0">
                      <a:ln>
                        <a:noFill/>
                      </a:ln>
                      <a:solidFill>
                        <a:schemeClr val="tx1"/>
                      </a:solidFill>
                      <a:effectLst/>
                      <a:cs typeface="Arial" panose="020B0604020202020204" pitchFamily="34" charset="0"/>
                    </a:endParaRPr>
                  </a:p>
                </p:txBody>
              </p:sp>
              <p:sp>
                <p:nvSpPr>
                  <p:cNvPr id="341" name="Line 323">
                    <a:extLst>
                      <a:ext uri="{FF2B5EF4-FFF2-40B4-BE49-F238E27FC236}">
                        <a16:creationId xmlns:a16="http://schemas.microsoft.com/office/drawing/2014/main" id="{7B89136A-C4F8-CA9C-9488-5AB9B2B9702E}"/>
                      </a:ext>
                    </a:extLst>
                  </p:cNvPr>
                  <p:cNvSpPr>
                    <a:spLocks noChangeShapeType="1"/>
                  </p:cNvSpPr>
                  <p:nvPr/>
                </p:nvSpPr>
                <p:spPr bwMode="auto">
                  <a:xfrm flipV="1">
                    <a:off x="2517776" y="5314951"/>
                    <a:ext cx="0" cy="57150"/>
                  </a:xfrm>
                  <a:prstGeom prst="line">
                    <a:avLst/>
                  </a:prstGeom>
                  <a:noFill/>
                  <a:ln w="3175">
                    <a:solidFill>
                      <a:srgbClr val="000000"/>
                    </a:solidFill>
                    <a:prstDash val="sys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42" name="Line 324">
                    <a:extLst>
                      <a:ext uri="{FF2B5EF4-FFF2-40B4-BE49-F238E27FC236}">
                        <a16:creationId xmlns:a16="http://schemas.microsoft.com/office/drawing/2014/main" id="{BAF9A2D1-83DC-78F7-36B6-A905F41EE63C}"/>
                      </a:ext>
                    </a:extLst>
                  </p:cNvPr>
                  <p:cNvSpPr>
                    <a:spLocks noChangeShapeType="1"/>
                  </p:cNvSpPr>
                  <p:nvPr/>
                </p:nvSpPr>
                <p:spPr bwMode="auto">
                  <a:xfrm>
                    <a:off x="2460626" y="5314951"/>
                    <a:ext cx="115888"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43" name="Line 325">
                    <a:extLst>
                      <a:ext uri="{FF2B5EF4-FFF2-40B4-BE49-F238E27FC236}">
                        <a16:creationId xmlns:a16="http://schemas.microsoft.com/office/drawing/2014/main" id="{42EA0834-E72B-D16F-F6F4-00D744119AE3}"/>
                      </a:ext>
                    </a:extLst>
                  </p:cNvPr>
                  <p:cNvSpPr>
                    <a:spLocks noChangeShapeType="1"/>
                  </p:cNvSpPr>
                  <p:nvPr/>
                </p:nvSpPr>
                <p:spPr bwMode="auto">
                  <a:xfrm>
                    <a:off x="655638" y="5499101"/>
                    <a:ext cx="14288"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44" name="Rectangle 326">
                    <a:extLst>
                      <a:ext uri="{FF2B5EF4-FFF2-40B4-BE49-F238E27FC236}">
                        <a16:creationId xmlns:a16="http://schemas.microsoft.com/office/drawing/2014/main" id="{8AEF6A58-33C7-C025-9C6A-2BA1B269D18E}"/>
                      </a:ext>
                    </a:extLst>
                  </p:cNvPr>
                  <p:cNvSpPr>
                    <a:spLocks noChangeArrowheads="1"/>
                  </p:cNvSpPr>
                  <p:nvPr/>
                </p:nvSpPr>
                <p:spPr bwMode="auto">
                  <a:xfrm>
                    <a:off x="514410" y="5458625"/>
                    <a:ext cx="128365" cy="112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0.0</a:t>
                    </a:r>
                    <a:endParaRPr kumimoji="0" lang="it-IT" altLang="it-IT" sz="700" b="0" i="0" u="none" strike="noStrike" cap="none" normalizeH="0" baseline="0">
                      <a:ln>
                        <a:noFill/>
                      </a:ln>
                      <a:solidFill>
                        <a:schemeClr val="tx1"/>
                      </a:solidFill>
                      <a:effectLst/>
                      <a:cs typeface="Arial" panose="020B0604020202020204" pitchFamily="34" charset="0"/>
                    </a:endParaRPr>
                  </a:p>
                </p:txBody>
              </p:sp>
              <p:sp>
                <p:nvSpPr>
                  <p:cNvPr id="345" name="Line 327">
                    <a:extLst>
                      <a:ext uri="{FF2B5EF4-FFF2-40B4-BE49-F238E27FC236}">
                        <a16:creationId xmlns:a16="http://schemas.microsoft.com/office/drawing/2014/main" id="{7E4D25F2-DFC1-6AFF-528C-CC69042B8DA5}"/>
                      </a:ext>
                    </a:extLst>
                  </p:cNvPr>
                  <p:cNvSpPr>
                    <a:spLocks noChangeShapeType="1"/>
                  </p:cNvSpPr>
                  <p:nvPr/>
                </p:nvSpPr>
                <p:spPr bwMode="auto">
                  <a:xfrm>
                    <a:off x="660401" y="5302251"/>
                    <a:ext cx="952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46" name="Line 328">
                    <a:extLst>
                      <a:ext uri="{FF2B5EF4-FFF2-40B4-BE49-F238E27FC236}">
                        <a16:creationId xmlns:a16="http://schemas.microsoft.com/office/drawing/2014/main" id="{4C5881FD-B898-858C-925D-4BE3C2644972}"/>
                      </a:ext>
                    </a:extLst>
                  </p:cNvPr>
                  <p:cNvSpPr>
                    <a:spLocks noChangeShapeType="1"/>
                  </p:cNvSpPr>
                  <p:nvPr/>
                </p:nvSpPr>
                <p:spPr bwMode="auto">
                  <a:xfrm>
                    <a:off x="655638" y="5105401"/>
                    <a:ext cx="14288"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47" name="Rectangle 329">
                    <a:extLst>
                      <a:ext uri="{FF2B5EF4-FFF2-40B4-BE49-F238E27FC236}">
                        <a16:creationId xmlns:a16="http://schemas.microsoft.com/office/drawing/2014/main" id="{129F6484-B559-57AF-ECAF-01D7ED5DDCE0}"/>
                      </a:ext>
                    </a:extLst>
                  </p:cNvPr>
                  <p:cNvSpPr>
                    <a:spLocks noChangeArrowheads="1"/>
                  </p:cNvSpPr>
                  <p:nvPr/>
                </p:nvSpPr>
                <p:spPr bwMode="auto">
                  <a:xfrm>
                    <a:off x="514410" y="5064924"/>
                    <a:ext cx="128365" cy="112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0.2</a:t>
                    </a:r>
                    <a:endParaRPr kumimoji="0" lang="it-IT" altLang="it-IT" sz="700" b="0" i="0" u="none" strike="noStrike" cap="none" normalizeH="0" baseline="0">
                      <a:ln>
                        <a:noFill/>
                      </a:ln>
                      <a:solidFill>
                        <a:schemeClr val="tx1"/>
                      </a:solidFill>
                      <a:effectLst/>
                      <a:cs typeface="Arial" panose="020B0604020202020204" pitchFamily="34" charset="0"/>
                    </a:endParaRPr>
                  </a:p>
                </p:txBody>
              </p:sp>
              <p:sp>
                <p:nvSpPr>
                  <p:cNvPr id="348" name="Line 330">
                    <a:extLst>
                      <a:ext uri="{FF2B5EF4-FFF2-40B4-BE49-F238E27FC236}">
                        <a16:creationId xmlns:a16="http://schemas.microsoft.com/office/drawing/2014/main" id="{FE585DA2-4222-FC71-B946-B18C86732843}"/>
                      </a:ext>
                    </a:extLst>
                  </p:cNvPr>
                  <p:cNvSpPr>
                    <a:spLocks noChangeShapeType="1"/>
                  </p:cNvSpPr>
                  <p:nvPr/>
                </p:nvSpPr>
                <p:spPr bwMode="auto">
                  <a:xfrm>
                    <a:off x="660401" y="4910138"/>
                    <a:ext cx="952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49" name="Line 331">
                    <a:extLst>
                      <a:ext uri="{FF2B5EF4-FFF2-40B4-BE49-F238E27FC236}">
                        <a16:creationId xmlns:a16="http://schemas.microsoft.com/office/drawing/2014/main" id="{1F9D4ED8-8176-6D26-4E92-BD7D6E5D0B24}"/>
                      </a:ext>
                    </a:extLst>
                  </p:cNvPr>
                  <p:cNvSpPr>
                    <a:spLocks noChangeShapeType="1"/>
                  </p:cNvSpPr>
                  <p:nvPr/>
                </p:nvSpPr>
                <p:spPr bwMode="auto">
                  <a:xfrm>
                    <a:off x="655638" y="4713288"/>
                    <a:ext cx="14288"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50" name="Rectangle 332">
                    <a:extLst>
                      <a:ext uri="{FF2B5EF4-FFF2-40B4-BE49-F238E27FC236}">
                        <a16:creationId xmlns:a16="http://schemas.microsoft.com/office/drawing/2014/main" id="{71432C7A-D9DA-CEB8-422F-EF3DE8A194C1}"/>
                      </a:ext>
                    </a:extLst>
                  </p:cNvPr>
                  <p:cNvSpPr>
                    <a:spLocks noChangeArrowheads="1"/>
                  </p:cNvSpPr>
                  <p:nvPr/>
                </p:nvSpPr>
                <p:spPr bwMode="auto">
                  <a:xfrm>
                    <a:off x="514410" y="4672813"/>
                    <a:ext cx="128365" cy="112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0.4</a:t>
                    </a:r>
                    <a:endParaRPr kumimoji="0" lang="it-IT" altLang="it-IT" sz="700" b="0" i="0" u="none" strike="noStrike" cap="none" normalizeH="0" baseline="0">
                      <a:ln>
                        <a:noFill/>
                      </a:ln>
                      <a:solidFill>
                        <a:schemeClr val="tx1"/>
                      </a:solidFill>
                      <a:effectLst/>
                      <a:cs typeface="Arial" panose="020B0604020202020204" pitchFamily="34" charset="0"/>
                    </a:endParaRPr>
                  </a:p>
                </p:txBody>
              </p:sp>
              <p:sp>
                <p:nvSpPr>
                  <p:cNvPr id="351" name="Line 333">
                    <a:extLst>
                      <a:ext uri="{FF2B5EF4-FFF2-40B4-BE49-F238E27FC236}">
                        <a16:creationId xmlns:a16="http://schemas.microsoft.com/office/drawing/2014/main" id="{D5DFA9A9-28A9-BD2A-1C74-9E0C7C10B092}"/>
                      </a:ext>
                    </a:extLst>
                  </p:cNvPr>
                  <p:cNvSpPr>
                    <a:spLocks noChangeShapeType="1"/>
                  </p:cNvSpPr>
                  <p:nvPr/>
                </p:nvSpPr>
                <p:spPr bwMode="auto">
                  <a:xfrm>
                    <a:off x="660401" y="4516438"/>
                    <a:ext cx="952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52" name="Line 334">
                    <a:extLst>
                      <a:ext uri="{FF2B5EF4-FFF2-40B4-BE49-F238E27FC236}">
                        <a16:creationId xmlns:a16="http://schemas.microsoft.com/office/drawing/2014/main" id="{858D2B88-8303-DBAB-88E3-E53C8DD91A82}"/>
                      </a:ext>
                    </a:extLst>
                  </p:cNvPr>
                  <p:cNvSpPr>
                    <a:spLocks noChangeShapeType="1"/>
                  </p:cNvSpPr>
                  <p:nvPr/>
                </p:nvSpPr>
                <p:spPr bwMode="auto">
                  <a:xfrm>
                    <a:off x="655638" y="4321176"/>
                    <a:ext cx="14288"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53" name="Rectangle 335">
                    <a:extLst>
                      <a:ext uri="{FF2B5EF4-FFF2-40B4-BE49-F238E27FC236}">
                        <a16:creationId xmlns:a16="http://schemas.microsoft.com/office/drawing/2014/main" id="{EEB2BA2C-82F1-4EDC-CB67-897126023254}"/>
                      </a:ext>
                    </a:extLst>
                  </p:cNvPr>
                  <p:cNvSpPr>
                    <a:spLocks noChangeArrowheads="1"/>
                  </p:cNvSpPr>
                  <p:nvPr/>
                </p:nvSpPr>
                <p:spPr bwMode="auto">
                  <a:xfrm>
                    <a:off x="514410" y="4279113"/>
                    <a:ext cx="128365" cy="112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0.6</a:t>
                    </a:r>
                    <a:endParaRPr kumimoji="0" lang="it-IT" altLang="it-IT" sz="700" b="0" i="0" u="none" strike="noStrike" cap="none" normalizeH="0" baseline="0">
                      <a:ln>
                        <a:noFill/>
                      </a:ln>
                      <a:solidFill>
                        <a:schemeClr val="tx1"/>
                      </a:solidFill>
                      <a:effectLst/>
                      <a:cs typeface="Arial" panose="020B0604020202020204" pitchFamily="34" charset="0"/>
                    </a:endParaRPr>
                  </a:p>
                </p:txBody>
              </p:sp>
              <p:sp>
                <p:nvSpPr>
                  <p:cNvPr id="354" name="Line 336">
                    <a:extLst>
                      <a:ext uri="{FF2B5EF4-FFF2-40B4-BE49-F238E27FC236}">
                        <a16:creationId xmlns:a16="http://schemas.microsoft.com/office/drawing/2014/main" id="{AC24AC07-E86E-A67E-1CCB-FF51E0439F77}"/>
                      </a:ext>
                    </a:extLst>
                  </p:cNvPr>
                  <p:cNvSpPr>
                    <a:spLocks noChangeShapeType="1"/>
                  </p:cNvSpPr>
                  <p:nvPr/>
                </p:nvSpPr>
                <p:spPr bwMode="auto">
                  <a:xfrm>
                    <a:off x="660401" y="4124326"/>
                    <a:ext cx="952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55" name="Line 337">
                    <a:extLst>
                      <a:ext uri="{FF2B5EF4-FFF2-40B4-BE49-F238E27FC236}">
                        <a16:creationId xmlns:a16="http://schemas.microsoft.com/office/drawing/2014/main" id="{745EE3F3-00EF-C536-F738-790B50177620}"/>
                      </a:ext>
                    </a:extLst>
                  </p:cNvPr>
                  <p:cNvSpPr>
                    <a:spLocks noChangeShapeType="1"/>
                  </p:cNvSpPr>
                  <p:nvPr/>
                </p:nvSpPr>
                <p:spPr bwMode="auto">
                  <a:xfrm>
                    <a:off x="655638" y="3927476"/>
                    <a:ext cx="14288"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56" name="Rectangle 338">
                    <a:extLst>
                      <a:ext uri="{FF2B5EF4-FFF2-40B4-BE49-F238E27FC236}">
                        <a16:creationId xmlns:a16="http://schemas.microsoft.com/office/drawing/2014/main" id="{1468FE15-7F9C-E679-9AC3-510F367FF252}"/>
                      </a:ext>
                    </a:extLst>
                  </p:cNvPr>
                  <p:cNvSpPr>
                    <a:spLocks noChangeArrowheads="1"/>
                  </p:cNvSpPr>
                  <p:nvPr/>
                </p:nvSpPr>
                <p:spPr bwMode="auto">
                  <a:xfrm>
                    <a:off x="514410" y="3887000"/>
                    <a:ext cx="128365" cy="112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0.8</a:t>
                    </a:r>
                    <a:endParaRPr kumimoji="0" lang="it-IT" altLang="it-IT" sz="700" b="0" i="0" u="none" strike="noStrike" cap="none" normalizeH="0" baseline="0">
                      <a:ln>
                        <a:noFill/>
                      </a:ln>
                      <a:solidFill>
                        <a:schemeClr val="tx1"/>
                      </a:solidFill>
                      <a:effectLst/>
                      <a:cs typeface="Arial" panose="020B0604020202020204" pitchFamily="34" charset="0"/>
                    </a:endParaRPr>
                  </a:p>
                </p:txBody>
              </p:sp>
              <p:sp>
                <p:nvSpPr>
                  <p:cNvPr id="357" name="Line 339">
                    <a:extLst>
                      <a:ext uri="{FF2B5EF4-FFF2-40B4-BE49-F238E27FC236}">
                        <a16:creationId xmlns:a16="http://schemas.microsoft.com/office/drawing/2014/main" id="{A63FCB65-44C0-5E5C-F895-73E5F1A06ED1}"/>
                      </a:ext>
                    </a:extLst>
                  </p:cNvPr>
                  <p:cNvSpPr>
                    <a:spLocks noChangeShapeType="1"/>
                  </p:cNvSpPr>
                  <p:nvPr/>
                </p:nvSpPr>
                <p:spPr bwMode="auto">
                  <a:xfrm>
                    <a:off x="660401" y="3730626"/>
                    <a:ext cx="952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58" name="Line 340">
                    <a:extLst>
                      <a:ext uri="{FF2B5EF4-FFF2-40B4-BE49-F238E27FC236}">
                        <a16:creationId xmlns:a16="http://schemas.microsoft.com/office/drawing/2014/main" id="{11661AC7-207B-1856-EAB5-B5F8714BB4C1}"/>
                      </a:ext>
                    </a:extLst>
                  </p:cNvPr>
                  <p:cNvSpPr>
                    <a:spLocks noChangeShapeType="1"/>
                  </p:cNvSpPr>
                  <p:nvPr/>
                </p:nvSpPr>
                <p:spPr bwMode="auto">
                  <a:xfrm>
                    <a:off x="655638" y="3535363"/>
                    <a:ext cx="14288"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59" name="Rectangle 341">
                    <a:extLst>
                      <a:ext uri="{FF2B5EF4-FFF2-40B4-BE49-F238E27FC236}">
                        <a16:creationId xmlns:a16="http://schemas.microsoft.com/office/drawing/2014/main" id="{28D51A09-07E5-2254-8417-B9A34F541EE8}"/>
                      </a:ext>
                    </a:extLst>
                  </p:cNvPr>
                  <p:cNvSpPr>
                    <a:spLocks noChangeArrowheads="1"/>
                  </p:cNvSpPr>
                  <p:nvPr/>
                </p:nvSpPr>
                <p:spPr bwMode="auto">
                  <a:xfrm>
                    <a:off x="514410" y="3493299"/>
                    <a:ext cx="128365" cy="112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dirty="0">
                        <a:ln>
                          <a:noFill/>
                        </a:ln>
                        <a:solidFill>
                          <a:srgbClr val="000000"/>
                        </a:solidFill>
                        <a:effectLst/>
                        <a:cs typeface="Arial" panose="020B0604020202020204" pitchFamily="34" charset="0"/>
                      </a:rPr>
                      <a:t>1.0</a:t>
                    </a:r>
                    <a:endParaRPr kumimoji="0" lang="it-IT" altLang="it-IT" sz="700" b="0" i="0" u="none" strike="noStrike" cap="none" normalizeH="0" baseline="0" dirty="0">
                      <a:ln>
                        <a:noFill/>
                      </a:ln>
                      <a:solidFill>
                        <a:schemeClr val="tx1"/>
                      </a:solidFill>
                      <a:effectLst/>
                      <a:cs typeface="Arial" panose="020B0604020202020204" pitchFamily="34" charset="0"/>
                    </a:endParaRPr>
                  </a:p>
                </p:txBody>
              </p:sp>
              <p:sp>
                <p:nvSpPr>
                  <p:cNvPr id="360" name="Line 342">
                    <a:extLst>
                      <a:ext uri="{FF2B5EF4-FFF2-40B4-BE49-F238E27FC236}">
                        <a16:creationId xmlns:a16="http://schemas.microsoft.com/office/drawing/2014/main" id="{4A7C409B-F107-777F-59BA-C6C169A4D10F}"/>
                      </a:ext>
                    </a:extLst>
                  </p:cNvPr>
                  <p:cNvSpPr>
                    <a:spLocks noChangeShapeType="1"/>
                  </p:cNvSpPr>
                  <p:nvPr/>
                </p:nvSpPr>
                <p:spPr bwMode="auto">
                  <a:xfrm>
                    <a:off x="660401" y="3338513"/>
                    <a:ext cx="9525" cy="0"/>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61" name="Rectangle 343">
                    <a:extLst>
                      <a:ext uri="{FF2B5EF4-FFF2-40B4-BE49-F238E27FC236}">
                        <a16:creationId xmlns:a16="http://schemas.microsoft.com/office/drawing/2014/main" id="{0036C4A8-18A0-FBC4-727D-EF03F2EF0651}"/>
                      </a:ext>
                    </a:extLst>
                  </p:cNvPr>
                  <p:cNvSpPr>
                    <a:spLocks noChangeArrowheads="1"/>
                  </p:cNvSpPr>
                  <p:nvPr/>
                </p:nvSpPr>
                <p:spPr bwMode="auto">
                  <a:xfrm>
                    <a:off x="612776" y="3151188"/>
                    <a:ext cx="51018" cy="112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4</a:t>
                    </a:r>
                    <a:endParaRPr kumimoji="0" lang="it-IT" altLang="it-IT" sz="700" b="0" i="0" u="none" strike="noStrike" cap="none" normalizeH="0" baseline="0">
                      <a:ln>
                        <a:noFill/>
                      </a:ln>
                      <a:solidFill>
                        <a:schemeClr val="tx1"/>
                      </a:solidFill>
                      <a:effectLst/>
                      <a:cs typeface="Arial" panose="020B0604020202020204" pitchFamily="34" charset="0"/>
                    </a:endParaRPr>
                  </a:p>
                </p:txBody>
              </p:sp>
              <p:sp>
                <p:nvSpPr>
                  <p:cNvPr id="362" name="Rectangle 344">
                    <a:extLst>
                      <a:ext uri="{FF2B5EF4-FFF2-40B4-BE49-F238E27FC236}">
                        <a16:creationId xmlns:a16="http://schemas.microsoft.com/office/drawing/2014/main" id="{2A28569A-540C-0177-FBF2-8165C6118034}"/>
                      </a:ext>
                    </a:extLst>
                  </p:cNvPr>
                  <p:cNvSpPr>
                    <a:spLocks noChangeArrowheads="1"/>
                  </p:cNvSpPr>
                  <p:nvPr/>
                </p:nvSpPr>
                <p:spPr bwMode="auto">
                  <a:xfrm>
                    <a:off x="462855" y="3206519"/>
                    <a:ext cx="148114" cy="112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dirty="0">
                        <a:ln>
                          <a:noFill/>
                        </a:ln>
                        <a:solidFill>
                          <a:srgbClr val="000000"/>
                        </a:solidFill>
                        <a:effectLst/>
                        <a:cs typeface="Arial" panose="020B0604020202020204" pitchFamily="34" charset="0"/>
                      </a:rPr>
                      <a:t>x10</a:t>
                    </a:r>
                    <a:endParaRPr kumimoji="0" lang="it-IT" altLang="it-IT" sz="700" b="0" i="0" u="none" strike="noStrike" cap="none" normalizeH="0" baseline="0" dirty="0">
                      <a:ln>
                        <a:noFill/>
                      </a:ln>
                      <a:solidFill>
                        <a:schemeClr val="tx1"/>
                      </a:solidFill>
                      <a:effectLst/>
                      <a:cs typeface="Arial" panose="020B0604020202020204" pitchFamily="34" charset="0"/>
                    </a:endParaRPr>
                  </a:p>
                </p:txBody>
              </p:sp>
              <p:sp>
                <p:nvSpPr>
                  <p:cNvPr id="363" name="Rectangle 345">
                    <a:extLst>
                      <a:ext uri="{FF2B5EF4-FFF2-40B4-BE49-F238E27FC236}">
                        <a16:creationId xmlns:a16="http://schemas.microsoft.com/office/drawing/2014/main" id="{7A23D17A-52B2-EA99-551C-85BA108D337E}"/>
                      </a:ext>
                    </a:extLst>
                  </p:cNvPr>
                  <p:cNvSpPr>
                    <a:spLocks noChangeArrowheads="1"/>
                  </p:cNvSpPr>
                  <p:nvPr/>
                </p:nvSpPr>
                <p:spPr bwMode="auto">
                  <a:xfrm rot="16200000">
                    <a:off x="113049" y="4328588"/>
                    <a:ext cx="519116" cy="110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dirty="0" err="1">
                        <a:ln>
                          <a:noFill/>
                        </a:ln>
                        <a:solidFill>
                          <a:srgbClr val="000000"/>
                        </a:solidFill>
                        <a:effectLst/>
                        <a:cs typeface="Arial" panose="020B0604020202020204" pitchFamily="34" charset="0"/>
                      </a:rPr>
                      <a:t>Intens</a:t>
                    </a:r>
                    <a:r>
                      <a:rPr kumimoji="0" lang="it-IT" altLang="it-IT" sz="700" b="0" i="0" u="none" strike="noStrike" cap="none" normalizeH="0" baseline="0" dirty="0">
                        <a:ln>
                          <a:noFill/>
                        </a:ln>
                        <a:solidFill>
                          <a:srgbClr val="000000"/>
                        </a:solidFill>
                        <a:effectLst/>
                        <a:cs typeface="Arial" panose="020B0604020202020204" pitchFamily="34" charset="0"/>
                      </a:rPr>
                      <a:t>. [</a:t>
                    </a:r>
                    <a:r>
                      <a:rPr kumimoji="0" lang="it-IT" altLang="it-IT" sz="700" b="0" i="0" u="none" strike="noStrike" cap="none" normalizeH="0" baseline="0" dirty="0" err="1">
                        <a:ln>
                          <a:noFill/>
                        </a:ln>
                        <a:solidFill>
                          <a:srgbClr val="000000"/>
                        </a:solidFill>
                        <a:effectLst/>
                        <a:cs typeface="Arial" panose="020B0604020202020204" pitchFamily="34" charset="0"/>
                      </a:rPr>
                      <a:t>a.u</a:t>
                    </a:r>
                    <a:r>
                      <a:rPr kumimoji="0" lang="it-IT" altLang="it-IT" sz="700" b="0" i="0" u="none" strike="noStrike" cap="none" normalizeH="0" baseline="0" dirty="0">
                        <a:ln>
                          <a:noFill/>
                        </a:ln>
                        <a:solidFill>
                          <a:srgbClr val="000000"/>
                        </a:solidFill>
                        <a:effectLst/>
                        <a:cs typeface="Arial" panose="020B0604020202020204" pitchFamily="34" charset="0"/>
                      </a:rPr>
                      <a:t>.]</a:t>
                    </a:r>
                    <a:endParaRPr kumimoji="0" lang="it-IT" altLang="it-IT" sz="700" b="0" i="0" u="none" strike="noStrike" cap="none" normalizeH="0" baseline="0" dirty="0">
                      <a:ln>
                        <a:noFill/>
                      </a:ln>
                      <a:solidFill>
                        <a:schemeClr val="tx1"/>
                      </a:solidFill>
                      <a:effectLst/>
                      <a:cs typeface="Arial" panose="020B0604020202020204" pitchFamily="34" charset="0"/>
                    </a:endParaRPr>
                  </a:p>
                </p:txBody>
              </p:sp>
              <p:sp>
                <p:nvSpPr>
                  <p:cNvPr id="364" name="Rectangle 346">
                    <a:extLst>
                      <a:ext uri="{FF2B5EF4-FFF2-40B4-BE49-F238E27FC236}">
                        <a16:creationId xmlns:a16="http://schemas.microsoft.com/office/drawing/2014/main" id="{A483A328-E0E5-10F4-85AA-C9D96A6730F7}"/>
                      </a:ext>
                    </a:extLst>
                  </p:cNvPr>
                  <p:cNvSpPr>
                    <a:spLocks noChangeArrowheads="1"/>
                  </p:cNvSpPr>
                  <p:nvPr/>
                </p:nvSpPr>
                <p:spPr bwMode="auto">
                  <a:xfrm>
                    <a:off x="669926" y="3157538"/>
                    <a:ext cx="3868738" cy="2392363"/>
                  </a:xfrm>
                  <a:prstGeom prst="rect">
                    <a:avLst/>
                  </a:prstGeom>
                  <a:noFill/>
                  <a:ln w="3175">
                    <a:solidFill>
                      <a:schemeClr val="bg2">
                        <a:lumMod val="9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65" name="Line 347">
                    <a:extLst>
                      <a:ext uri="{FF2B5EF4-FFF2-40B4-BE49-F238E27FC236}">
                        <a16:creationId xmlns:a16="http://schemas.microsoft.com/office/drawing/2014/main" id="{5FB13F3F-0CAB-3649-5CD1-7E2FF0116B49}"/>
                      </a:ext>
                    </a:extLst>
                  </p:cNvPr>
                  <p:cNvSpPr>
                    <a:spLocks noChangeShapeType="1"/>
                  </p:cNvSpPr>
                  <p:nvPr/>
                </p:nvSpPr>
                <p:spPr bwMode="auto">
                  <a:xfrm>
                    <a:off x="673101" y="5553076"/>
                    <a:ext cx="0" cy="952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66" name="Line 348">
                    <a:extLst>
                      <a:ext uri="{FF2B5EF4-FFF2-40B4-BE49-F238E27FC236}">
                        <a16:creationId xmlns:a16="http://schemas.microsoft.com/office/drawing/2014/main" id="{26E135C9-5C54-ED18-41A6-5B940CF9F231}"/>
                      </a:ext>
                    </a:extLst>
                  </p:cNvPr>
                  <p:cNvSpPr>
                    <a:spLocks noChangeShapeType="1"/>
                  </p:cNvSpPr>
                  <p:nvPr/>
                </p:nvSpPr>
                <p:spPr bwMode="auto">
                  <a:xfrm>
                    <a:off x="809626" y="5553076"/>
                    <a:ext cx="0" cy="952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67" name="Line 349">
                    <a:extLst>
                      <a:ext uri="{FF2B5EF4-FFF2-40B4-BE49-F238E27FC236}">
                        <a16:creationId xmlns:a16="http://schemas.microsoft.com/office/drawing/2014/main" id="{484E5058-BB4D-CF89-761C-2F9D7AEFAF89}"/>
                      </a:ext>
                    </a:extLst>
                  </p:cNvPr>
                  <p:cNvSpPr>
                    <a:spLocks noChangeShapeType="1"/>
                  </p:cNvSpPr>
                  <p:nvPr/>
                </p:nvSpPr>
                <p:spPr bwMode="auto">
                  <a:xfrm>
                    <a:off x="941388" y="5553076"/>
                    <a:ext cx="0" cy="952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68" name="Line 350">
                    <a:extLst>
                      <a:ext uri="{FF2B5EF4-FFF2-40B4-BE49-F238E27FC236}">
                        <a16:creationId xmlns:a16="http://schemas.microsoft.com/office/drawing/2014/main" id="{44FF815B-A84E-3993-0677-AC562FD6BB29}"/>
                      </a:ext>
                    </a:extLst>
                  </p:cNvPr>
                  <p:cNvSpPr>
                    <a:spLocks noChangeShapeType="1"/>
                  </p:cNvSpPr>
                  <p:nvPr/>
                </p:nvSpPr>
                <p:spPr bwMode="auto">
                  <a:xfrm>
                    <a:off x="1074738" y="5553076"/>
                    <a:ext cx="0" cy="952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69" name="Line 351">
                    <a:extLst>
                      <a:ext uri="{FF2B5EF4-FFF2-40B4-BE49-F238E27FC236}">
                        <a16:creationId xmlns:a16="http://schemas.microsoft.com/office/drawing/2014/main" id="{79E783D0-61CB-00EA-328B-DBAE587B6538}"/>
                      </a:ext>
                    </a:extLst>
                  </p:cNvPr>
                  <p:cNvSpPr>
                    <a:spLocks noChangeShapeType="1"/>
                  </p:cNvSpPr>
                  <p:nvPr/>
                </p:nvSpPr>
                <p:spPr bwMode="auto">
                  <a:xfrm>
                    <a:off x="1208088" y="5553076"/>
                    <a:ext cx="0" cy="1587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70" name="Rectangle 352">
                    <a:extLst>
                      <a:ext uri="{FF2B5EF4-FFF2-40B4-BE49-F238E27FC236}">
                        <a16:creationId xmlns:a16="http://schemas.microsoft.com/office/drawing/2014/main" id="{496D345B-B244-4737-C4C1-0D72F1704576}"/>
                      </a:ext>
                    </a:extLst>
                  </p:cNvPr>
                  <p:cNvSpPr>
                    <a:spLocks noChangeArrowheads="1"/>
                  </p:cNvSpPr>
                  <p:nvPr/>
                </p:nvSpPr>
                <p:spPr bwMode="auto">
                  <a:xfrm>
                    <a:off x="1121472" y="5568951"/>
                    <a:ext cx="204068" cy="112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dirty="0">
                        <a:ln>
                          <a:noFill/>
                        </a:ln>
                        <a:solidFill>
                          <a:srgbClr val="000000"/>
                        </a:solidFill>
                        <a:effectLst/>
                        <a:cs typeface="Arial" panose="020B0604020202020204" pitchFamily="34" charset="0"/>
                      </a:rPr>
                      <a:t>1000</a:t>
                    </a:r>
                    <a:endParaRPr kumimoji="0" lang="it-IT" altLang="it-IT" sz="700" b="0" i="0" u="none" strike="noStrike" cap="none" normalizeH="0" baseline="0" dirty="0">
                      <a:ln>
                        <a:noFill/>
                      </a:ln>
                      <a:solidFill>
                        <a:schemeClr val="tx1"/>
                      </a:solidFill>
                      <a:effectLst/>
                      <a:cs typeface="Arial" panose="020B0604020202020204" pitchFamily="34" charset="0"/>
                    </a:endParaRPr>
                  </a:p>
                </p:txBody>
              </p:sp>
              <p:sp>
                <p:nvSpPr>
                  <p:cNvPr id="371" name="Line 353">
                    <a:extLst>
                      <a:ext uri="{FF2B5EF4-FFF2-40B4-BE49-F238E27FC236}">
                        <a16:creationId xmlns:a16="http://schemas.microsoft.com/office/drawing/2014/main" id="{617B79AD-2905-8A89-5A82-8EA54FDF2B1F}"/>
                      </a:ext>
                    </a:extLst>
                  </p:cNvPr>
                  <p:cNvSpPr>
                    <a:spLocks noChangeShapeType="1"/>
                  </p:cNvSpPr>
                  <p:nvPr/>
                </p:nvSpPr>
                <p:spPr bwMode="auto">
                  <a:xfrm>
                    <a:off x="1339851" y="5553076"/>
                    <a:ext cx="0" cy="952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72" name="Line 354">
                    <a:extLst>
                      <a:ext uri="{FF2B5EF4-FFF2-40B4-BE49-F238E27FC236}">
                        <a16:creationId xmlns:a16="http://schemas.microsoft.com/office/drawing/2014/main" id="{A86F9A07-D7F9-803C-1B3E-684E46960DD2}"/>
                      </a:ext>
                    </a:extLst>
                  </p:cNvPr>
                  <p:cNvSpPr>
                    <a:spLocks noChangeShapeType="1"/>
                  </p:cNvSpPr>
                  <p:nvPr/>
                </p:nvSpPr>
                <p:spPr bwMode="auto">
                  <a:xfrm>
                    <a:off x="1473201" y="5553076"/>
                    <a:ext cx="0" cy="952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73" name="Line 355">
                    <a:extLst>
                      <a:ext uri="{FF2B5EF4-FFF2-40B4-BE49-F238E27FC236}">
                        <a16:creationId xmlns:a16="http://schemas.microsoft.com/office/drawing/2014/main" id="{AEA967E4-ED8B-308A-B6DF-9C5EBD94BC9C}"/>
                      </a:ext>
                    </a:extLst>
                  </p:cNvPr>
                  <p:cNvSpPr>
                    <a:spLocks noChangeShapeType="1"/>
                  </p:cNvSpPr>
                  <p:nvPr/>
                </p:nvSpPr>
                <p:spPr bwMode="auto">
                  <a:xfrm>
                    <a:off x="1606551" y="5553076"/>
                    <a:ext cx="0" cy="952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74" name="Line 356">
                    <a:extLst>
                      <a:ext uri="{FF2B5EF4-FFF2-40B4-BE49-F238E27FC236}">
                        <a16:creationId xmlns:a16="http://schemas.microsoft.com/office/drawing/2014/main" id="{B12D8488-5377-0CF0-2060-A0A182063BC0}"/>
                      </a:ext>
                    </a:extLst>
                  </p:cNvPr>
                  <p:cNvSpPr>
                    <a:spLocks noChangeShapeType="1"/>
                  </p:cNvSpPr>
                  <p:nvPr/>
                </p:nvSpPr>
                <p:spPr bwMode="auto">
                  <a:xfrm>
                    <a:off x="1739901" y="5553076"/>
                    <a:ext cx="0" cy="952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75" name="Line 357">
                    <a:extLst>
                      <a:ext uri="{FF2B5EF4-FFF2-40B4-BE49-F238E27FC236}">
                        <a16:creationId xmlns:a16="http://schemas.microsoft.com/office/drawing/2014/main" id="{3EFA701E-22E9-D8D8-D416-0C89BF5F7C93}"/>
                      </a:ext>
                    </a:extLst>
                  </p:cNvPr>
                  <p:cNvSpPr>
                    <a:spLocks noChangeShapeType="1"/>
                  </p:cNvSpPr>
                  <p:nvPr/>
                </p:nvSpPr>
                <p:spPr bwMode="auto">
                  <a:xfrm>
                    <a:off x="1871663" y="5553076"/>
                    <a:ext cx="0" cy="1587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76" name="Rectangle 358">
                    <a:extLst>
                      <a:ext uri="{FF2B5EF4-FFF2-40B4-BE49-F238E27FC236}">
                        <a16:creationId xmlns:a16="http://schemas.microsoft.com/office/drawing/2014/main" id="{A3FECB81-A401-3CE4-C638-DF0B1181BA3E}"/>
                      </a:ext>
                    </a:extLst>
                  </p:cNvPr>
                  <p:cNvSpPr>
                    <a:spLocks noChangeArrowheads="1"/>
                  </p:cNvSpPr>
                  <p:nvPr/>
                </p:nvSpPr>
                <p:spPr bwMode="auto">
                  <a:xfrm>
                    <a:off x="1785047" y="5568951"/>
                    <a:ext cx="204068" cy="112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1500</a:t>
                    </a:r>
                    <a:endParaRPr kumimoji="0" lang="it-IT" altLang="it-IT" sz="700" b="0" i="0" u="none" strike="noStrike" cap="none" normalizeH="0" baseline="0">
                      <a:ln>
                        <a:noFill/>
                      </a:ln>
                      <a:solidFill>
                        <a:schemeClr val="tx1"/>
                      </a:solidFill>
                      <a:effectLst/>
                      <a:cs typeface="Arial" panose="020B0604020202020204" pitchFamily="34" charset="0"/>
                    </a:endParaRPr>
                  </a:p>
                </p:txBody>
              </p:sp>
              <p:sp>
                <p:nvSpPr>
                  <p:cNvPr id="377" name="Line 359">
                    <a:extLst>
                      <a:ext uri="{FF2B5EF4-FFF2-40B4-BE49-F238E27FC236}">
                        <a16:creationId xmlns:a16="http://schemas.microsoft.com/office/drawing/2014/main" id="{53C81EA9-A0C1-8157-9A4E-3F97E0FCF982}"/>
                      </a:ext>
                    </a:extLst>
                  </p:cNvPr>
                  <p:cNvSpPr>
                    <a:spLocks noChangeShapeType="1"/>
                  </p:cNvSpPr>
                  <p:nvPr/>
                </p:nvSpPr>
                <p:spPr bwMode="auto">
                  <a:xfrm>
                    <a:off x="2005013" y="5553076"/>
                    <a:ext cx="0" cy="952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78" name="Line 360">
                    <a:extLst>
                      <a:ext uri="{FF2B5EF4-FFF2-40B4-BE49-F238E27FC236}">
                        <a16:creationId xmlns:a16="http://schemas.microsoft.com/office/drawing/2014/main" id="{499EE70C-CB2D-676C-9BB1-9C038DC23EE4}"/>
                      </a:ext>
                    </a:extLst>
                  </p:cNvPr>
                  <p:cNvSpPr>
                    <a:spLocks noChangeShapeType="1"/>
                  </p:cNvSpPr>
                  <p:nvPr/>
                </p:nvSpPr>
                <p:spPr bwMode="auto">
                  <a:xfrm>
                    <a:off x="2138363" y="5553076"/>
                    <a:ext cx="0" cy="952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79" name="Line 361">
                    <a:extLst>
                      <a:ext uri="{FF2B5EF4-FFF2-40B4-BE49-F238E27FC236}">
                        <a16:creationId xmlns:a16="http://schemas.microsoft.com/office/drawing/2014/main" id="{C4B99247-BFBA-66C4-C6AE-559F4D7A3A0C}"/>
                      </a:ext>
                    </a:extLst>
                  </p:cNvPr>
                  <p:cNvSpPr>
                    <a:spLocks noChangeShapeType="1"/>
                  </p:cNvSpPr>
                  <p:nvPr/>
                </p:nvSpPr>
                <p:spPr bwMode="auto">
                  <a:xfrm>
                    <a:off x="2270126" y="5553076"/>
                    <a:ext cx="0" cy="952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80" name="Line 362">
                    <a:extLst>
                      <a:ext uri="{FF2B5EF4-FFF2-40B4-BE49-F238E27FC236}">
                        <a16:creationId xmlns:a16="http://schemas.microsoft.com/office/drawing/2014/main" id="{5039B256-BE71-8DDC-2257-E27CFF555942}"/>
                      </a:ext>
                    </a:extLst>
                  </p:cNvPr>
                  <p:cNvSpPr>
                    <a:spLocks noChangeShapeType="1"/>
                  </p:cNvSpPr>
                  <p:nvPr/>
                </p:nvSpPr>
                <p:spPr bwMode="auto">
                  <a:xfrm>
                    <a:off x="2406651" y="5553076"/>
                    <a:ext cx="0" cy="952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81" name="Line 363">
                    <a:extLst>
                      <a:ext uri="{FF2B5EF4-FFF2-40B4-BE49-F238E27FC236}">
                        <a16:creationId xmlns:a16="http://schemas.microsoft.com/office/drawing/2014/main" id="{644D2F77-1BFF-26B2-9C5E-5E30B1D1C9C7}"/>
                      </a:ext>
                    </a:extLst>
                  </p:cNvPr>
                  <p:cNvSpPr>
                    <a:spLocks noChangeShapeType="1"/>
                  </p:cNvSpPr>
                  <p:nvPr/>
                </p:nvSpPr>
                <p:spPr bwMode="auto">
                  <a:xfrm>
                    <a:off x="2540001" y="5553076"/>
                    <a:ext cx="0" cy="1587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82" name="Rectangle 364">
                    <a:extLst>
                      <a:ext uri="{FF2B5EF4-FFF2-40B4-BE49-F238E27FC236}">
                        <a16:creationId xmlns:a16="http://schemas.microsoft.com/office/drawing/2014/main" id="{FE04CEC4-2A63-131E-FB40-FFE1A433354D}"/>
                      </a:ext>
                    </a:extLst>
                  </p:cNvPr>
                  <p:cNvSpPr>
                    <a:spLocks noChangeArrowheads="1"/>
                  </p:cNvSpPr>
                  <p:nvPr/>
                </p:nvSpPr>
                <p:spPr bwMode="auto">
                  <a:xfrm>
                    <a:off x="2453384" y="5568951"/>
                    <a:ext cx="204068" cy="112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2000</a:t>
                    </a:r>
                    <a:endParaRPr kumimoji="0" lang="it-IT" altLang="it-IT" sz="700" b="0" i="0" u="none" strike="noStrike" cap="none" normalizeH="0" baseline="0">
                      <a:ln>
                        <a:noFill/>
                      </a:ln>
                      <a:solidFill>
                        <a:schemeClr val="tx1"/>
                      </a:solidFill>
                      <a:effectLst/>
                      <a:cs typeface="Arial" panose="020B0604020202020204" pitchFamily="34" charset="0"/>
                    </a:endParaRPr>
                  </a:p>
                </p:txBody>
              </p:sp>
              <p:sp>
                <p:nvSpPr>
                  <p:cNvPr id="383" name="Line 365">
                    <a:extLst>
                      <a:ext uri="{FF2B5EF4-FFF2-40B4-BE49-F238E27FC236}">
                        <a16:creationId xmlns:a16="http://schemas.microsoft.com/office/drawing/2014/main" id="{BE3BC929-4AF5-5088-2B88-AED29047DCA4}"/>
                      </a:ext>
                    </a:extLst>
                  </p:cNvPr>
                  <p:cNvSpPr>
                    <a:spLocks noChangeShapeType="1"/>
                  </p:cNvSpPr>
                  <p:nvPr/>
                </p:nvSpPr>
                <p:spPr bwMode="auto">
                  <a:xfrm>
                    <a:off x="2671763" y="5553076"/>
                    <a:ext cx="0" cy="952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84" name="Line 366">
                    <a:extLst>
                      <a:ext uri="{FF2B5EF4-FFF2-40B4-BE49-F238E27FC236}">
                        <a16:creationId xmlns:a16="http://schemas.microsoft.com/office/drawing/2014/main" id="{F43F9641-B419-6A9E-7AB2-E468E8A6506B}"/>
                      </a:ext>
                    </a:extLst>
                  </p:cNvPr>
                  <p:cNvSpPr>
                    <a:spLocks noChangeShapeType="1"/>
                  </p:cNvSpPr>
                  <p:nvPr/>
                </p:nvSpPr>
                <p:spPr bwMode="auto">
                  <a:xfrm>
                    <a:off x="2805113" y="5553076"/>
                    <a:ext cx="0" cy="952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85" name="Line 367">
                    <a:extLst>
                      <a:ext uri="{FF2B5EF4-FFF2-40B4-BE49-F238E27FC236}">
                        <a16:creationId xmlns:a16="http://schemas.microsoft.com/office/drawing/2014/main" id="{B84A1D9F-5AAB-B0DC-8880-266C96FB6A4C}"/>
                      </a:ext>
                    </a:extLst>
                  </p:cNvPr>
                  <p:cNvSpPr>
                    <a:spLocks noChangeShapeType="1"/>
                  </p:cNvSpPr>
                  <p:nvPr/>
                </p:nvSpPr>
                <p:spPr bwMode="auto">
                  <a:xfrm>
                    <a:off x="2938463" y="5553076"/>
                    <a:ext cx="0" cy="952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86" name="Line 368">
                    <a:extLst>
                      <a:ext uri="{FF2B5EF4-FFF2-40B4-BE49-F238E27FC236}">
                        <a16:creationId xmlns:a16="http://schemas.microsoft.com/office/drawing/2014/main" id="{B4FBD505-0439-E816-C4A9-ED2A7D0D6E9F}"/>
                      </a:ext>
                    </a:extLst>
                  </p:cNvPr>
                  <p:cNvSpPr>
                    <a:spLocks noChangeShapeType="1"/>
                  </p:cNvSpPr>
                  <p:nvPr/>
                </p:nvSpPr>
                <p:spPr bwMode="auto">
                  <a:xfrm>
                    <a:off x="3071813" y="5553076"/>
                    <a:ext cx="0" cy="952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87" name="Line 369">
                    <a:extLst>
                      <a:ext uri="{FF2B5EF4-FFF2-40B4-BE49-F238E27FC236}">
                        <a16:creationId xmlns:a16="http://schemas.microsoft.com/office/drawing/2014/main" id="{C0C8CB55-4EA6-1EE4-7CBD-A429145FB2AA}"/>
                      </a:ext>
                    </a:extLst>
                  </p:cNvPr>
                  <p:cNvSpPr>
                    <a:spLocks noChangeShapeType="1"/>
                  </p:cNvSpPr>
                  <p:nvPr/>
                </p:nvSpPr>
                <p:spPr bwMode="auto">
                  <a:xfrm>
                    <a:off x="3203576" y="5553076"/>
                    <a:ext cx="0" cy="1587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88" name="Rectangle 370">
                    <a:extLst>
                      <a:ext uri="{FF2B5EF4-FFF2-40B4-BE49-F238E27FC236}">
                        <a16:creationId xmlns:a16="http://schemas.microsoft.com/office/drawing/2014/main" id="{B07F47F1-AA4D-C5C0-42FA-00CAC952FF1F}"/>
                      </a:ext>
                    </a:extLst>
                  </p:cNvPr>
                  <p:cNvSpPr>
                    <a:spLocks noChangeArrowheads="1"/>
                  </p:cNvSpPr>
                  <p:nvPr/>
                </p:nvSpPr>
                <p:spPr bwMode="auto">
                  <a:xfrm>
                    <a:off x="3116959" y="5568951"/>
                    <a:ext cx="204068" cy="112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2500</a:t>
                    </a:r>
                    <a:endParaRPr kumimoji="0" lang="it-IT" altLang="it-IT" sz="700" b="0" i="0" u="none" strike="noStrike" cap="none" normalizeH="0" baseline="0">
                      <a:ln>
                        <a:noFill/>
                      </a:ln>
                      <a:solidFill>
                        <a:schemeClr val="tx1"/>
                      </a:solidFill>
                      <a:effectLst/>
                      <a:cs typeface="Arial" panose="020B0604020202020204" pitchFamily="34" charset="0"/>
                    </a:endParaRPr>
                  </a:p>
                </p:txBody>
              </p:sp>
              <p:sp>
                <p:nvSpPr>
                  <p:cNvPr id="389" name="Line 371">
                    <a:extLst>
                      <a:ext uri="{FF2B5EF4-FFF2-40B4-BE49-F238E27FC236}">
                        <a16:creationId xmlns:a16="http://schemas.microsoft.com/office/drawing/2014/main" id="{659CE4FC-6CCC-BD2F-CBA2-02FE8368B708}"/>
                      </a:ext>
                    </a:extLst>
                  </p:cNvPr>
                  <p:cNvSpPr>
                    <a:spLocks noChangeShapeType="1"/>
                  </p:cNvSpPr>
                  <p:nvPr/>
                </p:nvSpPr>
                <p:spPr bwMode="auto">
                  <a:xfrm>
                    <a:off x="3336926" y="5553076"/>
                    <a:ext cx="0" cy="952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90" name="Line 372">
                    <a:extLst>
                      <a:ext uri="{FF2B5EF4-FFF2-40B4-BE49-F238E27FC236}">
                        <a16:creationId xmlns:a16="http://schemas.microsoft.com/office/drawing/2014/main" id="{914ADD91-EDFE-D2CA-3CFB-DD9DE278319A}"/>
                      </a:ext>
                    </a:extLst>
                  </p:cNvPr>
                  <p:cNvSpPr>
                    <a:spLocks noChangeShapeType="1"/>
                  </p:cNvSpPr>
                  <p:nvPr/>
                </p:nvSpPr>
                <p:spPr bwMode="auto">
                  <a:xfrm>
                    <a:off x="3470276" y="5553076"/>
                    <a:ext cx="0" cy="952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91" name="Line 373">
                    <a:extLst>
                      <a:ext uri="{FF2B5EF4-FFF2-40B4-BE49-F238E27FC236}">
                        <a16:creationId xmlns:a16="http://schemas.microsoft.com/office/drawing/2014/main" id="{F12C4B31-889B-003B-2DEE-F0D005CF8A03}"/>
                      </a:ext>
                    </a:extLst>
                  </p:cNvPr>
                  <p:cNvSpPr>
                    <a:spLocks noChangeShapeType="1"/>
                  </p:cNvSpPr>
                  <p:nvPr/>
                </p:nvSpPr>
                <p:spPr bwMode="auto">
                  <a:xfrm>
                    <a:off x="3602038" y="5553076"/>
                    <a:ext cx="0" cy="952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92" name="Line 374">
                    <a:extLst>
                      <a:ext uri="{FF2B5EF4-FFF2-40B4-BE49-F238E27FC236}">
                        <a16:creationId xmlns:a16="http://schemas.microsoft.com/office/drawing/2014/main" id="{2B7A8232-D479-D7D4-28E2-8F03EFF9B1D7}"/>
                      </a:ext>
                    </a:extLst>
                  </p:cNvPr>
                  <p:cNvSpPr>
                    <a:spLocks noChangeShapeType="1"/>
                  </p:cNvSpPr>
                  <p:nvPr/>
                </p:nvSpPr>
                <p:spPr bwMode="auto">
                  <a:xfrm>
                    <a:off x="3735388" y="5553076"/>
                    <a:ext cx="0" cy="952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93" name="Line 375">
                    <a:extLst>
                      <a:ext uri="{FF2B5EF4-FFF2-40B4-BE49-F238E27FC236}">
                        <a16:creationId xmlns:a16="http://schemas.microsoft.com/office/drawing/2014/main" id="{292DC6A2-A90C-E7CD-24CA-3C21CA4FC72A}"/>
                      </a:ext>
                    </a:extLst>
                  </p:cNvPr>
                  <p:cNvSpPr>
                    <a:spLocks noChangeShapeType="1"/>
                  </p:cNvSpPr>
                  <p:nvPr/>
                </p:nvSpPr>
                <p:spPr bwMode="auto">
                  <a:xfrm>
                    <a:off x="3871913" y="5553076"/>
                    <a:ext cx="0" cy="1587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94" name="Rectangle 376">
                    <a:extLst>
                      <a:ext uri="{FF2B5EF4-FFF2-40B4-BE49-F238E27FC236}">
                        <a16:creationId xmlns:a16="http://schemas.microsoft.com/office/drawing/2014/main" id="{69844DE6-D0BE-8884-3C1F-3604A3B83157}"/>
                      </a:ext>
                    </a:extLst>
                  </p:cNvPr>
                  <p:cNvSpPr>
                    <a:spLocks noChangeArrowheads="1"/>
                  </p:cNvSpPr>
                  <p:nvPr/>
                </p:nvSpPr>
                <p:spPr bwMode="auto">
                  <a:xfrm>
                    <a:off x="3785297" y="5568951"/>
                    <a:ext cx="204068" cy="112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3000</a:t>
                    </a:r>
                    <a:endParaRPr kumimoji="0" lang="it-IT" altLang="it-IT" sz="700" b="0" i="0" u="none" strike="noStrike" cap="none" normalizeH="0" baseline="0">
                      <a:ln>
                        <a:noFill/>
                      </a:ln>
                      <a:solidFill>
                        <a:schemeClr val="tx1"/>
                      </a:solidFill>
                      <a:effectLst/>
                      <a:cs typeface="Arial" panose="020B0604020202020204" pitchFamily="34" charset="0"/>
                    </a:endParaRPr>
                  </a:p>
                </p:txBody>
              </p:sp>
              <p:sp>
                <p:nvSpPr>
                  <p:cNvPr id="395" name="Line 377">
                    <a:extLst>
                      <a:ext uri="{FF2B5EF4-FFF2-40B4-BE49-F238E27FC236}">
                        <a16:creationId xmlns:a16="http://schemas.microsoft.com/office/drawing/2014/main" id="{36121E74-9DF4-B806-C004-52C29061A2CD}"/>
                      </a:ext>
                    </a:extLst>
                  </p:cNvPr>
                  <p:cNvSpPr>
                    <a:spLocks noChangeShapeType="1"/>
                  </p:cNvSpPr>
                  <p:nvPr/>
                </p:nvSpPr>
                <p:spPr bwMode="auto">
                  <a:xfrm>
                    <a:off x="4003676" y="5553076"/>
                    <a:ext cx="0" cy="952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96" name="Line 378">
                    <a:extLst>
                      <a:ext uri="{FF2B5EF4-FFF2-40B4-BE49-F238E27FC236}">
                        <a16:creationId xmlns:a16="http://schemas.microsoft.com/office/drawing/2014/main" id="{07D036D5-6E43-8984-4C6A-66F026480AE8}"/>
                      </a:ext>
                    </a:extLst>
                  </p:cNvPr>
                  <p:cNvSpPr>
                    <a:spLocks noChangeShapeType="1"/>
                  </p:cNvSpPr>
                  <p:nvPr/>
                </p:nvSpPr>
                <p:spPr bwMode="auto">
                  <a:xfrm>
                    <a:off x="4137026" y="5553076"/>
                    <a:ext cx="0" cy="952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97" name="Line 379">
                    <a:extLst>
                      <a:ext uri="{FF2B5EF4-FFF2-40B4-BE49-F238E27FC236}">
                        <a16:creationId xmlns:a16="http://schemas.microsoft.com/office/drawing/2014/main" id="{7DCBB627-1147-0782-D325-41AB016D9465}"/>
                      </a:ext>
                    </a:extLst>
                  </p:cNvPr>
                  <p:cNvSpPr>
                    <a:spLocks noChangeShapeType="1"/>
                  </p:cNvSpPr>
                  <p:nvPr/>
                </p:nvSpPr>
                <p:spPr bwMode="auto">
                  <a:xfrm>
                    <a:off x="4270376" y="5553076"/>
                    <a:ext cx="0" cy="952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98" name="Line 380">
                    <a:extLst>
                      <a:ext uri="{FF2B5EF4-FFF2-40B4-BE49-F238E27FC236}">
                        <a16:creationId xmlns:a16="http://schemas.microsoft.com/office/drawing/2014/main" id="{C9E219BE-FA9F-7FE4-5E3D-DD5A3DFC1EEF}"/>
                      </a:ext>
                    </a:extLst>
                  </p:cNvPr>
                  <p:cNvSpPr>
                    <a:spLocks noChangeShapeType="1"/>
                  </p:cNvSpPr>
                  <p:nvPr/>
                </p:nvSpPr>
                <p:spPr bwMode="auto">
                  <a:xfrm>
                    <a:off x="4403726" y="5553076"/>
                    <a:ext cx="0" cy="952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399" name="Line 381">
                    <a:extLst>
                      <a:ext uri="{FF2B5EF4-FFF2-40B4-BE49-F238E27FC236}">
                        <a16:creationId xmlns:a16="http://schemas.microsoft.com/office/drawing/2014/main" id="{5A390176-4C73-DF50-FEC0-00260F378093}"/>
                      </a:ext>
                    </a:extLst>
                  </p:cNvPr>
                  <p:cNvSpPr>
                    <a:spLocks noChangeShapeType="1"/>
                  </p:cNvSpPr>
                  <p:nvPr/>
                </p:nvSpPr>
                <p:spPr bwMode="auto">
                  <a:xfrm>
                    <a:off x="4535488" y="5553076"/>
                    <a:ext cx="0" cy="15875"/>
                  </a:xfrm>
                  <a:prstGeom prst="line">
                    <a:avLst/>
                  </a:prstGeom>
                  <a:noFill/>
                  <a:ln w="317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700">
                      <a:latin typeface="Arial" panose="020B0604020202020204" pitchFamily="34" charset="0"/>
                      <a:cs typeface="Arial" panose="020B0604020202020204" pitchFamily="34" charset="0"/>
                    </a:endParaRPr>
                  </a:p>
                </p:txBody>
              </p:sp>
              <p:sp>
                <p:nvSpPr>
                  <p:cNvPr id="400" name="Rectangle 382">
                    <a:extLst>
                      <a:ext uri="{FF2B5EF4-FFF2-40B4-BE49-F238E27FC236}">
                        <a16:creationId xmlns:a16="http://schemas.microsoft.com/office/drawing/2014/main" id="{CC65C737-53E6-021A-006F-FDF3A3B9630D}"/>
                      </a:ext>
                    </a:extLst>
                  </p:cNvPr>
                  <p:cNvSpPr>
                    <a:spLocks noChangeArrowheads="1"/>
                  </p:cNvSpPr>
                  <p:nvPr/>
                </p:nvSpPr>
                <p:spPr bwMode="auto">
                  <a:xfrm>
                    <a:off x="4451351" y="5607051"/>
                    <a:ext cx="149761" cy="112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700" b="0" i="0" u="none" strike="noStrike" cap="none" normalizeH="0" baseline="0">
                        <a:ln>
                          <a:noFill/>
                        </a:ln>
                        <a:solidFill>
                          <a:srgbClr val="000000"/>
                        </a:solidFill>
                        <a:effectLst/>
                        <a:cs typeface="Arial" panose="020B0604020202020204" pitchFamily="34" charset="0"/>
                      </a:rPr>
                      <a:t>m/z</a:t>
                    </a:r>
                    <a:endParaRPr kumimoji="0" lang="it-IT" altLang="it-IT" sz="700" b="0" i="0" u="none" strike="noStrike" cap="none" normalizeH="0" baseline="0">
                      <a:ln>
                        <a:noFill/>
                      </a:ln>
                      <a:solidFill>
                        <a:schemeClr val="tx1"/>
                      </a:solidFill>
                      <a:effectLst/>
                      <a:cs typeface="Arial" panose="020B0604020202020204" pitchFamily="34" charset="0"/>
                    </a:endParaRPr>
                  </a:p>
                </p:txBody>
              </p:sp>
            </p:grpSp>
            <p:sp>
              <p:nvSpPr>
                <p:cNvPr id="402" name="CasellaDiTesto 401">
                  <a:extLst>
                    <a:ext uri="{FF2B5EF4-FFF2-40B4-BE49-F238E27FC236}">
                      <a16:creationId xmlns:a16="http://schemas.microsoft.com/office/drawing/2014/main" id="{2415160B-591F-D3CE-A012-87FE86FA6202}"/>
                    </a:ext>
                  </a:extLst>
                </p:cNvPr>
                <p:cNvSpPr txBox="1"/>
                <p:nvPr/>
              </p:nvSpPr>
              <p:spPr>
                <a:xfrm>
                  <a:off x="10768247" y="2165968"/>
                  <a:ext cx="804692" cy="195717"/>
                </a:xfrm>
                <a:prstGeom prst="rect">
                  <a:avLst/>
                </a:prstGeom>
                <a:noFill/>
              </p:spPr>
              <p:txBody>
                <a:bodyPr wrap="square" rtlCol="0">
                  <a:spAutoFit/>
                </a:bodyPr>
                <a:lstStyle/>
                <a:p>
                  <a:r>
                    <a:rPr lang="it-IT" sz="700" dirty="0">
                      <a:solidFill>
                        <a:srgbClr val="FF0000"/>
                      </a:solidFill>
                      <a:latin typeface="Arial" panose="020B0604020202020204" pitchFamily="34" charset="0"/>
                      <a:cs typeface="Arial" panose="020B0604020202020204" pitchFamily="34" charset="0"/>
                    </a:rPr>
                    <a:t>H14</a:t>
                  </a:r>
                </a:p>
              </p:txBody>
            </p:sp>
            <p:sp>
              <p:nvSpPr>
                <p:cNvPr id="404" name="CasellaDiTesto 403">
                  <a:extLst>
                    <a:ext uri="{FF2B5EF4-FFF2-40B4-BE49-F238E27FC236}">
                      <a16:creationId xmlns:a16="http://schemas.microsoft.com/office/drawing/2014/main" id="{509A4CEA-4B96-C2DB-9500-21B5D84386E7}"/>
                    </a:ext>
                  </a:extLst>
                </p:cNvPr>
                <p:cNvSpPr txBox="1"/>
                <p:nvPr/>
              </p:nvSpPr>
              <p:spPr>
                <a:xfrm>
                  <a:off x="9941738" y="456990"/>
                  <a:ext cx="1068444" cy="195717"/>
                </a:xfrm>
                <a:prstGeom prst="rect">
                  <a:avLst/>
                </a:prstGeom>
                <a:noFill/>
              </p:spPr>
              <p:txBody>
                <a:bodyPr wrap="square" rtlCol="0">
                  <a:spAutoFit/>
                </a:bodyPr>
                <a:lstStyle/>
                <a:p>
                  <a:r>
                    <a:rPr lang="it-IT" sz="700" dirty="0">
                      <a:solidFill>
                        <a:srgbClr val="FF0000"/>
                      </a:solidFill>
                      <a:latin typeface="Arial" panose="020B0604020202020204" pitchFamily="34" charset="0"/>
                      <a:cs typeface="Arial" panose="020B0604020202020204" pitchFamily="34" charset="0"/>
                    </a:rPr>
                    <a:t>LAM8 + H8</a:t>
                  </a:r>
                </a:p>
              </p:txBody>
            </p:sp>
            <p:sp>
              <p:nvSpPr>
                <p:cNvPr id="406" name="CasellaDiTesto 405">
                  <a:extLst>
                    <a:ext uri="{FF2B5EF4-FFF2-40B4-BE49-F238E27FC236}">
                      <a16:creationId xmlns:a16="http://schemas.microsoft.com/office/drawing/2014/main" id="{3AC7162B-9F74-0271-AF2C-11EFB2C9DAE6}"/>
                    </a:ext>
                  </a:extLst>
                </p:cNvPr>
                <p:cNvSpPr txBox="1"/>
                <p:nvPr/>
              </p:nvSpPr>
              <p:spPr>
                <a:xfrm>
                  <a:off x="10284789" y="1452125"/>
                  <a:ext cx="804692" cy="195717"/>
                </a:xfrm>
                <a:prstGeom prst="rect">
                  <a:avLst/>
                </a:prstGeom>
                <a:noFill/>
              </p:spPr>
              <p:txBody>
                <a:bodyPr wrap="square" rtlCol="0">
                  <a:spAutoFit/>
                </a:bodyPr>
                <a:lstStyle/>
                <a:p>
                  <a:r>
                    <a:rPr lang="it-IT" sz="700" dirty="0">
                      <a:solidFill>
                        <a:srgbClr val="FF0000"/>
                      </a:solidFill>
                      <a:latin typeface="Arial" panose="020B0604020202020204" pitchFamily="34" charset="0"/>
                      <a:cs typeface="Arial" panose="020B0604020202020204" pitchFamily="34" charset="0"/>
                    </a:rPr>
                    <a:t>H11</a:t>
                  </a:r>
                </a:p>
              </p:txBody>
            </p:sp>
            <p:sp>
              <p:nvSpPr>
                <p:cNvPr id="413" name="CasellaDiTesto 412">
                  <a:extLst>
                    <a:ext uri="{FF2B5EF4-FFF2-40B4-BE49-F238E27FC236}">
                      <a16:creationId xmlns:a16="http://schemas.microsoft.com/office/drawing/2014/main" id="{309EFC76-2629-F279-56E8-8EF7B9631D21}"/>
                    </a:ext>
                  </a:extLst>
                </p:cNvPr>
                <p:cNvSpPr txBox="1"/>
                <p:nvPr/>
              </p:nvSpPr>
              <p:spPr>
                <a:xfrm>
                  <a:off x="8858111" y="1027410"/>
                  <a:ext cx="804692" cy="195717"/>
                </a:xfrm>
                <a:prstGeom prst="rect">
                  <a:avLst/>
                </a:prstGeom>
                <a:noFill/>
              </p:spPr>
              <p:txBody>
                <a:bodyPr wrap="square" rtlCol="0">
                  <a:spAutoFit/>
                </a:bodyPr>
                <a:lstStyle/>
                <a:p>
                  <a:r>
                    <a:rPr lang="it-IT" sz="700" dirty="0">
                      <a:solidFill>
                        <a:srgbClr val="FF0000"/>
                      </a:solidFill>
                      <a:latin typeface="Arial" panose="020B0604020202020204" pitchFamily="34" charset="0"/>
                      <a:cs typeface="Arial" panose="020B0604020202020204" pitchFamily="34" charset="0"/>
                    </a:rPr>
                    <a:t>LAM5</a:t>
                  </a:r>
                </a:p>
              </p:txBody>
            </p:sp>
          </p:grpSp>
          <p:sp>
            <p:nvSpPr>
              <p:cNvPr id="417" name="CasellaDiTesto 416">
                <a:extLst>
                  <a:ext uri="{FF2B5EF4-FFF2-40B4-BE49-F238E27FC236}">
                    <a16:creationId xmlns:a16="http://schemas.microsoft.com/office/drawing/2014/main" id="{06A5C1D8-9A01-717A-F585-E2624607B119}"/>
                  </a:ext>
                </a:extLst>
              </p:cNvPr>
              <p:cNvSpPr txBox="1"/>
              <p:nvPr/>
            </p:nvSpPr>
            <p:spPr>
              <a:xfrm>
                <a:off x="8669111" y="3366362"/>
                <a:ext cx="804692" cy="200055"/>
              </a:xfrm>
              <a:prstGeom prst="rect">
                <a:avLst/>
              </a:prstGeom>
              <a:noFill/>
            </p:spPr>
            <p:txBody>
              <a:bodyPr wrap="square" rtlCol="0">
                <a:spAutoFit/>
              </a:bodyPr>
              <a:lstStyle/>
              <a:p>
                <a:r>
                  <a:rPr lang="it-IT" sz="700" dirty="0">
                    <a:solidFill>
                      <a:srgbClr val="FF0000"/>
                    </a:solidFill>
                    <a:latin typeface="Arial" panose="020B0604020202020204" pitchFamily="34" charset="0"/>
                    <a:cs typeface="Arial" panose="020B0604020202020204" pitchFamily="34" charset="0"/>
                  </a:rPr>
                  <a:t>LAM6</a:t>
                </a:r>
              </a:p>
            </p:txBody>
          </p:sp>
          <p:sp>
            <p:nvSpPr>
              <p:cNvPr id="419" name="CasellaDiTesto 418">
                <a:extLst>
                  <a:ext uri="{FF2B5EF4-FFF2-40B4-BE49-F238E27FC236}">
                    <a16:creationId xmlns:a16="http://schemas.microsoft.com/office/drawing/2014/main" id="{58966657-2F94-8118-CC3D-2F00D382F9D1}"/>
                  </a:ext>
                </a:extLst>
              </p:cNvPr>
              <p:cNvSpPr txBox="1"/>
              <p:nvPr/>
            </p:nvSpPr>
            <p:spPr>
              <a:xfrm>
                <a:off x="9369484" y="3504833"/>
                <a:ext cx="713992" cy="200055"/>
              </a:xfrm>
              <a:prstGeom prst="rect">
                <a:avLst/>
              </a:prstGeom>
              <a:noFill/>
            </p:spPr>
            <p:txBody>
              <a:bodyPr wrap="square" rtlCol="0">
                <a:spAutoFit/>
              </a:bodyPr>
              <a:lstStyle/>
              <a:p>
                <a:r>
                  <a:rPr lang="it-IT" sz="700" dirty="0">
                    <a:solidFill>
                      <a:srgbClr val="FF0000"/>
                    </a:solidFill>
                    <a:latin typeface="Arial" panose="020B0604020202020204" pitchFamily="34" charset="0"/>
                    <a:cs typeface="Arial" panose="020B0604020202020204" pitchFamily="34" charset="0"/>
                  </a:rPr>
                  <a:t>H9</a:t>
                </a:r>
              </a:p>
            </p:txBody>
          </p:sp>
          <p:sp>
            <p:nvSpPr>
              <p:cNvPr id="421" name="CasellaDiTesto 420">
                <a:extLst>
                  <a:ext uri="{FF2B5EF4-FFF2-40B4-BE49-F238E27FC236}">
                    <a16:creationId xmlns:a16="http://schemas.microsoft.com/office/drawing/2014/main" id="{EAF0A8AF-6796-F0EE-52C2-B1B67BE0B834}"/>
                  </a:ext>
                </a:extLst>
              </p:cNvPr>
              <p:cNvSpPr txBox="1"/>
              <p:nvPr/>
            </p:nvSpPr>
            <p:spPr>
              <a:xfrm>
                <a:off x="9916402" y="3540320"/>
                <a:ext cx="746791" cy="200055"/>
              </a:xfrm>
              <a:prstGeom prst="rect">
                <a:avLst/>
              </a:prstGeom>
              <a:noFill/>
            </p:spPr>
            <p:txBody>
              <a:bodyPr wrap="square" rtlCol="0">
                <a:spAutoFit/>
              </a:bodyPr>
              <a:lstStyle/>
              <a:p>
                <a:r>
                  <a:rPr lang="it-IT" sz="700" dirty="0">
                    <a:solidFill>
                      <a:srgbClr val="FF0000"/>
                    </a:solidFill>
                    <a:latin typeface="Arial" panose="020B0604020202020204" pitchFamily="34" charset="0"/>
                    <a:cs typeface="Arial" panose="020B0604020202020204" pitchFamily="34" charset="0"/>
                  </a:rPr>
                  <a:t>H12</a:t>
                </a:r>
              </a:p>
            </p:txBody>
          </p:sp>
        </p:grpSp>
        <p:cxnSp>
          <p:nvCxnSpPr>
            <p:cNvPr id="422" name="Connettore diritto 421">
              <a:extLst>
                <a:ext uri="{FF2B5EF4-FFF2-40B4-BE49-F238E27FC236}">
                  <a16:creationId xmlns:a16="http://schemas.microsoft.com/office/drawing/2014/main" id="{09802D01-8CD6-572F-421C-4C2D4F3E1B39}"/>
                </a:ext>
              </a:extLst>
            </p:cNvPr>
            <p:cNvCxnSpPr>
              <a:cxnSpLocks/>
            </p:cNvCxnSpPr>
            <p:nvPr/>
          </p:nvCxnSpPr>
          <p:spPr>
            <a:xfrm>
              <a:off x="4742592" y="3630257"/>
              <a:ext cx="31747" cy="10044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4" name="Connettore 2 3">
            <a:extLst>
              <a:ext uri="{FF2B5EF4-FFF2-40B4-BE49-F238E27FC236}">
                <a16:creationId xmlns:a16="http://schemas.microsoft.com/office/drawing/2014/main" id="{CDA44DB8-40DE-9610-9168-73CCBF22EBBB}"/>
              </a:ext>
            </a:extLst>
          </p:cNvPr>
          <p:cNvCxnSpPr>
            <a:cxnSpLocks/>
          </p:cNvCxnSpPr>
          <p:nvPr/>
        </p:nvCxnSpPr>
        <p:spPr>
          <a:xfrm flipV="1">
            <a:off x="8764184" y="1952858"/>
            <a:ext cx="526616" cy="552052"/>
          </a:xfrm>
          <a:prstGeom prst="straightConnector1">
            <a:avLst/>
          </a:prstGeom>
          <a:ln w="127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98" name="Connettore 2 297">
            <a:extLst>
              <a:ext uri="{FF2B5EF4-FFF2-40B4-BE49-F238E27FC236}">
                <a16:creationId xmlns:a16="http://schemas.microsoft.com/office/drawing/2014/main" id="{2409DD9A-3D7D-10FE-560C-5D697A6730EF}"/>
              </a:ext>
            </a:extLst>
          </p:cNvPr>
          <p:cNvCxnSpPr>
            <a:cxnSpLocks/>
            <a:endCxn id="406" idx="1"/>
          </p:cNvCxnSpPr>
          <p:nvPr/>
        </p:nvCxnSpPr>
        <p:spPr>
          <a:xfrm>
            <a:off x="9350688" y="1951732"/>
            <a:ext cx="404393" cy="934324"/>
          </a:xfrm>
          <a:prstGeom prst="straightConnector1">
            <a:avLst/>
          </a:prstGeom>
          <a:ln w="127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305" name="Connettore 2 304">
            <a:extLst>
              <a:ext uri="{FF2B5EF4-FFF2-40B4-BE49-F238E27FC236}">
                <a16:creationId xmlns:a16="http://schemas.microsoft.com/office/drawing/2014/main" id="{364E7A61-5E50-83A7-BF16-07DAC5570F13}"/>
              </a:ext>
            </a:extLst>
          </p:cNvPr>
          <p:cNvCxnSpPr>
            <a:cxnSpLocks/>
          </p:cNvCxnSpPr>
          <p:nvPr/>
        </p:nvCxnSpPr>
        <p:spPr>
          <a:xfrm>
            <a:off x="9905578" y="3053975"/>
            <a:ext cx="389835" cy="463521"/>
          </a:xfrm>
          <a:prstGeom prst="straightConnector1">
            <a:avLst/>
          </a:prstGeom>
          <a:ln w="127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318" name="Connettore 2 317">
            <a:extLst>
              <a:ext uri="{FF2B5EF4-FFF2-40B4-BE49-F238E27FC236}">
                <a16:creationId xmlns:a16="http://schemas.microsoft.com/office/drawing/2014/main" id="{8851A2CD-D56A-6E09-3E9A-D8FF1073A809}"/>
              </a:ext>
            </a:extLst>
          </p:cNvPr>
          <p:cNvCxnSpPr>
            <a:cxnSpLocks/>
          </p:cNvCxnSpPr>
          <p:nvPr/>
        </p:nvCxnSpPr>
        <p:spPr>
          <a:xfrm>
            <a:off x="8864680" y="3742856"/>
            <a:ext cx="424164" cy="87610"/>
          </a:xfrm>
          <a:prstGeom prst="straightConnector1">
            <a:avLst/>
          </a:prstGeom>
          <a:ln w="1270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333" name="Connettore 2 332">
            <a:extLst>
              <a:ext uri="{FF2B5EF4-FFF2-40B4-BE49-F238E27FC236}">
                <a16:creationId xmlns:a16="http://schemas.microsoft.com/office/drawing/2014/main" id="{276AB886-DD00-605D-84DB-73092300E120}"/>
              </a:ext>
            </a:extLst>
          </p:cNvPr>
          <p:cNvCxnSpPr>
            <a:cxnSpLocks/>
          </p:cNvCxnSpPr>
          <p:nvPr/>
        </p:nvCxnSpPr>
        <p:spPr>
          <a:xfrm>
            <a:off x="9555428" y="3861068"/>
            <a:ext cx="320973" cy="33723"/>
          </a:xfrm>
          <a:prstGeom prst="straightConnector1">
            <a:avLst/>
          </a:prstGeom>
          <a:ln w="127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301" name="CasellaDiTesto 300">
            <a:extLst>
              <a:ext uri="{FF2B5EF4-FFF2-40B4-BE49-F238E27FC236}">
                <a16:creationId xmlns:a16="http://schemas.microsoft.com/office/drawing/2014/main" id="{DE2D10B0-51B2-6419-91CE-1C6CBFD907EE}"/>
              </a:ext>
            </a:extLst>
          </p:cNvPr>
          <p:cNvSpPr txBox="1"/>
          <p:nvPr/>
        </p:nvSpPr>
        <p:spPr>
          <a:xfrm>
            <a:off x="8831564" y="3427976"/>
            <a:ext cx="804692" cy="200055"/>
          </a:xfrm>
          <a:prstGeom prst="rect">
            <a:avLst/>
          </a:prstGeom>
          <a:noFill/>
        </p:spPr>
        <p:txBody>
          <a:bodyPr wrap="square" rtlCol="0">
            <a:spAutoFit/>
          </a:bodyPr>
          <a:lstStyle/>
          <a:p>
            <a:r>
              <a:rPr lang="it-IT" sz="700" dirty="0">
                <a:solidFill>
                  <a:srgbClr val="FF0000"/>
                </a:solidFill>
                <a:latin typeface="Arial" panose="020B0604020202020204" pitchFamily="34" charset="0"/>
                <a:cs typeface="Arial" panose="020B0604020202020204" pitchFamily="34" charset="0"/>
              </a:rPr>
              <a:t>LAM7</a:t>
            </a:r>
          </a:p>
        </p:txBody>
      </p:sp>
      <p:sp>
        <p:nvSpPr>
          <p:cNvPr id="302" name="CasellaDiTesto 301">
            <a:extLst>
              <a:ext uri="{FF2B5EF4-FFF2-40B4-BE49-F238E27FC236}">
                <a16:creationId xmlns:a16="http://schemas.microsoft.com/office/drawing/2014/main" id="{84A6D0A0-E0CF-4F45-D054-ABCF3FF4A241}"/>
              </a:ext>
            </a:extLst>
          </p:cNvPr>
          <p:cNvSpPr txBox="1"/>
          <p:nvPr/>
        </p:nvSpPr>
        <p:spPr>
          <a:xfrm>
            <a:off x="8227608" y="3506744"/>
            <a:ext cx="804692" cy="200055"/>
          </a:xfrm>
          <a:prstGeom prst="rect">
            <a:avLst/>
          </a:prstGeom>
          <a:noFill/>
        </p:spPr>
        <p:txBody>
          <a:bodyPr wrap="square" rtlCol="0">
            <a:spAutoFit/>
          </a:bodyPr>
          <a:lstStyle/>
          <a:p>
            <a:r>
              <a:rPr lang="it-IT" sz="700" dirty="0">
                <a:solidFill>
                  <a:srgbClr val="FF0000"/>
                </a:solidFill>
                <a:latin typeface="Arial" panose="020B0604020202020204" pitchFamily="34" charset="0"/>
                <a:cs typeface="Arial" panose="020B0604020202020204" pitchFamily="34" charset="0"/>
              </a:rPr>
              <a:t>LAM4</a:t>
            </a:r>
          </a:p>
        </p:txBody>
      </p:sp>
    </p:spTree>
    <p:extLst>
      <p:ext uri="{BB962C8B-B14F-4D97-AF65-F5344CB8AC3E}">
        <p14:creationId xmlns:p14="http://schemas.microsoft.com/office/powerpoint/2010/main" val="3162302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FC5BA4D-8FE4-492A-987C-C4A6D0295148}"/>
              </a:ext>
            </a:extLst>
          </p:cNvPr>
          <p:cNvSpPr txBox="1"/>
          <p:nvPr/>
        </p:nvSpPr>
        <p:spPr>
          <a:xfrm>
            <a:off x="443011" y="4653820"/>
            <a:ext cx="10563559" cy="1070742"/>
          </a:xfrm>
          <a:prstGeom prst="rect">
            <a:avLst/>
          </a:prstGeom>
          <a:noFill/>
        </p:spPr>
        <p:txBody>
          <a:bodyPr wrap="square">
            <a:spAutoFit/>
          </a:bodyPr>
          <a:lstStyle/>
          <a:p>
            <a:pPr algn="just">
              <a:lnSpc>
                <a:spcPct val="107000"/>
              </a:lnSpc>
              <a:spcAft>
                <a:spcPts val="800"/>
              </a:spcAft>
            </a:pPr>
            <a:r>
              <a:rPr lang="it-IT" sz="1200" b="1" dirty="0" err="1">
                <a:effectLst/>
                <a:latin typeface="Times New Roman" panose="02020603050405020304" pitchFamily="18" charset="0"/>
                <a:ea typeface="Calibri" panose="020F0502020204030204" pitchFamily="34" charset="0"/>
                <a:cs typeface="Times New Roman" panose="02020603050405020304" pitchFamily="18" charset="0"/>
              </a:rPr>
              <a:t>Supplementary</a:t>
            </a:r>
            <a:r>
              <a:rPr lang="it-IT" sz="1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1200" b="1">
                <a:effectLst/>
                <a:latin typeface="Times New Roman" panose="02020603050405020304" pitchFamily="18" charset="0"/>
                <a:ea typeface="Calibri" panose="020F0502020204030204" pitchFamily="34" charset="0"/>
                <a:cs typeface="Times New Roman" panose="02020603050405020304" pitchFamily="18" charset="0"/>
              </a:rPr>
              <a:t>Figure S6. </a:t>
            </a:r>
            <a:r>
              <a:rPr lang="it-IT" sz="1200" b="1" dirty="0">
                <a:effectLst/>
                <a:latin typeface="Times New Roman" panose="02020603050405020304" pitchFamily="18" charset="0"/>
                <a:ea typeface="Calibri" panose="020F0502020204030204" pitchFamily="34" charset="0"/>
                <a:cs typeface="Times New Roman" panose="02020603050405020304" pitchFamily="18" charset="0"/>
              </a:rPr>
              <a:t>Amino acid </a:t>
            </a:r>
            <a:r>
              <a:rPr lang="it-IT" sz="1200" b="1" dirty="0" err="1">
                <a:effectLst/>
                <a:latin typeface="Times New Roman" panose="02020603050405020304" pitchFamily="18" charset="0"/>
                <a:ea typeface="Calibri" panose="020F0502020204030204" pitchFamily="34" charset="0"/>
                <a:cs typeface="Times New Roman" panose="02020603050405020304" pitchFamily="18" charset="0"/>
              </a:rPr>
              <a:t>alignment</a:t>
            </a:r>
            <a:r>
              <a:rPr lang="it-IT" sz="1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1200" b="1" dirty="0" err="1">
                <a:effectLst/>
                <a:latin typeface="Times New Roman" panose="02020603050405020304" pitchFamily="18" charset="0"/>
                <a:ea typeface="Calibri" panose="020F0502020204030204" pitchFamily="34" charset="0"/>
                <a:cs typeface="Times New Roman" panose="02020603050405020304" pitchFamily="18" charset="0"/>
              </a:rPr>
              <a:t>between</a:t>
            </a:r>
            <a:r>
              <a:rPr lang="it-IT" sz="1200" b="1" dirty="0">
                <a:effectLst/>
                <a:latin typeface="Times New Roman" panose="02020603050405020304" pitchFamily="18" charset="0"/>
                <a:ea typeface="Calibri" panose="020F0502020204030204" pitchFamily="34" charset="0"/>
                <a:cs typeface="Times New Roman" panose="02020603050405020304" pitchFamily="18" charset="0"/>
              </a:rPr>
              <a:t> the </a:t>
            </a:r>
            <a:r>
              <a:rPr lang="it-IT" sz="1200" b="1" dirty="0" err="1">
                <a:effectLst/>
                <a:latin typeface="Times New Roman" panose="02020603050405020304" pitchFamily="18" charset="0"/>
                <a:ea typeface="Calibri" panose="020F0502020204030204" pitchFamily="34" charset="0"/>
                <a:cs typeface="Times New Roman" panose="02020603050405020304" pitchFamily="18" charset="0"/>
              </a:rPr>
              <a:t>catalytic</a:t>
            </a:r>
            <a:r>
              <a:rPr lang="it-IT" sz="1200" b="1" dirty="0">
                <a:effectLst/>
                <a:latin typeface="Times New Roman" panose="02020603050405020304" pitchFamily="18" charset="0"/>
                <a:ea typeface="Calibri" panose="020F0502020204030204" pitchFamily="34" charset="0"/>
                <a:cs typeface="Times New Roman" panose="02020603050405020304" pitchFamily="18" charset="0"/>
              </a:rPr>
              <a:t> domains of 1,3-β-</a:t>
            </a:r>
            <a:r>
              <a:rPr lang="it-IT" sz="1200" b="1" dirty="0" err="1">
                <a:effectLst/>
                <a:latin typeface="Times New Roman" panose="02020603050405020304" pitchFamily="18" charset="0"/>
                <a:ea typeface="Calibri" panose="020F0502020204030204" pitchFamily="34" charset="0"/>
                <a:cs typeface="Times New Roman" panose="02020603050405020304" pitchFamily="18" charset="0"/>
              </a:rPr>
              <a:t>transglucanase</a:t>
            </a:r>
            <a:r>
              <a:rPr lang="it-IT" sz="1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l-GR" sz="1200" b="1" dirty="0">
                <a:effectLst/>
                <a:latin typeface="Times New Roman" panose="02020603050405020304" pitchFamily="18" charset="0"/>
                <a:ea typeface="Calibri" panose="020F0502020204030204" pitchFamily="34" charset="0"/>
                <a:cs typeface="Times New Roman" panose="02020603050405020304" pitchFamily="18" charset="0"/>
              </a:rPr>
              <a:t>Δ</a:t>
            </a:r>
            <a:r>
              <a:rPr lang="it-IT" sz="1200" b="1" dirty="0">
                <a:effectLst/>
                <a:latin typeface="Times New Roman" panose="02020603050405020304" pitchFamily="18" charset="0"/>
                <a:ea typeface="Calibri" panose="020F0502020204030204" pitchFamily="34" charset="0"/>
                <a:cs typeface="Times New Roman" panose="02020603050405020304" pitchFamily="18" charset="0"/>
              </a:rPr>
              <a:t>G7048 from </a:t>
            </a:r>
            <a:r>
              <a:rPr lang="it-IT" sz="1200" b="1" i="1" dirty="0">
                <a:effectLst/>
                <a:latin typeface="Times New Roman" panose="02020603050405020304" pitchFamily="18" charset="0"/>
                <a:ea typeface="Calibri" panose="020F0502020204030204" pitchFamily="34" charset="0"/>
                <a:cs typeface="Times New Roman" panose="02020603050405020304" pitchFamily="18" charset="0"/>
              </a:rPr>
              <a:t>P. </a:t>
            </a:r>
            <a:r>
              <a:rPr lang="it-IT" sz="1200" b="1" i="1" dirty="0" err="1">
                <a:effectLst/>
                <a:latin typeface="Times New Roman" panose="02020603050405020304" pitchFamily="18" charset="0"/>
                <a:ea typeface="Calibri" panose="020F0502020204030204" pitchFamily="34" charset="0"/>
                <a:cs typeface="Times New Roman" panose="02020603050405020304" pitchFamily="18" charset="0"/>
              </a:rPr>
              <a:t>sumatraense</a:t>
            </a:r>
            <a:r>
              <a:rPr lang="it-IT" sz="1200" b="1" dirty="0">
                <a:effectLst/>
                <a:latin typeface="Times New Roman" panose="02020603050405020304" pitchFamily="18" charset="0"/>
                <a:ea typeface="Calibri" panose="020F0502020204030204" pitchFamily="34" charset="0"/>
                <a:cs typeface="Times New Roman" panose="02020603050405020304" pitchFamily="18" charset="0"/>
              </a:rPr>
              <a:t> AQ67100 and Bgt2p from </a:t>
            </a:r>
            <a:r>
              <a:rPr lang="it-IT" sz="1200" b="1" i="1" dirty="0">
                <a:effectLst/>
                <a:latin typeface="Times New Roman" panose="02020603050405020304" pitchFamily="18" charset="0"/>
                <a:ea typeface="Calibri" panose="020F0502020204030204" pitchFamily="34" charset="0"/>
                <a:cs typeface="Times New Roman" panose="02020603050405020304" pitchFamily="18" charset="0"/>
              </a:rPr>
              <a:t>A. </a:t>
            </a:r>
            <a:r>
              <a:rPr lang="it-IT" sz="1200" b="1" i="1" dirty="0" err="1">
                <a:effectLst/>
                <a:latin typeface="Times New Roman" panose="02020603050405020304" pitchFamily="18" charset="0"/>
                <a:ea typeface="Calibri" panose="020F0502020204030204" pitchFamily="34" charset="0"/>
                <a:cs typeface="Times New Roman" panose="02020603050405020304" pitchFamily="18" charset="0"/>
              </a:rPr>
              <a:t>fumigatus</a:t>
            </a:r>
            <a:r>
              <a:rPr lang="it-IT" sz="1200" b="1" dirty="0">
                <a:effectLst/>
                <a:latin typeface="Times New Roman" panose="02020603050405020304" pitchFamily="18" charset="0"/>
                <a:ea typeface="Calibri" panose="020F0502020204030204" pitchFamily="34" charset="0"/>
                <a:cs typeface="Times New Roman" panose="02020603050405020304" pitchFamily="18" charset="0"/>
              </a:rPr>
              <a:t>.</a:t>
            </a:r>
            <a:r>
              <a:rPr lang="it-IT" sz="1200" b="1"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Identical amino acids are in black background, whereas amino acid in grey background refers to amino acids with similar chemical properties. Numbering is from the first amino acid of each mature protein. The amino acid identity between the two proteins is 68.37%. The alignment was performed by excluding the non-catalytic C-terminal region of each protein, i.e., last 189 and 135 amino acids in </a:t>
            </a: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Δ</a:t>
            </a:r>
            <a:r>
              <a:rPr lang="it-IT" sz="1200" dirty="0">
                <a:effectLst/>
                <a:latin typeface="Times New Roman" panose="02020603050405020304" pitchFamily="18" charset="0"/>
                <a:ea typeface="Calibri" panose="020F0502020204030204" pitchFamily="34" charset="0"/>
                <a:cs typeface="Times New Roman" panose="02020603050405020304" pitchFamily="18" charset="0"/>
              </a:rPr>
              <a:t>G</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7048 and Bgt2p, respectively. [</a:t>
            </a:r>
            <a:r>
              <a:rPr lang="el-GR" sz="1200" dirty="0">
                <a:effectLst/>
                <a:latin typeface="Times New Roman" panose="02020603050405020304" pitchFamily="18" charset="0"/>
                <a:ea typeface="Calibri" panose="020F0502020204030204" pitchFamily="34" charset="0"/>
                <a:cs typeface="Times New Roman" panose="02020603050405020304" pitchFamily="18" charset="0"/>
              </a:rPr>
              <a:t>Δ</a:t>
            </a:r>
            <a:r>
              <a:rPr lang="it-IT" sz="1200" dirty="0">
                <a:effectLst/>
                <a:latin typeface="Times New Roman" panose="02020603050405020304" pitchFamily="18" charset="0"/>
                <a:ea typeface="Calibri" panose="020F0502020204030204" pitchFamily="34" charset="0"/>
                <a:cs typeface="Times New Roman" panose="02020603050405020304" pitchFamily="18" charset="0"/>
              </a:rPr>
              <a:t>G</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7048, </a:t>
            </a:r>
            <a:r>
              <a:rPr lang="it-IT" sz="1200" dirty="0">
                <a:effectLst/>
                <a:latin typeface="Times New Roman" panose="02020603050405020304" pitchFamily="18" charset="0"/>
                <a:ea typeface="Calibri" panose="020F0502020204030204" pitchFamily="34" charset="0"/>
              </a:rPr>
              <a:t>1,3-β-</a:t>
            </a:r>
            <a:r>
              <a:rPr lang="it-IT" sz="1200" dirty="0" err="1">
                <a:effectLst/>
                <a:latin typeface="Times New Roman" panose="02020603050405020304" pitchFamily="18" charset="0"/>
                <a:ea typeface="Calibri" panose="020F0502020204030204" pitchFamily="34" charset="0"/>
              </a:rPr>
              <a:t>transglucanase</a:t>
            </a:r>
            <a:r>
              <a:rPr lang="it-IT" sz="1200" dirty="0">
                <a:effectLst/>
                <a:latin typeface="Times New Roman" panose="02020603050405020304" pitchFamily="18" charset="0"/>
                <a:ea typeface="Calibri" panose="020F0502020204030204" pitchFamily="34" charset="0"/>
              </a:rPr>
              <a:t> </a:t>
            </a:r>
            <a:r>
              <a:rPr lang="el-GR" sz="1200" dirty="0">
                <a:effectLst/>
                <a:latin typeface="Times New Roman" panose="02020603050405020304" pitchFamily="18" charset="0"/>
                <a:ea typeface="Calibri" panose="020F0502020204030204" pitchFamily="34" charset="0"/>
              </a:rPr>
              <a:t>Δ</a:t>
            </a:r>
            <a:r>
              <a:rPr lang="it-IT" sz="1200" dirty="0">
                <a:effectLst/>
                <a:latin typeface="Times New Roman" panose="02020603050405020304" pitchFamily="18" charset="0"/>
                <a:ea typeface="Calibri" panose="020F0502020204030204" pitchFamily="34" charset="0"/>
              </a:rPr>
              <a:t>G7048 from </a:t>
            </a:r>
            <a:r>
              <a:rPr lang="it-IT" sz="1200" i="1" dirty="0">
                <a:effectLst/>
                <a:latin typeface="Times New Roman" panose="02020603050405020304" pitchFamily="18" charset="0"/>
                <a:ea typeface="Calibri" panose="020F0502020204030204" pitchFamily="34" charset="0"/>
              </a:rPr>
              <a:t>P. </a:t>
            </a:r>
            <a:r>
              <a:rPr lang="it-IT" sz="1200" i="1" dirty="0" err="1">
                <a:effectLst/>
                <a:latin typeface="Times New Roman" panose="02020603050405020304" pitchFamily="18" charset="0"/>
                <a:ea typeface="Calibri" panose="020F0502020204030204" pitchFamily="34" charset="0"/>
              </a:rPr>
              <a:t>sumatraense</a:t>
            </a:r>
            <a:r>
              <a:rPr lang="it-IT" sz="1200" i="1" dirty="0">
                <a:effectLst/>
                <a:latin typeface="Times New Roman" panose="02020603050405020304" pitchFamily="18" charset="0"/>
                <a:ea typeface="Calibri" panose="020F0502020204030204" pitchFamily="34" charset="0"/>
              </a:rPr>
              <a:t> </a:t>
            </a:r>
            <a:r>
              <a:rPr lang="it-IT" sz="1200" dirty="0">
                <a:effectLst/>
                <a:latin typeface="Times New Roman" panose="02020603050405020304" pitchFamily="18" charset="0"/>
                <a:ea typeface="Calibri" panose="020F0502020204030204" pitchFamily="34" charset="0"/>
              </a:rPr>
              <a:t>AQ67100; Bgt2p, 1,3-</a:t>
            </a:r>
            <a:r>
              <a:rPr lang="el-GR" sz="1200" dirty="0">
                <a:effectLst/>
                <a:latin typeface="Times New Roman" panose="02020603050405020304" pitchFamily="18" charset="0"/>
                <a:ea typeface="Calibri" panose="020F0502020204030204" pitchFamily="34" charset="0"/>
              </a:rPr>
              <a:t>β</a:t>
            </a:r>
            <a:r>
              <a:rPr lang="it-IT" sz="1200" dirty="0">
                <a:effectLst/>
                <a:latin typeface="Times New Roman" panose="02020603050405020304" pitchFamily="18" charset="0"/>
                <a:ea typeface="Calibri" panose="020F0502020204030204" pitchFamily="34" charset="0"/>
              </a:rPr>
              <a:t>-</a:t>
            </a:r>
            <a:r>
              <a:rPr lang="it-IT" sz="1200" dirty="0" err="1">
                <a:effectLst/>
                <a:latin typeface="Times New Roman" panose="02020603050405020304" pitchFamily="18" charset="0"/>
                <a:ea typeface="Calibri" panose="020F0502020204030204" pitchFamily="34" charset="0"/>
              </a:rPr>
              <a:t>glucanosyltransferase</a:t>
            </a:r>
            <a:r>
              <a:rPr lang="it-IT" sz="1200" dirty="0">
                <a:effectLst/>
                <a:latin typeface="Times New Roman" panose="02020603050405020304" pitchFamily="18" charset="0"/>
                <a:ea typeface="Calibri" panose="020F0502020204030204" pitchFamily="34" charset="0"/>
              </a:rPr>
              <a:t> 2 from </a:t>
            </a:r>
            <a:r>
              <a:rPr lang="it-IT" sz="1200" i="1" dirty="0" err="1">
                <a:effectLst/>
                <a:latin typeface="Times New Roman" panose="02020603050405020304" pitchFamily="18" charset="0"/>
                <a:ea typeface="Calibri" panose="020F0502020204030204" pitchFamily="34" charset="0"/>
              </a:rPr>
              <a:t>Aspergillus</a:t>
            </a:r>
            <a:r>
              <a:rPr lang="it-IT" sz="1200" i="1" dirty="0">
                <a:effectLst/>
                <a:latin typeface="Times New Roman" panose="02020603050405020304" pitchFamily="18" charset="0"/>
                <a:ea typeface="Calibri" panose="020F0502020204030204" pitchFamily="34" charset="0"/>
              </a:rPr>
              <a:t> </a:t>
            </a:r>
            <a:r>
              <a:rPr lang="it-IT" sz="1200" i="1" dirty="0" err="1">
                <a:effectLst/>
                <a:latin typeface="Times New Roman" panose="02020603050405020304" pitchFamily="18" charset="0"/>
                <a:ea typeface="Calibri" panose="020F0502020204030204" pitchFamily="34" charset="0"/>
              </a:rPr>
              <a:t>fumigatus</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 name="Gruppo 1">
            <a:extLst>
              <a:ext uri="{FF2B5EF4-FFF2-40B4-BE49-F238E27FC236}">
                <a16:creationId xmlns:a16="http://schemas.microsoft.com/office/drawing/2014/main" id="{47A28289-1314-46FB-A789-2AE674B351E5}"/>
              </a:ext>
            </a:extLst>
          </p:cNvPr>
          <p:cNvGrpSpPr/>
          <p:nvPr/>
        </p:nvGrpSpPr>
        <p:grpSpPr>
          <a:xfrm>
            <a:off x="493579" y="1177384"/>
            <a:ext cx="10542971" cy="3285150"/>
            <a:chOff x="493579" y="1177384"/>
            <a:chExt cx="10542971" cy="3285150"/>
          </a:xfrm>
        </p:grpSpPr>
        <p:pic>
          <p:nvPicPr>
            <p:cNvPr id="4" name="Immagine 3">
              <a:extLst>
                <a:ext uri="{FF2B5EF4-FFF2-40B4-BE49-F238E27FC236}">
                  <a16:creationId xmlns:a16="http://schemas.microsoft.com/office/drawing/2014/main" id="{682083A7-B098-4E2E-A06D-63AED884173F}"/>
                </a:ext>
              </a:extLst>
            </p:cNvPr>
            <p:cNvPicPr>
              <a:picLocks noChangeAspect="1"/>
            </p:cNvPicPr>
            <p:nvPr/>
          </p:nvPicPr>
          <p:blipFill rotWithShape="1">
            <a:blip r:embed="rId3"/>
            <a:srcRect l="4940" t="14382" r="40749" b="51715"/>
            <a:stretch/>
          </p:blipFill>
          <p:spPr>
            <a:xfrm>
              <a:off x="1301077" y="1177384"/>
              <a:ext cx="9360503" cy="3285150"/>
            </a:xfrm>
            <a:prstGeom prst="rect">
              <a:avLst/>
            </a:prstGeom>
          </p:spPr>
        </p:pic>
        <p:grpSp>
          <p:nvGrpSpPr>
            <p:cNvPr id="8" name="Gruppo 7">
              <a:extLst>
                <a:ext uri="{FF2B5EF4-FFF2-40B4-BE49-F238E27FC236}">
                  <a16:creationId xmlns:a16="http://schemas.microsoft.com/office/drawing/2014/main" id="{DE50AFBD-7DBF-4B62-AADC-02D84915387F}"/>
                </a:ext>
              </a:extLst>
            </p:cNvPr>
            <p:cNvGrpSpPr/>
            <p:nvPr/>
          </p:nvGrpSpPr>
          <p:grpSpPr>
            <a:xfrm>
              <a:off x="493579" y="1204624"/>
              <a:ext cx="841897" cy="516214"/>
              <a:chOff x="461430" y="1204624"/>
              <a:chExt cx="841897" cy="516214"/>
            </a:xfrm>
          </p:grpSpPr>
          <p:sp>
            <p:nvSpPr>
              <p:cNvPr id="6" name="CasellaDiTesto 5">
                <a:extLst>
                  <a:ext uri="{FF2B5EF4-FFF2-40B4-BE49-F238E27FC236}">
                    <a16:creationId xmlns:a16="http://schemas.microsoft.com/office/drawing/2014/main" id="{DFFED61A-2217-4527-81FA-328AA15D4A68}"/>
                  </a:ext>
                </a:extLst>
              </p:cNvPr>
              <p:cNvSpPr txBox="1"/>
              <p:nvPr/>
            </p:nvSpPr>
            <p:spPr>
              <a:xfrm>
                <a:off x="461430" y="1204624"/>
                <a:ext cx="841897" cy="307777"/>
              </a:xfrm>
              <a:prstGeom prst="rect">
                <a:avLst/>
              </a:prstGeom>
              <a:noFill/>
            </p:spPr>
            <p:txBody>
              <a:bodyPr wrap="none" rtlCol="0">
                <a:spAutoFit/>
              </a:bodyPr>
              <a:lstStyle/>
              <a:p>
                <a:r>
                  <a:rPr lang="el-GR" sz="1400" dirty="0">
                    <a:latin typeface="Arial" panose="020B0604020202020204" pitchFamily="34" charset="0"/>
                    <a:cs typeface="Arial" panose="020B0604020202020204" pitchFamily="34" charset="0"/>
                  </a:rPr>
                  <a:t>Δ</a:t>
                </a:r>
                <a:r>
                  <a:rPr lang="it-IT" sz="1400" dirty="0">
                    <a:latin typeface="Arial" panose="020B0604020202020204" pitchFamily="34" charset="0"/>
                    <a:cs typeface="Arial" panose="020B0604020202020204" pitchFamily="34" charset="0"/>
                  </a:rPr>
                  <a:t>G7048</a:t>
                </a:r>
              </a:p>
            </p:txBody>
          </p:sp>
          <p:sp>
            <p:nvSpPr>
              <p:cNvPr id="7" name="CasellaDiTesto 6">
                <a:extLst>
                  <a:ext uri="{FF2B5EF4-FFF2-40B4-BE49-F238E27FC236}">
                    <a16:creationId xmlns:a16="http://schemas.microsoft.com/office/drawing/2014/main" id="{89208D9E-DDAF-4BA0-BBFC-68248E8DB45E}"/>
                  </a:ext>
                </a:extLst>
              </p:cNvPr>
              <p:cNvSpPr txBox="1"/>
              <p:nvPr/>
            </p:nvSpPr>
            <p:spPr>
              <a:xfrm>
                <a:off x="649573" y="1413061"/>
                <a:ext cx="652743" cy="307777"/>
              </a:xfrm>
              <a:prstGeom prst="rect">
                <a:avLst/>
              </a:prstGeom>
              <a:noFill/>
            </p:spPr>
            <p:txBody>
              <a:bodyPr wrap="none" rtlCol="0">
                <a:spAutoFit/>
              </a:bodyPr>
              <a:lstStyle/>
              <a:p>
                <a:r>
                  <a:rPr lang="it-IT" sz="1400" dirty="0">
                    <a:latin typeface="Arial" panose="020B0604020202020204" pitchFamily="34" charset="0"/>
                    <a:cs typeface="Arial" panose="020B0604020202020204" pitchFamily="34" charset="0"/>
                  </a:rPr>
                  <a:t>Bgt2p</a:t>
                </a:r>
              </a:p>
            </p:txBody>
          </p:sp>
        </p:grpSp>
        <p:grpSp>
          <p:nvGrpSpPr>
            <p:cNvPr id="9" name="Gruppo 8">
              <a:extLst>
                <a:ext uri="{FF2B5EF4-FFF2-40B4-BE49-F238E27FC236}">
                  <a16:creationId xmlns:a16="http://schemas.microsoft.com/office/drawing/2014/main" id="{22B2C7C0-4555-4D59-BFA2-33B731F8F922}"/>
                </a:ext>
              </a:extLst>
            </p:cNvPr>
            <p:cNvGrpSpPr/>
            <p:nvPr/>
          </p:nvGrpSpPr>
          <p:grpSpPr>
            <a:xfrm>
              <a:off x="505158" y="1857118"/>
              <a:ext cx="841897" cy="538349"/>
              <a:chOff x="473009" y="1182489"/>
              <a:chExt cx="841897" cy="538349"/>
            </a:xfrm>
          </p:grpSpPr>
          <p:sp>
            <p:nvSpPr>
              <p:cNvPr id="10" name="CasellaDiTesto 9">
                <a:extLst>
                  <a:ext uri="{FF2B5EF4-FFF2-40B4-BE49-F238E27FC236}">
                    <a16:creationId xmlns:a16="http://schemas.microsoft.com/office/drawing/2014/main" id="{D0FE4BEE-8CC1-47E6-B678-04ECCDCFA382}"/>
                  </a:ext>
                </a:extLst>
              </p:cNvPr>
              <p:cNvSpPr txBox="1"/>
              <p:nvPr/>
            </p:nvSpPr>
            <p:spPr>
              <a:xfrm>
                <a:off x="473009" y="1182489"/>
                <a:ext cx="841897" cy="307777"/>
              </a:xfrm>
              <a:prstGeom prst="rect">
                <a:avLst/>
              </a:prstGeom>
              <a:noFill/>
            </p:spPr>
            <p:txBody>
              <a:bodyPr wrap="none" rtlCol="0">
                <a:spAutoFit/>
              </a:bodyPr>
              <a:lstStyle/>
              <a:p>
                <a:r>
                  <a:rPr lang="el-GR" sz="1400" dirty="0">
                    <a:latin typeface="Arial" panose="020B0604020202020204" pitchFamily="34" charset="0"/>
                    <a:cs typeface="Arial" panose="020B0604020202020204" pitchFamily="34" charset="0"/>
                  </a:rPr>
                  <a:t>Δ</a:t>
                </a:r>
                <a:r>
                  <a:rPr lang="it-IT" sz="1400" dirty="0">
                    <a:latin typeface="Arial" panose="020B0604020202020204" pitchFamily="34" charset="0"/>
                    <a:cs typeface="Arial" panose="020B0604020202020204" pitchFamily="34" charset="0"/>
                  </a:rPr>
                  <a:t>G7048</a:t>
                </a:r>
              </a:p>
            </p:txBody>
          </p:sp>
          <p:sp>
            <p:nvSpPr>
              <p:cNvPr id="11" name="CasellaDiTesto 10">
                <a:extLst>
                  <a:ext uri="{FF2B5EF4-FFF2-40B4-BE49-F238E27FC236}">
                    <a16:creationId xmlns:a16="http://schemas.microsoft.com/office/drawing/2014/main" id="{7B2B0539-4AA3-440D-B7FC-6ACEDC900BDE}"/>
                  </a:ext>
                </a:extLst>
              </p:cNvPr>
              <p:cNvSpPr txBox="1"/>
              <p:nvPr/>
            </p:nvSpPr>
            <p:spPr>
              <a:xfrm>
                <a:off x="649573" y="1413061"/>
                <a:ext cx="652743" cy="307777"/>
              </a:xfrm>
              <a:prstGeom prst="rect">
                <a:avLst/>
              </a:prstGeom>
              <a:noFill/>
            </p:spPr>
            <p:txBody>
              <a:bodyPr wrap="none" rtlCol="0">
                <a:spAutoFit/>
              </a:bodyPr>
              <a:lstStyle/>
              <a:p>
                <a:r>
                  <a:rPr lang="it-IT" sz="1400" dirty="0">
                    <a:latin typeface="Arial" panose="020B0604020202020204" pitchFamily="34" charset="0"/>
                    <a:cs typeface="Arial" panose="020B0604020202020204" pitchFamily="34" charset="0"/>
                  </a:rPr>
                  <a:t>Bgt2p</a:t>
                </a:r>
              </a:p>
            </p:txBody>
          </p:sp>
        </p:grpSp>
        <p:grpSp>
          <p:nvGrpSpPr>
            <p:cNvPr id="12" name="Gruppo 11">
              <a:extLst>
                <a:ext uri="{FF2B5EF4-FFF2-40B4-BE49-F238E27FC236}">
                  <a16:creationId xmlns:a16="http://schemas.microsoft.com/office/drawing/2014/main" id="{FF475E3D-6F2C-4A85-A8A0-C6429CF12458}"/>
                </a:ext>
              </a:extLst>
            </p:cNvPr>
            <p:cNvGrpSpPr/>
            <p:nvPr/>
          </p:nvGrpSpPr>
          <p:grpSpPr>
            <a:xfrm>
              <a:off x="524717" y="2509613"/>
              <a:ext cx="841897" cy="525593"/>
              <a:chOff x="475501" y="1169845"/>
              <a:chExt cx="841897" cy="525593"/>
            </a:xfrm>
          </p:grpSpPr>
          <p:sp>
            <p:nvSpPr>
              <p:cNvPr id="13" name="CasellaDiTesto 12">
                <a:extLst>
                  <a:ext uri="{FF2B5EF4-FFF2-40B4-BE49-F238E27FC236}">
                    <a16:creationId xmlns:a16="http://schemas.microsoft.com/office/drawing/2014/main" id="{71AFE2A8-8BE5-485D-9C6B-B9E5706E407D}"/>
                  </a:ext>
                </a:extLst>
              </p:cNvPr>
              <p:cNvSpPr txBox="1"/>
              <p:nvPr/>
            </p:nvSpPr>
            <p:spPr>
              <a:xfrm>
                <a:off x="475501" y="1169845"/>
                <a:ext cx="841897" cy="307777"/>
              </a:xfrm>
              <a:prstGeom prst="rect">
                <a:avLst/>
              </a:prstGeom>
              <a:noFill/>
            </p:spPr>
            <p:txBody>
              <a:bodyPr wrap="none" rtlCol="0">
                <a:spAutoFit/>
              </a:bodyPr>
              <a:lstStyle/>
              <a:p>
                <a:r>
                  <a:rPr lang="el-GR" sz="1400" dirty="0">
                    <a:latin typeface="Arial" panose="020B0604020202020204" pitchFamily="34" charset="0"/>
                    <a:cs typeface="Arial" panose="020B0604020202020204" pitchFamily="34" charset="0"/>
                  </a:rPr>
                  <a:t>Δ</a:t>
                </a:r>
                <a:r>
                  <a:rPr lang="it-IT" sz="1400" dirty="0">
                    <a:latin typeface="Arial" panose="020B0604020202020204" pitchFamily="34" charset="0"/>
                    <a:cs typeface="Arial" panose="020B0604020202020204" pitchFamily="34" charset="0"/>
                  </a:rPr>
                  <a:t>G7048</a:t>
                </a:r>
              </a:p>
            </p:txBody>
          </p:sp>
          <p:sp>
            <p:nvSpPr>
              <p:cNvPr id="14" name="CasellaDiTesto 13">
                <a:extLst>
                  <a:ext uri="{FF2B5EF4-FFF2-40B4-BE49-F238E27FC236}">
                    <a16:creationId xmlns:a16="http://schemas.microsoft.com/office/drawing/2014/main" id="{271E0F20-5AD9-426F-A4F8-5DA8D50EF3D1}"/>
                  </a:ext>
                </a:extLst>
              </p:cNvPr>
              <p:cNvSpPr txBox="1"/>
              <p:nvPr/>
            </p:nvSpPr>
            <p:spPr>
              <a:xfrm>
                <a:off x="649573" y="1387661"/>
                <a:ext cx="652743" cy="307777"/>
              </a:xfrm>
              <a:prstGeom prst="rect">
                <a:avLst/>
              </a:prstGeom>
              <a:noFill/>
            </p:spPr>
            <p:txBody>
              <a:bodyPr wrap="none" rtlCol="0">
                <a:spAutoFit/>
              </a:bodyPr>
              <a:lstStyle/>
              <a:p>
                <a:r>
                  <a:rPr lang="it-IT" sz="1400" dirty="0">
                    <a:latin typeface="Arial" panose="020B0604020202020204" pitchFamily="34" charset="0"/>
                    <a:cs typeface="Arial" panose="020B0604020202020204" pitchFamily="34" charset="0"/>
                  </a:rPr>
                  <a:t>Bgt2p</a:t>
                </a:r>
              </a:p>
            </p:txBody>
          </p:sp>
        </p:grpSp>
        <p:grpSp>
          <p:nvGrpSpPr>
            <p:cNvPr id="15" name="Gruppo 14">
              <a:extLst>
                <a:ext uri="{FF2B5EF4-FFF2-40B4-BE49-F238E27FC236}">
                  <a16:creationId xmlns:a16="http://schemas.microsoft.com/office/drawing/2014/main" id="{623AD4B7-5E04-47A3-AA9D-FDD3FBA8BB3E}"/>
                </a:ext>
              </a:extLst>
            </p:cNvPr>
            <p:cNvGrpSpPr/>
            <p:nvPr/>
          </p:nvGrpSpPr>
          <p:grpSpPr>
            <a:xfrm>
              <a:off x="515071" y="3146466"/>
              <a:ext cx="851543" cy="523014"/>
              <a:chOff x="450773" y="1121624"/>
              <a:chExt cx="851543" cy="523014"/>
            </a:xfrm>
          </p:grpSpPr>
          <p:sp>
            <p:nvSpPr>
              <p:cNvPr id="16" name="CasellaDiTesto 15">
                <a:extLst>
                  <a:ext uri="{FF2B5EF4-FFF2-40B4-BE49-F238E27FC236}">
                    <a16:creationId xmlns:a16="http://schemas.microsoft.com/office/drawing/2014/main" id="{2952665F-DA0E-48F5-BCD1-139E431D3FEB}"/>
                  </a:ext>
                </a:extLst>
              </p:cNvPr>
              <p:cNvSpPr txBox="1"/>
              <p:nvPr/>
            </p:nvSpPr>
            <p:spPr>
              <a:xfrm>
                <a:off x="450773" y="1121624"/>
                <a:ext cx="841897" cy="307777"/>
              </a:xfrm>
              <a:prstGeom prst="rect">
                <a:avLst/>
              </a:prstGeom>
              <a:noFill/>
            </p:spPr>
            <p:txBody>
              <a:bodyPr wrap="none" rtlCol="0">
                <a:spAutoFit/>
              </a:bodyPr>
              <a:lstStyle/>
              <a:p>
                <a:r>
                  <a:rPr lang="el-GR" sz="1400" dirty="0">
                    <a:latin typeface="Arial" panose="020B0604020202020204" pitchFamily="34" charset="0"/>
                    <a:cs typeface="Arial" panose="020B0604020202020204" pitchFamily="34" charset="0"/>
                  </a:rPr>
                  <a:t>Δ</a:t>
                </a:r>
                <a:r>
                  <a:rPr lang="it-IT" sz="1400" dirty="0">
                    <a:latin typeface="Arial" panose="020B0604020202020204" pitchFamily="34" charset="0"/>
                    <a:cs typeface="Arial" panose="020B0604020202020204" pitchFamily="34" charset="0"/>
                  </a:rPr>
                  <a:t>G7048</a:t>
                </a:r>
              </a:p>
            </p:txBody>
          </p:sp>
          <p:sp>
            <p:nvSpPr>
              <p:cNvPr id="17" name="CasellaDiTesto 16">
                <a:extLst>
                  <a:ext uri="{FF2B5EF4-FFF2-40B4-BE49-F238E27FC236}">
                    <a16:creationId xmlns:a16="http://schemas.microsoft.com/office/drawing/2014/main" id="{92E1D25D-63AC-40EC-A3AB-51C0EEF7AFB8}"/>
                  </a:ext>
                </a:extLst>
              </p:cNvPr>
              <p:cNvSpPr txBox="1"/>
              <p:nvPr/>
            </p:nvSpPr>
            <p:spPr>
              <a:xfrm>
                <a:off x="649573" y="1336861"/>
                <a:ext cx="652743" cy="307777"/>
              </a:xfrm>
              <a:prstGeom prst="rect">
                <a:avLst/>
              </a:prstGeom>
              <a:noFill/>
            </p:spPr>
            <p:txBody>
              <a:bodyPr wrap="none" rtlCol="0">
                <a:spAutoFit/>
              </a:bodyPr>
              <a:lstStyle/>
              <a:p>
                <a:r>
                  <a:rPr lang="it-IT" sz="1400" dirty="0">
                    <a:latin typeface="Arial" panose="020B0604020202020204" pitchFamily="34" charset="0"/>
                    <a:cs typeface="Arial" panose="020B0604020202020204" pitchFamily="34" charset="0"/>
                  </a:rPr>
                  <a:t>Bgt2p</a:t>
                </a:r>
              </a:p>
            </p:txBody>
          </p:sp>
        </p:grpSp>
        <p:grpSp>
          <p:nvGrpSpPr>
            <p:cNvPr id="18" name="Gruppo 17">
              <a:extLst>
                <a:ext uri="{FF2B5EF4-FFF2-40B4-BE49-F238E27FC236}">
                  <a16:creationId xmlns:a16="http://schemas.microsoft.com/office/drawing/2014/main" id="{5F9E0120-04CA-4FE8-A793-F41DBB14A32E}"/>
                </a:ext>
              </a:extLst>
            </p:cNvPr>
            <p:cNvGrpSpPr/>
            <p:nvPr/>
          </p:nvGrpSpPr>
          <p:grpSpPr>
            <a:xfrm>
              <a:off x="525728" y="3784127"/>
              <a:ext cx="841897" cy="523014"/>
              <a:chOff x="461430" y="1096224"/>
              <a:chExt cx="841897" cy="523014"/>
            </a:xfrm>
          </p:grpSpPr>
          <p:sp>
            <p:nvSpPr>
              <p:cNvPr id="19" name="CasellaDiTesto 18">
                <a:extLst>
                  <a:ext uri="{FF2B5EF4-FFF2-40B4-BE49-F238E27FC236}">
                    <a16:creationId xmlns:a16="http://schemas.microsoft.com/office/drawing/2014/main" id="{A974ECAE-3A2C-4A7E-8B78-359073F24DB6}"/>
                  </a:ext>
                </a:extLst>
              </p:cNvPr>
              <p:cNvSpPr txBox="1"/>
              <p:nvPr/>
            </p:nvSpPr>
            <p:spPr>
              <a:xfrm>
                <a:off x="461430" y="1096224"/>
                <a:ext cx="841897" cy="307777"/>
              </a:xfrm>
              <a:prstGeom prst="rect">
                <a:avLst/>
              </a:prstGeom>
              <a:noFill/>
            </p:spPr>
            <p:txBody>
              <a:bodyPr wrap="none" rtlCol="0">
                <a:spAutoFit/>
              </a:bodyPr>
              <a:lstStyle/>
              <a:p>
                <a:r>
                  <a:rPr lang="el-GR" sz="1400" dirty="0">
                    <a:latin typeface="Arial" panose="020B0604020202020204" pitchFamily="34" charset="0"/>
                    <a:cs typeface="Arial" panose="020B0604020202020204" pitchFamily="34" charset="0"/>
                  </a:rPr>
                  <a:t>Δ</a:t>
                </a:r>
                <a:r>
                  <a:rPr lang="it-IT" sz="1400" dirty="0">
                    <a:latin typeface="Arial" panose="020B0604020202020204" pitchFamily="34" charset="0"/>
                    <a:cs typeface="Arial" panose="020B0604020202020204" pitchFamily="34" charset="0"/>
                  </a:rPr>
                  <a:t>G7048</a:t>
                </a:r>
              </a:p>
            </p:txBody>
          </p:sp>
          <p:sp>
            <p:nvSpPr>
              <p:cNvPr id="20" name="CasellaDiTesto 19">
                <a:extLst>
                  <a:ext uri="{FF2B5EF4-FFF2-40B4-BE49-F238E27FC236}">
                    <a16:creationId xmlns:a16="http://schemas.microsoft.com/office/drawing/2014/main" id="{3C57A251-E234-44C1-A4FB-7E9BCE450138}"/>
                  </a:ext>
                </a:extLst>
              </p:cNvPr>
              <p:cNvSpPr txBox="1"/>
              <p:nvPr/>
            </p:nvSpPr>
            <p:spPr>
              <a:xfrm>
                <a:off x="649573" y="1311461"/>
                <a:ext cx="652743" cy="307777"/>
              </a:xfrm>
              <a:prstGeom prst="rect">
                <a:avLst/>
              </a:prstGeom>
              <a:noFill/>
            </p:spPr>
            <p:txBody>
              <a:bodyPr wrap="none" rtlCol="0">
                <a:spAutoFit/>
              </a:bodyPr>
              <a:lstStyle/>
              <a:p>
                <a:r>
                  <a:rPr lang="it-IT" sz="1400" dirty="0">
                    <a:latin typeface="Arial" panose="020B0604020202020204" pitchFamily="34" charset="0"/>
                    <a:cs typeface="Arial" panose="020B0604020202020204" pitchFamily="34" charset="0"/>
                  </a:rPr>
                  <a:t>Bgt2p</a:t>
                </a:r>
              </a:p>
            </p:txBody>
          </p:sp>
        </p:grpSp>
        <p:grpSp>
          <p:nvGrpSpPr>
            <p:cNvPr id="21" name="Gruppo 20">
              <a:extLst>
                <a:ext uri="{FF2B5EF4-FFF2-40B4-BE49-F238E27FC236}">
                  <a16:creationId xmlns:a16="http://schemas.microsoft.com/office/drawing/2014/main" id="{1A561C87-73C0-4D09-B3FF-7D7DA8571E08}"/>
                </a:ext>
              </a:extLst>
            </p:cNvPr>
            <p:cNvGrpSpPr/>
            <p:nvPr/>
          </p:nvGrpSpPr>
          <p:grpSpPr>
            <a:xfrm>
              <a:off x="10551704" y="1187254"/>
              <a:ext cx="385460" cy="563564"/>
              <a:chOff x="410862" y="1184223"/>
              <a:chExt cx="385460" cy="563564"/>
            </a:xfrm>
          </p:grpSpPr>
          <p:sp>
            <p:nvSpPr>
              <p:cNvPr id="22" name="CasellaDiTesto 21">
                <a:extLst>
                  <a:ext uri="{FF2B5EF4-FFF2-40B4-BE49-F238E27FC236}">
                    <a16:creationId xmlns:a16="http://schemas.microsoft.com/office/drawing/2014/main" id="{9E3A3D8E-F2DD-4FE0-A47C-F77D0C543C8B}"/>
                  </a:ext>
                </a:extLst>
              </p:cNvPr>
              <p:cNvSpPr txBox="1"/>
              <p:nvPr/>
            </p:nvSpPr>
            <p:spPr>
              <a:xfrm>
                <a:off x="410862" y="1184223"/>
                <a:ext cx="383438" cy="307777"/>
              </a:xfrm>
              <a:prstGeom prst="rect">
                <a:avLst/>
              </a:prstGeom>
              <a:noFill/>
            </p:spPr>
            <p:txBody>
              <a:bodyPr wrap="none" rtlCol="0">
                <a:spAutoFit/>
              </a:bodyPr>
              <a:lstStyle/>
              <a:p>
                <a:r>
                  <a:rPr lang="it-IT" sz="1400" dirty="0">
                    <a:latin typeface="Arial" panose="020B0604020202020204" pitchFamily="34" charset="0"/>
                    <a:cs typeface="Arial" panose="020B0604020202020204" pitchFamily="34" charset="0"/>
                  </a:rPr>
                  <a:t>60</a:t>
                </a:r>
              </a:p>
            </p:txBody>
          </p:sp>
          <p:sp>
            <p:nvSpPr>
              <p:cNvPr id="23" name="CasellaDiTesto 22">
                <a:extLst>
                  <a:ext uri="{FF2B5EF4-FFF2-40B4-BE49-F238E27FC236}">
                    <a16:creationId xmlns:a16="http://schemas.microsoft.com/office/drawing/2014/main" id="{1148555B-4FBA-4AB7-B391-8117E838C4E3}"/>
                  </a:ext>
                </a:extLst>
              </p:cNvPr>
              <p:cNvSpPr txBox="1"/>
              <p:nvPr/>
            </p:nvSpPr>
            <p:spPr>
              <a:xfrm>
                <a:off x="412884" y="1440010"/>
                <a:ext cx="383438" cy="307777"/>
              </a:xfrm>
              <a:prstGeom prst="rect">
                <a:avLst/>
              </a:prstGeom>
              <a:noFill/>
            </p:spPr>
            <p:txBody>
              <a:bodyPr wrap="none" rtlCol="0">
                <a:spAutoFit/>
              </a:bodyPr>
              <a:lstStyle/>
              <a:p>
                <a:r>
                  <a:rPr lang="it-IT" sz="1400" dirty="0">
                    <a:latin typeface="Arial" panose="020B0604020202020204" pitchFamily="34" charset="0"/>
                    <a:cs typeface="Arial" panose="020B0604020202020204" pitchFamily="34" charset="0"/>
                  </a:rPr>
                  <a:t>59</a:t>
                </a:r>
              </a:p>
            </p:txBody>
          </p:sp>
        </p:grpSp>
        <p:grpSp>
          <p:nvGrpSpPr>
            <p:cNvPr id="24" name="Gruppo 23">
              <a:extLst>
                <a:ext uri="{FF2B5EF4-FFF2-40B4-BE49-F238E27FC236}">
                  <a16:creationId xmlns:a16="http://schemas.microsoft.com/office/drawing/2014/main" id="{1F0020C6-696B-42AC-B78D-8F9458B9DEE6}"/>
                </a:ext>
              </a:extLst>
            </p:cNvPr>
            <p:cNvGrpSpPr/>
            <p:nvPr/>
          </p:nvGrpSpPr>
          <p:grpSpPr>
            <a:xfrm>
              <a:off x="10523746" y="1824887"/>
              <a:ext cx="482824" cy="563564"/>
              <a:chOff x="410862" y="1184223"/>
              <a:chExt cx="482824" cy="563564"/>
            </a:xfrm>
          </p:grpSpPr>
          <p:sp>
            <p:nvSpPr>
              <p:cNvPr id="25" name="CasellaDiTesto 24">
                <a:extLst>
                  <a:ext uri="{FF2B5EF4-FFF2-40B4-BE49-F238E27FC236}">
                    <a16:creationId xmlns:a16="http://schemas.microsoft.com/office/drawing/2014/main" id="{C21C9C1D-DCE7-4B09-808F-EACDF481AC3A}"/>
                  </a:ext>
                </a:extLst>
              </p:cNvPr>
              <p:cNvSpPr txBox="1"/>
              <p:nvPr/>
            </p:nvSpPr>
            <p:spPr>
              <a:xfrm>
                <a:off x="410862" y="1184223"/>
                <a:ext cx="482824" cy="307777"/>
              </a:xfrm>
              <a:prstGeom prst="rect">
                <a:avLst/>
              </a:prstGeom>
              <a:noFill/>
            </p:spPr>
            <p:txBody>
              <a:bodyPr wrap="none" rtlCol="0">
                <a:spAutoFit/>
              </a:bodyPr>
              <a:lstStyle/>
              <a:p>
                <a:r>
                  <a:rPr lang="it-IT" sz="1400" dirty="0">
                    <a:latin typeface="Arial" panose="020B0604020202020204" pitchFamily="34" charset="0"/>
                    <a:cs typeface="Arial" panose="020B0604020202020204" pitchFamily="34" charset="0"/>
                  </a:rPr>
                  <a:t>120</a:t>
                </a:r>
              </a:p>
            </p:txBody>
          </p:sp>
          <p:sp>
            <p:nvSpPr>
              <p:cNvPr id="26" name="CasellaDiTesto 25">
                <a:extLst>
                  <a:ext uri="{FF2B5EF4-FFF2-40B4-BE49-F238E27FC236}">
                    <a16:creationId xmlns:a16="http://schemas.microsoft.com/office/drawing/2014/main" id="{5C19920E-3A44-4060-BB8D-7198B35D38A7}"/>
                  </a:ext>
                </a:extLst>
              </p:cNvPr>
              <p:cNvSpPr txBox="1"/>
              <p:nvPr/>
            </p:nvSpPr>
            <p:spPr>
              <a:xfrm>
                <a:off x="412884" y="1440010"/>
                <a:ext cx="469487" cy="307777"/>
              </a:xfrm>
              <a:prstGeom prst="rect">
                <a:avLst/>
              </a:prstGeom>
              <a:noFill/>
            </p:spPr>
            <p:txBody>
              <a:bodyPr wrap="none" rtlCol="0">
                <a:spAutoFit/>
              </a:bodyPr>
              <a:lstStyle/>
              <a:p>
                <a:r>
                  <a:rPr lang="it-IT" sz="1400" dirty="0">
                    <a:latin typeface="Arial" panose="020B0604020202020204" pitchFamily="34" charset="0"/>
                    <a:cs typeface="Arial" panose="020B0604020202020204" pitchFamily="34" charset="0"/>
                  </a:rPr>
                  <a:t>119</a:t>
                </a:r>
              </a:p>
            </p:txBody>
          </p:sp>
        </p:grpSp>
        <p:grpSp>
          <p:nvGrpSpPr>
            <p:cNvPr id="27" name="Gruppo 26">
              <a:extLst>
                <a:ext uri="{FF2B5EF4-FFF2-40B4-BE49-F238E27FC236}">
                  <a16:creationId xmlns:a16="http://schemas.microsoft.com/office/drawing/2014/main" id="{206EE18F-327B-4980-BC4C-87DE55CCD1F7}"/>
                </a:ext>
              </a:extLst>
            </p:cNvPr>
            <p:cNvGrpSpPr/>
            <p:nvPr/>
          </p:nvGrpSpPr>
          <p:grpSpPr>
            <a:xfrm>
              <a:off x="10521724" y="2465473"/>
              <a:ext cx="484846" cy="563564"/>
              <a:chOff x="410862" y="1184223"/>
              <a:chExt cx="484846" cy="563564"/>
            </a:xfrm>
          </p:grpSpPr>
          <p:sp>
            <p:nvSpPr>
              <p:cNvPr id="28" name="CasellaDiTesto 27">
                <a:extLst>
                  <a:ext uri="{FF2B5EF4-FFF2-40B4-BE49-F238E27FC236}">
                    <a16:creationId xmlns:a16="http://schemas.microsoft.com/office/drawing/2014/main" id="{AF3B5669-1BAB-431B-A41A-70DAD0A5391F}"/>
                  </a:ext>
                </a:extLst>
              </p:cNvPr>
              <p:cNvSpPr txBox="1"/>
              <p:nvPr/>
            </p:nvSpPr>
            <p:spPr>
              <a:xfrm>
                <a:off x="410862" y="1184223"/>
                <a:ext cx="482824" cy="307777"/>
              </a:xfrm>
              <a:prstGeom prst="rect">
                <a:avLst/>
              </a:prstGeom>
              <a:noFill/>
            </p:spPr>
            <p:txBody>
              <a:bodyPr wrap="none" rtlCol="0">
                <a:spAutoFit/>
              </a:bodyPr>
              <a:lstStyle/>
              <a:p>
                <a:r>
                  <a:rPr lang="it-IT" sz="1400" dirty="0">
                    <a:latin typeface="Arial" panose="020B0604020202020204" pitchFamily="34" charset="0"/>
                    <a:cs typeface="Arial" panose="020B0604020202020204" pitchFamily="34" charset="0"/>
                  </a:rPr>
                  <a:t>180</a:t>
                </a:r>
              </a:p>
            </p:txBody>
          </p:sp>
          <p:sp>
            <p:nvSpPr>
              <p:cNvPr id="29" name="CasellaDiTesto 28">
                <a:extLst>
                  <a:ext uri="{FF2B5EF4-FFF2-40B4-BE49-F238E27FC236}">
                    <a16:creationId xmlns:a16="http://schemas.microsoft.com/office/drawing/2014/main" id="{8FBA7AEC-C753-4D76-8B66-B436E8D5EDEC}"/>
                  </a:ext>
                </a:extLst>
              </p:cNvPr>
              <p:cNvSpPr txBox="1"/>
              <p:nvPr/>
            </p:nvSpPr>
            <p:spPr>
              <a:xfrm>
                <a:off x="412884" y="1440010"/>
                <a:ext cx="482824" cy="307777"/>
              </a:xfrm>
              <a:prstGeom prst="rect">
                <a:avLst/>
              </a:prstGeom>
              <a:noFill/>
            </p:spPr>
            <p:txBody>
              <a:bodyPr wrap="none" rtlCol="0">
                <a:spAutoFit/>
              </a:bodyPr>
              <a:lstStyle/>
              <a:p>
                <a:r>
                  <a:rPr lang="it-IT" sz="1400" dirty="0">
                    <a:latin typeface="Arial" panose="020B0604020202020204" pitchFamily="34" charset="0"/>
                    <a:cs typeface="Arial" panose="020B0604020202020204" pitchFamily="34" charset="0"/>
                  </a:rPr>
                  <a:t>179</a:t>
                </a:r>
              </a:p>
            </p:txBody>
          </p:sp>
        </p:grpSp>
        <p:grpSp>
          <p:nvGrpSpPr>
            <p:cNvPr id="30" name="Gruppo 29">
              <a:extLst>
                <a:ext uri="{FF2B5EF4-FFF2-40B4-BE49-F238E27FC236}">
                  <a16:creationId xmlns:a16="http://schemas.microsoft.com/office/drawing/2014/main" id="{234ACF69-589E-43F0-81F9-AE9215B872BC}"/>
                </a:ext>
              </a:extLst>
            </p:cNvPr>
            <p:cNvGrpSpPr/>
            <p:nvPr/>
          </p:nvGrpSpPr>
          <p:grpSpPr>
            <a:xfrm>
              <a:off x="10551704" y="3130013"/>
              <a:ext cx="484846" cy="563564"/>
              <a:chOff x="410862" y="1184223"/>
              <a:chExt cx="484846" cy="563564"/>
            </a:xfrm>
          </p:grpSpPr>
          <p:sp>
            <p:nvSpPr>
              <p:cNvPr id="31" name="CasellaDiTesto 30">
                <a:extLst>
                  <a:ext uri="{FF2B5EF4-FFF2-40B4-BE49-F238E27FC236}">
                    <a16:creationId xmlns:a16="http://schemas.microsoft.com/office/drawing/2014/main" id="{381E7433-B0B8-4348-8E1A-D08072815F69}"/>
                  </a:ext>
                </a:extLst>
              </p:cNvPr>
              <p:cNvSpPr txBox="1"/>
              <p:nvPr/>
            </p:nvSpPr>
            <p:spPr>
              <a:xfrm>
                <a:off x="410862" y="1184223"/>
                <a:ext cx="482824" cy="307777"/>
              </a:xfrm>
              <a:prstGeom prst="rect">
                <a:avLst/>
              </a:prstGeom>
              <a:noFill/>
            </p:spPr>
            <p:txBody>
              <a:bodyPr wrap="none" rtlCol="0">
                <a:spAutoFit/>
              </a:bodyPr>
              <a:lstStyle/>
              <a:p>
                <a:r>
                  <a:rPr lang="it-IT" sz="1400" dirty="0">
                    <a:latin typeface="Arial" panose="020B0604020202020204" pitchFamily="34" charset="0"/>
                    <a:cs typeface="Arial" panose="020B0604020202020204" pitchFamily="34" charset="0"/>
                  </a:rPr>
                  <a:t>240</a:t>
                </a:r>
              </a:p>
            </p:txBody>
          </p:sp>
          <p:sp>
            <p:nvSpPr>
              <p:cNvPr id="32" name="CasellaDiTesto 31">
                <a:extLst>
                  <a:ext uri="{FF2B5EF4-FFF2-40B4-BE49-F238E27FC236}">
                    <a16:creationId xmlns:a16="http://schemas.microsoft.com/office/drawing/2014/main" id="{680A5A60-E40B-49AC-AEDF-DD2FFE21C60D}"/>
                  </a:ext>
                </a:extLst>
              </p:cNvPr>
              <p:cNvSpPr txBox="1"/>
              <p:nvPr/>
            </p:nvSpPr>
            <p:spPr>
              <a:xfrm>
                <a:off x="412884" y="1440010"/>
                <a:ext cx="482824" cy="307777"/>
              </a:xfrm>
              <a:prstGeom prst="rect">
                <a:avLst/>
              </a:prstGeom>
              <a:noFill/>
            </p:spPr>
            <p:txBody>
              <a:bodyPr wrap="none" rtlCol="0">
                <a:spAutoFit/>
              </a:bodyPr>
              <a:lstStyle/>
              <a:p>
                <a:r>
                  <a:rPr lang="it-IT" sz="1400" dirty="0">
                    <a:latin typeface="Arial" panose="020B0604020202020204" pitchFamily="34" charset="0"/>
                    <a:cs typeface="Arial" panose="020B0604020202020204" pitchFamily="34" charset="0"/>
                  </a:rPr>
                  <a:t>239</a:t>
                </a:r>
              </a:p>
            </p:txBody>
          </p:sp>
        </p:grpSp>
        <p:grpSp>
          <p:nvGrpSpPr>
            <p:cNvPr id="33" name="Gruppo 32">
              <a:extLst>
                <a:ext uri="{FF2B5EF4-FFF2-40B4-BE49-F238E27FC236}">
                  <a16:creationId xmlns:a16="http://schemas.microsoft.com/office/drawing/2014/main" id="{9D5647A6-38AD-4577-AE90-291E953F6F38}"/>
                </a:ext>
              </a:extLst>
            </p:cNvPr>
            <p:cNvGrpSpPr/>
            <p:nvPr/>
          </p:nvGrpSpPr>
          <p:grpSpPr>
            <a:xfrm>
              <a:off x="9624117" y="3792532"/>
              <a:ext cx="484846" cy="563564"/>
              <a:chOff x="380882" y="1229193"/>
              <a:chExt cx="484846" cy="563564"/>
            </a:xfrm>
          </p:grpSpPr>
          <p:sp>
            <p:nvSpPr>
              <p:cNvPr id="34" name="CasellaDiTesto 33">
                <a:extLst>
                  <a:ext uri="{FF2B5EF4-FFF2-40B4-BE49-F238E27FC236}">
                    <a16:creationId xmlns:a16="http://schemas.microsoft.com/office/drawing/2014/main" id="{F872D424-692A-4E07-88F8-76BE806630AD}"/>
                  </a:ext>
                </a:extLst>
              </p:cNvPr>
              <p:cNvSpPr txBox="1"/>
              <p:nvPr/>
            </p:nvSpPr>
            <p:spPr>
              <a:xfrm>
                <a:off x="380882" y="1229193"/>
                <a:ext cx="482824" cy="307777"/>
              </a:xfrm>
              <a:prstGeom prst="rect">
                <a:avLst/>
              </a:prstGeom>
              <a:noFill/>
            </p:spPr>
            <p:txBody>
              <a:bodyPr wrap="none" rtlCol="0">
                <a:spAutoFit/>
              </a:bodyPr>
              <a:lstStyle/>
              <a:p>
                <a:r>
                  <a:rPr lang="it-IT" sz="1400" dirty="0">
                    <a:latin typeface="Arial" panose="020B0604020202020204" pitchFamily="34" charset="0"/>
                    <a:cs typeface="Arial" panose="020B0604020202020204" pitchFamily="34" charset="0"/>
                  </a:rPr>
                  <a:t>290</a:t>
                </a:r>
              </a:p>
            </p:txBody>
          </p:sp>
          <p:sp>
            <p:nvSpPr>
              <p:cNvPr id="35" name="CasellaDiTesto 34">
                <a:extLst>
                  <a:ext uri="{FF2B5EF4-FFF2-40B4-BE49-F238E27FC236}">
                    <a16:creationId xmlns:a16="http://schemas.microsoft.com/office/drawing/2014/main" id="{6F94D7A7-929C-468E-A27B-05CCC9E6ED70}"/>
                  </a:ext>
                </a:extLst>
              </p:cNvPr>
              <p:cNvSpPr txBox="1"/>
              <p:nvPr/>
            </p:nvSpPr>
            <p:spPr>
              <a:xfrm>
                <a:off x="382904" y="1484980"/>
                <a:ext cx="482824" cy="307777"/>
              </a:xfrm>
              <a:prstGeom prst="rect">
                <a:avLst/>
              </a:prstGeom>
              <a:noFill/>
            </p:spPr>
            <p:txBody>
              <a:bodyPr wrap="none" rtlCol="0">
                <a:spAutoFit/>
              </a:bodyPr>
              <a:lstStyle/>
              <a:p>
                <a:r>
                  <a:rPr lang="it-IT" sz="1400" dirty="0">
                    <a:latin typeface="Arial" panose="020B0604020202020204" pitchFamily="34" charset="0"/>
                    <a:cs typeface="Arial" panose="020B0604020202020204" pitchFamily="34" charset="0"/>
                  </a:rPr>
                  <a:t>293</a:t>
                </a:r>
              </a:p>
            </p:txBody>
          </p:sp>
        </p:grpSp>
      </p:grpSp>
    </p:spTree>
    <p:extLst>
      <p:ext uri="{BB962C8B-B14F-4D97-AF65-F5344CB8AC3E}">
        <p14:creationId xmlns:p14="http://schemas.microsoft.com/office/powerpoint/2010/main" val="339976346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2006</TotalTime>
  <Words>900</Words>
  <Application>Microsoft Office PowerPoint</Application>
  <PresentationFormat>Widescreen</PresentationFormat>
  <Paragraphs>233</Paragraphs>
  <Slides>6</Slides>
  <Notes>2</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6</vt:i4>
      </vt:variant>
    </vt:vector>
  </HeadingPairs>
  <TitlesOfParts>
    <vt:vector size="11" baseType="lpstr">
      <vt:lpstr>Arial</vt:lpstr>
      <vt:lpstr>Calibri</vt:lpstr>
      <vt:lpstr>Calibri Light</vt:lpstr>
      <vt:lpstr>Times New Roman</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Manuel Benedetti</dc:creator>
  <cp:lastModifiedBy>benedetta mattei</cp:lastModifiedBy>
  <cp:revision>76</cp:revision>
  <dcterms:created xsi:type="dcterms:W3CDTF">2022-06-06T14:08:29Z</dcterms:created>
  <dcterms:modified xsi:type="dcterms:W3CDTF">2022-08-04T10:28:31Z</dcterms:modified>
</cp:coreProperties>
</file>