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48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979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30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788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2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24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614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00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13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32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2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832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E0F09-E2C7-40E6-9FEE-331B9EFABA58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00395-87F5-47F8-A8A0-E636AA2EE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43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FDD137F-352C-4F14-A856-8013C95121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9" t="2780" r="2197" b="1093"/>
          <a:stretch/>
        </p:blipFill>
        <p:spPr bwMode="auto">
          <a:xfrm>
            <a:off x="385010" y="708181"/>
            <a:ext cx="5994833" cy="4994119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5ADB4B-CDC8-4F80-A551-5A4FC8472B8E}"/>
              </a:ext>
            </a:extLst>
          </p:cNvPr>
          <p:cNvSpPr txBox="1"/>
          <p:nvPr/>
        </p:nvSpPr>
        <p:spPr>
          <a:xfrm>
            <a:off x="385010" y="6290555"/>
            <a:ext cx="5994833" cy="286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778"/>
              </a:spcAft>
            </a:pPr>
            <a:r>
              <a:rPr lang="en-IN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Supplementary Fig. S6</a:t>
            </a: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en-GB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Distribution of putative miRNA target sites on OrBTB genes.</a:t>
            </a: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566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4CF1D3472D484F8E3C8E423AA3B556" ma:contentTypeVersion="11" ma:contentTypeDescription="Create a new document." ma:contentTypeScope="" ma:versionID="4fe73eb7e5556d715644b8f35a80c2b6">
  <xsd:schema xmlns:xsd="http://www.w3.org/2001/XMLSchema" xmlns:xs="http://www.w3.org/2001/XMLSchema" xmlns:p="http://schemas.microsoft.com/office/2006/metadata/properties" xmlns:ns3="5418651c-0681-43d7-868b-1c90920dbb03" targetNamespace="http://schemas.microsoft.com/office/2006/metadata/properties" ma:root="true" ma:fieldsID="97cf5451807237ca7a6286ee9896bf29" ns3:_="">
    <xsd:import namespace="5418651c-0681-43d7-868b-1c90920dbb0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18651c-0681-43d7-868b-1c90920dbb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09842ED-DF95-4412-99B8-E817999528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18651c-0681-43d7-868b-1c90920dbb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A1D337-B5B2-44E7-B1A9-8C19910F2C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DC0D4D-27DE-490E-94FC-DAEE97EBBB17}">
  <ds:schemaRefs>
    <ds:schemaRef ds:uri="http://purl.org/dc/terms/"/>
    <ds:schemaRef ds:uri="http://purl.org/dc/elements/1.1/"/>
    <ds:schemaRef ds:uri="http://schemas.microsoft.com/office/2006/documentManagement/types"/>
    <ds:schemaRef ds:uri="5418651c-0681-43d7-868b-1c90920dbb03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Mandal, Swarupa</dc:creator>
  <cp:lastModifiedBy>Reyes, Benildo</cp:lastModifiedBy>
  <cp:revision>2</cp:revision>
  <dcterms:created xsi:type="dcterms:W3CDTF">2022-04-21T14:51:42Z</dcterms:created>
  <dcterms:modified xsi:type="dcterms:W3CDTF">2022-09-02T16:16:13Z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0x010100F64CF1D3472D484F8E3C8E423AA3B556</vt:lpwstr>
  </property>
</Properties>
</file>