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48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83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6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70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9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1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10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74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3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13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2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10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64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5974CD-20AF-42C1-AF6D-79257A4D07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92" t="8120" r="3077" b="2084"/>
          <a:stretch/>
        </p:blipFill>
        <p:spPr>
          <a:xfrm>
            <a:off x="401053" y="718056"/>
            <a:ext cx="6072565" cy="56322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F84D58-98E9-4143-95DF-420519B7BACF}"/>
              </a:ext>
            </a:extLst>
          </p:cNvPr>
          <p:cNvSpPr txBox="1"/>
          <p:nvPr/>
        </p:nvSpPr>
        <p:spPr>
          <a:xfrm>
            <a:off x="401052" y="7928218"/>
            <a:ext cx="6267833" cy="2216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778"/>
              </a:spcAft>
            </a:pPr>
            <a:r>
              <a:rPr lang="en-GB" sz="1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Supplementary </a:t>
            </a: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Fig. S3</a:t>
            </a:r>
            <a:r>
              <a:rPr lang="en-GB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n-GB" sz="1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Sequence logos of conserved amino acid residues sequences in 10 discovered motifs of the OrBTB proteins. MEME motifs are displayed by stacks of letters at each site. The x-axis represents the width of the motif, and the y-axis represents shows the relative frequency (in bits) of the relevant amino acid at that place.</a:t>
            </a:r>
            <a:endParaRPr lang="en-US" sz="11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778"/>
              </a:spcAft>
            </a:pP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 MAQHLLVAADRYGLERLKLICEDKLCK  2. ETFAAHRCVLAARSPVF 3. IDDMEPAVFKALLHFIYTDSLP 4. HIDVGTVATTLALAEQHHCPGLKEACLEFLA 5. YISSGPFSVGGHDWRIRYYPNG 6. VPPSDLHRHLGDLLESKEGADV 7. YLRDDCFTIRCDVTVV 8. YLRDDCFTIRCDVTVV 9. TGYHVLKIDGYS 10. KAELFGPMKEGTAASV</a:t>
            </a: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6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CF1D3472D484F8E3C8E423AA3B556" ma:contentTypeVersion="11" ma:contentTypeDescription="Create a new document." ma:contentTypeScope="" ma:versionID="4fe73eb7e5556d715644b8f35a80c2b6">
  <xsd:schema xmlns:xsd="http://www.w3.org/2001/XMLSchema" xmlns:xs="http://www.w3.org/2001/XMLSchema" xmlns:p="http://schemas.microsoft.com/office/2006/metadata/properties" xmlns:ns3="5418651c-0681-43d7-868b-1c90920dbb03" targetNamespace="http://schemas.microsoft.com/office/2006/metadata/properties" ma:root="true" ma:fieldsID="97cf5451807237ca7a6286ee9896bf29" ns3:_="">
    <xsd:import namespace="5418651c-0681-43d7-868b-1c90920dbb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8651c-0681-43d7-868b-1c90920dbb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7E29A9-6E6E-441C-814E-322C4F226129}">
  <ds:schemaRefs>
    <ds:schemaRef ds:uri="5418651c-0681-43d7-868b-1c90920dbb03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587B090B-8579-4D15-9FDD-663A1CA05A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7DE248-B953-499D-9854-F63F4C652B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18651c-0681-43d7-868b-1c90920dbb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94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Mandal, Swarupa</dc:creator>
  <cp:lastModifiedBy>Reyes, Benildo</cp:lastModifiedBy>
  <cp:revision>2</cp:revision>
  <dcterms:created xsi:type="dcterms:W3CDTF">2022-04-21T14:51:42Z</dcterms:created>
  <dcterms:modified xsi:type="dcterms:W3CDTF">2022-09-02T16:13:08Z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0x010100F64CF1D3472D484F8E3C8E423AA3B556</vt:lpwstr>
  </property>
</Properties>
</file>